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3"/>
    <p:sldMasterId id="214748369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Roboto"/>
      <p:regular r:id="rId31"/>
      <p:bold r:id="rId32"/>
      <p:italic r:id="rId33"/>
      <p:boldItalic r:id="rId34"/>
    </p:embeddedFont>
    <p:embeddedFont>
      <p:font typeface="Google Sans"/>
      <p:regular r:id="rId35"/>
      <p:bold r:id="rId36"/>
      <p:italic r:id="rId37"/>
      <p:boldItalic r:id="rId38"/>
    </p:embeddedFont>
    <p:embeddedFont>
      <p:font typeface="Google Sans Medium"/>
      <p:regular r:id="rId39"/>
      <p:bold r:id="rId40"/>
      <p:italic r:id="rId41"/>
      <p:boldItalic r:id="rId42"/>
    </p:embeddedFont>
    <p:embeddedFont>
      <p:font typeface="Didact Gothic"/>
      <p:regular r:id="rId43"/>
    </p:embeddedFont>
    <p:embeddedFont>
      <p:font typeface="Google Sans Text"/>
      <p:regular r:id="rId44"/>
      <p:bold r:id="rId45"/>
      <p:italic r:id="rId46"/>
      <p:boldItalic r:id="rId47"/>
    </p:embeddedFont>
    <p:embeddedFont>
      <p:font typeface="Quicksand"/>
      <p:regular r:id="rId48"/>
      <p:bold r:id="rId49"/>
    </p:embeddedFont>
    <p:embeddedFont>
      <p:font typeface="Roboto Light"/>
      <p:regular r:id="rId50"/>
      <p:bold r:id="rId51"/>
      <p:italic r:id="rId52"/>
      <p:boldItalic r:id="rId53"/>
    </p:embeddedFont>
    <p:embeddedFont>
      <p:font typeface="Helvetica Neue Light"/>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oogleSansMedium-bold.fntdata"/><Relationship Id="rId42" Type="http://schemas.openxmlformats.org/officeDocument/2006/relationships/font" Target="fonts/GoogleSansMedium-boldItalic.fntdata"/><Relationship Id="rId41" Type="http://schemas.openxmlformats.org/officeDocument/2006/relationships/font" Target="fonts/GoogleSansMedium-italic.fntdata"/><Relationship Id="rId44" Type="http://schemas.openxmlformats.org/officeDocument/2006/relationships/font" Target="fonts/GoogleSansText-regular.fntdata"/><Relationship Id="rId43" Type="http://schemas.openxmlformats.org/officeDocument/2006/relationships/font" Target="fonts/DidactGothic-regular.fntdata"/><Relationship Id="rId46" Type="http://schemas.openxmlformats.org/officeDocument/2006/relationships/font" Target="fonts/GoogleSansText-italic.fntdata"/><Relationship Id="rId45" Type="http://schemas.openxmlformats.org/officeDocument/2006/relationships/font" Target="fonts/GoogleSansText-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Quicksand-regular.fntdata"/><Relationship Id="rId47" Type="http://schemas.openxmlformats.org/officeDocument/2006/relationships/font" Target="fonts/GoogleSansText-boldItalic.fntdata"/><Relationship Id="rId49" Type="http://schemas.openxmlformats.org/officeDocument/2006/relationships/font" Target="fonts/Quicksan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slide" Target="slides/slide25.xml"/><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GoogleSans-regular.fntdata"/><Relationship Id="rId34" Type="http://schemas.openxmlformats.org/officeDocument/2006/relationships/font" Target="fonts/Roboto-boldItalic.fntdata"/><Relationship Id="rId37" Type="http://schemas.openxmlformats.org/officeDocument/2006/relationships/font" Target="fonts/GoogleSans-italic.fntdata"/><Relationship Id="rId36" Type="http://schemas.openxmlformats.org/officeDocument/2006/relationships/font" Target="fonts/GoogleSans-bold.fntdata"/><Relationship Id="rId39" Type="http://schemas.openxmlformats.org/officeDocument/2006/relationships/font" Target="fonts/GoogleSansMedium-regular.fntdata"/><Relationship Id="rId38" Type="http://schemas.openxmlformats.org/officeDocument/2006/relationships/font" Target="fonts/GoogleSans-boldItalic.fntdata"/><Relationship Id="rId61" Type="http://schemas.openxmlformats.org/officeDocument/2006/relationships/font" Target="fonts/Open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Light-bold.fntdata"/><Relationship Id="rId50" Type="http://schemas.openxmlformats.org/officeDocument/2006/relationships/font" Target="fonts/RobotoLight-regular.fntdata"/><Relationship Id="rId53" Type="http://schemas.openxmlformats.org/officeDocument/2006/relationships/font" Target="fonts/RobotoLight-boldItalic.fntdata"/><Relationship Id="rId52" Type="http://schemas.openxmlformats.org/officeDocument/2006/relationships/font" Target="fonts/RobotoLight-italic.fntdata"/><Relationship Id="rId11" Type="http://schemas.openxmlformats.org/officeDocument/2006/relationships/slide" Target="slides/slide6.xml"/><Relationship Id="rId55" Type="http://schemas.openxmlformats.org/officeDocument/2006/relationships/font" Target="fonts/HelveticaNeueLight-bold.fntdata"/><Relationship Id="rId10" Type="http://schemas.openxmlformats.org/officeDocument/2006/relationships/slide" Target="slides/slide5.xml"/><Relationship Id="rId54" Type="http://schemas.openxmlformats.org/officeDocument/2006/relationships/font" Target="fonts/HelveticaNeueLight-regular.fntdata"/><Relationship Id="rId13" Type="http://schemas.openxmlformats.org/officeDocument/2006/relationships/slide" Target="slides/slide8.xml"/><Relationship Id="rId57" Type="http://schemas.openxmlformats.org/officeDocument/2006/relationships/font" Target="fonts/HelveticaNeueLight-boldItalic.fntdata"/><Relationship Id="rId12" Type="http://schemas.openxmlformats.org/officeDocument/2006/relationships/slide" Target="slides/slide7.xml"/><Relationship Id="rId56" Type="http://schemas.openxmlformats.org/officeDocument/2006/relationships/font" Target="fonts/HelveticaNeueLight-italic.fntdata"/><Relationship Id="rId15" Type="http://schemas.openxmlformats.org/officeDocument/2006/relationships/slide" Target="slides/slide10.xml"/><Relationship Id="rId59" Type="http://schemas.openxmlformats.org/officeDocument/2006/relationships/font" Target="fonts/OpenSans-bold.fntdata"/><Relationship Id="rId14" Type="http://schemas.openxmlformats.org/officeDocument/2006/relationships/slide" Target="slides/slide9.xml"/><Relationship Id="rId58" Type="http://schemas.openxmlformats.org/officeDocument/2006/relationships/font" Target="fonts/OpenSa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f6e4e59acf_1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f6e4e59acf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Intro - talk about my role,</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 how I have had the privilege of working in Africa and with African governments (spent time mostly in South Africa but also a bit in Kenya and Nigeria), and really excited about the opportunity to accelerate our presence and impact in Africa.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 sz="1200">
                <a:solidFill>
                  <a:schemeClr val="dk1"/>
                </a:solidFill>
                <a:latin typeface="Google Sans"/>
                <a:ea typeface="Google Sans"/>
                <a:cs typeface="Google Sans"/>
                <a:sym typeface="Google Sans"/>
              </a:rPr>
              <a:t>Today I will talk about some of the key challenges globally in education, highlight some of the specific challenges in Africa and share some examples of how we have worked closely with partners and ministries of education elsewhere in emerging markets to support broad based digital transformation at scale in education.</a:t>
            </a:r>
            <a:endParaRPr sz="1200">
              <a:solidFill>
                <a:schemeClr val="dk1"/>
              </a:solidFill>
              <a:latin typeface="Google Sans"/>
              <a:ea typeface="Google Sans"/>
              <a:cs typeface="Google Sans"/>
              <a:sym typeface="Google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f6f68bbd0f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2f6f68bbd0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f6e4e59acf_1_20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f6e4e59acf_1_2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f6e4e59acf_1_20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f6e4e59acf_1_2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f6f68bbd0f_3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2f6f68bbd0f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f6f68bbd0f_0_22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f6f68bbd0f_0_2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f6f68bbd0f_3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f6f68bbd0f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f6f68bbd0f_3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2f6f68bbd0f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f6e4e59acf_1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2f6e4e59acf_1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Talk track:</a:t>
            </a:r>
            <a:endParaRPr b="1">
              <a:solidFill>
                <a:schemeClr val="dk1"/>
              </a:solidFill>
            </a:endParaRPr>
          </a:p>
          <a:p>
            <a:pPr indent="0" lvl="0" marL="0" rtl="0" algn="l">
              <a:spcBef>
                <a:spcPts val="0"/>
              </a:spcBef>
              <a:spcAft>
                <a:spcPts val="0"/>
              </a:spcAft>
              <a:buNone/>
            </a:pPr>
            <a:r>
              <a:rPr lang="en">
                <a:solidFill>
                  <a:schemeClr val="dk1"/>
                </a:solidFill>
              </a:rPr>
              <a:t>Re-energize your fleet with a modern OS – ChromeOS flex can transform your </a:t>
            </a:r>
            <a:r>
              <a:rPr lang="en">
                <a:solidFill>
                  <a:schemeClr val="dk1"/>
                </a:solidFill>
              </a:rPr>
              <a:t>old</a:t>
            </a:r>
            <a:r>
              <a:rPr lang="en">
                <a:solidFill>
                  <a:schemeClr val="dk1"/>
                </a:solidFill>
              </a:rPr>
              <a:t> Microsoft 10 devices and or old Macs to a cloud first operating system. Benefits include: </a:t>
            </a:r>
            <a:endParaRPr>
              <a:solidFill>
                <a:schemeClr val="dk1"/>
              </a:solidFill>
            </a:endParaRPr>
          </a:p>
          <a:p>
            <a:pPr indent="-165100" lvl="0" marL="228600" rtl="0" algn="l">
              <a:lnSpc>
                <a:spcPct val="130000"/>
              </a:lnSpc>
              <a:spcBef>
                <a:spcPts val="0"/>
              </a:spcBef>
              <a:spcAft>
                <a:spcPts val="0"/>
              </a:spcAft>
              <a:buClr>
                <a:schemeClr val="dk1"/>
              </a:buClr>
              <a:buSzPts val="800"/>
              <a:buFont typeface="Arial"/>
              <a:buChar char="●"/>
            </a:pPr>
            <a:r>
              <a:rPr lang="en">
                <a:solidFill>
                  <a:schemeClr val="dk1"/>
                </a:solidFill>
              </a:rPr>
              <a:t>All your devices – PCs or Macs, new or old – can run on ChromeOS for a unified teaching and learning experience</a:t>
            </a:r>
            <a:endParaRPr>
              <a:solidFill>
                <a:schemeClr val="dk1"/>
              </a:solidFill>
            </a:endParaRPr>
          </a:p>
          <a:p>
            <a:pPr indent="-165100" lvl="0" marL="228600" rtl="0" algn="l">
              <a:lnSpc>
                <a:spcPct val="130000"/>
              </a:lnSpc>
              <a:spcBef>
                <a:spcPts val="400"/>
              </a:spcBef>
              <a:spcAft>
                <a:spcPts val="0"/>
              </a:spcAft>
              <a:buClr>
                <a:schemeClr val="dk1"/>
              </a:buClr>
              <a:buSzPts val="800"/>
              <a:buFont typeface="Arial"/>
              <a:buChar char="●"/>
            </a:pPr>
            <a:r>
              <a:rPr lang="en">
                <a:solidFill>
                  <a:schemeClr val="dk1"/>
                </a:solidFill>
              </a:rPr>
              <a:t>Download ChromeOS Flex at </a:t>
            </a:r>
            <a:r>
              <a:rPr lang="en">
                <a:solidFill>
                  <a:schemeClr val="dk1"/>
                </a:solidFill>
              </a:rPr>
              <a:t>no charge</a:t>
            </a:r>
            <a:r>
              <a:rPr lang="en">
                <a:solidFill>
                  <a:schemeClr val="dk1"/>
                </a:solidFill>
              </a:rPr>
              <a:t> and invest in Chrome Education Upgrade to unlock easily manage your fleet at scale</a:t>
            </a:r>
            <a:endParaRPr>
              <a:solidFill>
                <a:schemeClr val="dk1"/>
              </a:solidFill>
            </a:endParaRPr>
          </a:p>
          <a:p>
            <a:pPr indent="-165100" lvl="0" marL="228600" rtl="0" algn="l">
              <a:lnSpc>
                <a:spcPct val="130000"/>
              </a:lnSpc>
              <a:spcBef>
                <a:spcPts val="400"/>
              </a:spcBef>
              <a:spcAft>
                <a:spcPts val="400"/>
              </a:spcAft>
              <a:buClr>
                <a:schemeClr val="dk1"/>
              </a:buClr>
              <a:buSzPts val="800"/>
              <a:buFont typeface="Arial"/>
              <a:buChar char="●"/>
            </a:pPr>
            <a:r>
              <a:rPr lang="en">
                <a:solidFill>
                  <a:schemeClr val="dk1"/>
                </a:solidFill>
              </a:rPr>
              <a:t>A cloud-based fleet enables automatic updates to happen in the background, which helps free up IT funds and staff time</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f6f68bbd0f_0_1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f6f68bbd0f_0_1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f6f68bbd0f_0_1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f6f68bbd0f_0_1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f6e4e59acf_1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f6e4e59acf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Our mission is to meaningfully transform education throughout Africa by leveraging the “disruption” created by </a:t>
            </a:r>
            <a:r>
              <a:rPr i="1" lang="en" sz="1400">
                <a:solidFill>
                  <a:schemeClr val="dk1"/>
                </a:solidFill>
                <a:latin typeface="Open Sans"/>
                <a:ea typeface="Open Sans"/>
                <a:cs typeface="Open Sans"/>
                <a:sym typeface="Open Sans"/>
              </a:rPr>
              <a:t>carefully</a:t>
            </a:r>
            <a:r>
              <a:rPr lang="en" sz="1400">
                <a:solidFill>
                  <a:schemeClr val="dk1"/>
                </a:solidFill>
                <a:latin typeface="Open Sans"/>
                <a:ea typeface="Open Sans"/>
                <a:cs typeface="Open Sans"/>
                <a:sym typeface="Open Sans"/>
              </a:rPr>
              <a:t> implementing and managing educational technology solutions.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f6f68bbd0f_0_1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2f6f68bbd0f_0_1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f6f68bbd0f_0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f6f68bbd0f_0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f6f68bbd0f_0_1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f6f68bbd0f_0_1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f6f68bbd0f_0_1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f6f68bbd0f_0_1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3000"/>
              </a:lnSpc>
              <a:spcBef>
                <a:spcPts val="900"/>
              </a:spcBef>
              <a:spcAft>
                <a:spcPts val="0"/>
              </a:spcAft>
              <a:buNone/>
            </a:pPr>
            <a:r>
              <a:t/>
            </a:r>
            <a:endParaRPr sz="1200">
              <a:latin typeface="Google Sans"/>
              <a:ea typeface="Google Sans"/>
              <a:cs typeface="Google Sans"/>
              <a:sym typeface="Google Sans"/>
            </a:endParaRPr>
          </a:p>
          <a:p>
            <a:pPr indent="0" lvl="0" marL="0" rtl="0" algn="l">
              <a:lnSpc>
                <a:spcPct val="113000"/>
              </a:lnSpc>
              <a:spcBef>
                <a:spcPts val="9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f6f68bbd0f_0_20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f6f68bbd0f_0_2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f6f68bbd0f_0_2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f6f68bbd0f_0_2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202124"/>
                </a:solidFill>
                <a:latin typeface="Google Sans"/>
                <a:ea typeface="Google Sans"/>
                <a:cs typeface="Google Sans"/>
                <a:sym typeface="Google Sans"/>
              </a:rPr>
              <a:t>Thank you for being with us today.  Really excited to see these tools get in the hands of more teachers and students in Africa with your help!</a:t>
            </a:r>
            <a:endParaRPr sz="1200">
              <a:solidFill>
                <a:srgbClr val="202124"/>
              </a:solidFill>
              <a:latin typeface="Google Sans"/>
              <a:ea typeface="Google Sans"/>
              <a:cs typeface="Google Sans"/>
              <a:sym typeface="Google Sans"/>
            </a:endParaRPr>
          </a:p>
          <a:p>
            <a:pPr indent="0" lvl="0" marL="0" rtl="0" algn="l">
              <a:lnSpc>
                <a:spcPct val="115000"/>
              </a:lnSpc>
              <a:spcBef>
                <a:spcPts val="500"/>
              </a:spcBef>
              <a:spcAft>
                <a:spcPts val="0"/>
              </a:spcAft>
              <a:buNone/>
            </a:pPr>
            <a:r>
              <a:t/>
            </a:r>
            <a:endParaRPr sz="1200">
              <a:solidFill>
                <a:srgbClr val="202124"/>
              </a:solidFill>
              <a:latin typeface="Google Sans"/>
              <a:ea typeface="Google Sans"/>
              <a:cs typeface="Google Sans"/>
              <a:sym typeface="Google Sans"/>
            </a:endParaRPr>
          </a:p>
          <a:p>
            <a:pPr indent="0" lvl="0" marL="0" rtl="0" algn="l">
              <a:lnSpc>
                <a:spcPct val="115000"/>
              </a:lnSpc>
              <a:spcBef>
                <a:spcPts val="500"/>
              </a:spcBef>
              <a:spcAft>
                <a:spcPts val="0"/>
              </a:spcAft>
              <a:buNone/>
            </a:pPr>
            <a:r>
              <a:t/>
            </a:r>
            <a:endParaRPr sz="1200">
              <a:solidFill>
                <a:srgbClr val="202124"/>
              </a:solidFill>
              <a:latin typeface="Google Sans"/>
              <a:ea typeface="Google Sans"/>
              <a:cs typeface="Google Sans"/>
              <a:sym typeface="Google Sans"/>
            </a:endParaRPr>
          </a:p>
          <a:p>
            <a:pPr indent="0" lvl="0" marL="0" rtl="0" algn="l">
              <a:lnSpc>
                <a:spcPct val="115000"/>
              </a:lnSpc>
              <a:spcBef>
                <a:spcPts val="500"/>
              </a:spcBef>
              <a:spcAft>
                <a:spcPts val="500"/>
              </a:spcAft>
              <a:buNone/>
            </a:pPr>
            <a:r>
              <a:rPr lang="en" sz="1200">
                <a:solidFill>
                  <a:srgbClr val="202124"/>
                </a:solidFill>
                <a:latin typeface="Google Sans"/>
                <a:ea typeface="Google Sans"/>
                <a:cs typeface="Google Sans"/>
                <a:sym typeface="Google Sans"/>
              </a:rPr>
              <a:t>I’m now going to pass to Bhuvi to hear how Chromebooks are impacting students and educators around the world.</a:t>
            </a:r>
            <a:endParaRPr sz="1200">
              <a:solidFill>
                <a:srgbClr val="202124"/>
              </a:solidFill>
              <a:latin typeface="Google Sans"/>
              <a:ea typeface="Google Sans"/>
              <a:cs typeface="Google Sans"/>
              <a:sym typeface="Google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f6e4e59ac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f6e4e59ac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How do we support so many users? </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Pause to ask the latest just this year with 1B users?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Google photos?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f6e4e59acf_1_2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f6e4e59acf_1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f6f261cc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f6f261cc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b7e98ee7a_0_1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b7e98ee7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50000"/>
              </a:lnSpc>
              <a:spcBef>
                <a:spcPts val="600"/>
              </a:spcBef>
              <a:spcAft>
                <a:spcPts val="0"/>
              </a:spcAft>
              <a:buClr>
                <a:srgbClr val="000000"/>
              </a:buClr>
              <a:buSzPts val="1200"/>
              <a:buFont typeface="Quicksand"/>
              <a:buChar char="▧"/>
            </a:pPr>
            <a:r>
              <a:rPr lang="en" sz="1200">
                <a:latin typeface="Quicksand"/>
                <a:ea typeface="Quicksand"/>
                <a:cs typeface="Quicksand"/>
                <a:sym typeface="Quicksand"/>
              </a:rPr>
              <a:t>When you school goes Google, you get a “ring-fenced domain” - that domain is secure &amp; no advertising in these domains - what do we mean by ‘data’? Calendar events, documents. Just like you have a fence around the school, Google draws a boundary around your data and don’t advertise into your domain or take that data out for marketing </a:t>
            </a:r>
            <a:endParaRPr sz="1200">
              <a:latin typeface="Quicksand"/>
              <a:ea typeface="Quicksand"/>
              <a:cs typeface="Quicksand"/>
              <a:sym typeface="Quicksand"/>
            </a:endParaRPr>
          </a:p>
          <a:p>
            <a:pPr indent="-304800" lvl="0" marL="457200" rtl="0" algn="l">
              <a:lnSpc>
                <a:spcPct val="150000"/>
              </a:lnSpc>
              <a:spcBef>
                <a:spcPts val="0"/>
              </a:spcBef>
              <a:spcAft>
                <a:spcPts val="0"/>
              </a:spcAft>
              <a:buClr>
                <a:srgbClr val="505670"/>
              </a:buClr>
              <a:buSzPts val="1200"/>
              <a:buFont typeface="Quicksand"/>
              <a:buChar char="▧"/>
            </a:pPr>
            <a:r>
              <a:rPr lang="en" sz="1200">
                <a:latin typeface="Quicksand"/>
                <a:ea typeface="Quicksand"/>
                <a:cs typeface="Quicksand"/>
                <a:sym typeface="Quicksand"/>
              </a:rPr>
              <a:t>School has control over what happens in this domain - can set students not able to email outside of domain</a:t>
            </a:r>
            <a:endParaRPr sz="1200">
              <a:latin typeface="Quicksand"/>
              <a:ea typeface="Quicksand"/>
              <a:cs typeface="Quicksand"/>
              <a:sym typeface="Quicksand"/>
            </a:endParaRPr>
          </a:p>
          <a:p>
            <a:pPr indent="-304800" lvl="0" marL="457200" rtl="0" algn="l">
              <a:lnSpc>
                <a:spcPct val="150000"/>
              </a:lnSpc>
              <a:spcBef>
                <a:spcPts val="0"/>
              </a:spcBef>
              <a:spcAft>
                <a:spcPts val="0"/>
              </a:spcAft>
              <a:buClr>
                <a:srgbClr val="000000"/>
              </a:buClr>
              <a:buSzPts val="1200"/>
              <a:buFont typeface="Quicksand"/>
              <a:buChar char="▧"/>
            </a:pPr>
            <a:r>
              <a:rPr lang="en" sz="1200">
                <a:latin typeface="Quicksand"/>
                <a:ea typeface="Quicksand"/>
                <a:cs typeface="Quicksand"/>
                <a:sym typeface="Quicksand"/>
              </a:rPr>
              <a:t>Contact with colleagues, learners &amp; parents. </a:t>
            </a:r>
            <a:endParaRPr sz="1200">
              <a:latin typeface="Quicksand"/>
              <a:ea typeface="Quicksand"/>
              <a:cs typeface="Quicksand"/>
              <a:sym typeface="Quicksand"/>
            </a:endParaRPr>
          </a:p>
          <a:p>
            <a:pPr indent="-304800" lvl="0" marL="457200" rtl="0" algn="l">
              <a:lnSpc>
                <a:spcPct val="150000"/>
              </a:lnSpc>
              <a:spcBef>
                <a:spcPts val="0"/>
              </a:spcBef>
              <a:spcAft>
                <a:spcPts val="0"/>
              </a:spcAft>
              <a:buClr>
                <a:srgbClr val="000000"/>
              </a:buClr>
              <a:buSzPts val="1200"/>
              <a:buFont typeface="Quicksand"/>
              <a:buChar char="▧"/>
            </a:pPr>
            <a:r>
              <a:rPr lang="en" sz="1200">
                <a:latin typeface="Quicksand"/>
                <a:ea typeface="Quicksand"/>
                <a:cs typeface="Quicksand"/>
                <a:sym typeface="Quicksand"/>
              </a:rPr>
              <a:t>Communication records (well organized &amp; accessible)</a:t>
            </a:r>
            <a:endParaRPr sz="1200">
              <a:latin typeface="Quicksand"/>
              <a:ea typeface="Quicksand"/>
              <a:cs typeface="Quicksand"/>
              <a:sym typeface="Quicksand"/>
            </a:endParaRPr>
          </a:p>
          <a:p>
            <a:pPr indent="-304800" lvl="0" marL="457200" rtl="0" algn="l">
              <a:lnSpc>
                <a:spcPct val="150000"/>
              </a:lnSpc>
              <a:spcBef>
                <a:spcPts val="0"/>
              </a:spcBef>
              <a:spcAft>
                <a:spcPts val="0"/>
              </a:spcAft>
              <a:buClr>
                <a:srgbClr val="000000"/>
              </a:buClr>
              <a:buSzPts val="1200"/>
              <a:buFont typeface="Quicksand"/>
              <a:buChar char="▧"/>
            </a:pPr>
            <a:r>
              <a:rPr lang="en" sz="1200">
                <a:latin typeface="Quicksand"/>
                <a:ea typeface="Quicksand"/>
                <a:cs typeface="Quicksand"/>
                <a:sym typeface="Quicksand"/>
              </a:rPr>
              <a:t>Secure and under control</a:t>
            </a:r>
            <a:endParaRPr sz="1200">
              <a:latin typeface="Quicksand"/>
              <a:ea typeface="Quicksand"/>
              <a:cs typeface="Quicksand"/>
              <a:sym typeface="Quicksand"/>
            </a:endParaRPr>
          </a:p>
          <a:p>
            <a:pPr indent="-304800" lvl="0" marL="457200" rtl="0" algn="l">
              <a:lnSpc>
                <a:spcPct val="150000"/>
              </a:lnSpc>
              <a:spcBef>
                <a:spcPts val="0"/>
              </a:spcBef>
              <a:spcAft>
                <a:spcPts val="0"/>
              </a:spcAft>
              <a:buClr>
                <a:srgbClr val="000000"/>
              </a:buClr>
              <a:buSzPts val="1200"/>
              <a:buFont typeface="Quicksand"/>
              <a:buChar char="▧"/>
            </a:pPr>
            <a:r>
              <a:rPr lang="en" sz="1200">
                <a:latin typeface="Quicksand"/>
                <a:ea typeface="Quicksand"/>
                <a:cs typeface="Quicksand"/>
                <a:sym typeface="Quicksand"/>
              </a:rPr>
              <a:t>Launchpad into other apps in the G-Suite</a:t>
            </a:r>
            <a:endParaRPr sz="1200">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b7e98ee7a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b7e98ee7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Collection of cloud-based services that make you more productive and efficient, and improve different kinds of communication.</a:t>
            </a:r>
            <a:endParaRPr sz="1200">
              <a:solidFill>
                <a:schemeClr val="dk1"/>
              </a:solidFill>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rPr lang="en" sz="1200">
                <a:solidFill>
                  <a:schemeClr val="dk1"/>
                </a:solidFill>
                <a:latin typeface="Quicksand"/>
                <a:ea typeface="Quicksand"/>
                <a:cs typeface="Quicksand"/>
                <a:sym typeface="Quicksand"/>
              </a:rPr>
              <a:t>Don’t go through all of the apps. Some we will train you on and some we won’t. All are available to you in your personal Gmail account</a:t>
            </a:r>
            <a:endParaRPr sz="1200">
              <a:solidFill>
                <a:schemeClr val="dk1"/>
              </a:solidFill>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184dfaf03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184dfaf0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think of Google as what? Search engine etc. How many of you use gmail?</a:t>
            </a:r>
            <a:endParaRPr/>
          </a:p>
          <a:p>
            <a:pPr indent="0" lvl="0" marL="0" rtl="0" algn="l">
              <a:spcBef>
                <a:spcPts val="0"/>
              </a:spcBef>
              <a:spcAft>
                <a:spcPts val="0"/>
              </a:spcAft>
              <a:buNone/>
            </a:pPr>
            <a:r>
              <a:rPr lang="en"/>
              <a:t>All heard of Gmail but this is just 1 in the whole set up of G-Suite and Google’s tools</a:t>
            </a:r>
            <a:endParaRPr/>
          </a:p>
          <a:p>
            <a:pPr indent="0" lvl="0" marL="0" rtl="0" algn="l">
              <a:spcBef>
                <a:spcPts val="0"/>
              </a:spcBef>
              <a:spcAft>
                <a:spcPts val="0"/>
              </a:spcAft>
              <a:buNone/>
            </a:pPr>
            <a:r>
              <a:rPr lang="en"/>
              <a:t>Google started this tool set as part of their corporate social responsibility - started in work but then realised it could move over to education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f6e4e59acf_1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f6e4e59acf_1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42925" y="215750"/>
            <a:ext cx="2713450" cy="2659450"/>
          </a:xfrm>
          <a:prstGeom prst="rect">
            <a:avLst/>
          </a:prstGeom>
          <a:noFill/>
          <a:ln>
            <a:noFill/>
          </a:ln>
        </p:spPr>
      </p:pic>
      <p:sp>
        <p:nvSpPr>
          <p:cNvPr id="11" name="Google Shape;11;p2"/>
          <p:cNvSpPr txBox="1"/>
          <p:nvPr/>
        </p:nvSpPr>
        <p:spPr>
          <a:xfrm>
            <a:off x="2939800" y="469075"/>
            <a:ext cx="6139200" cy="21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000000"/>
                </a:solidFill>
                <a:latin typeface="Quicksand"/>
                <a:ea typeface="Quicksand"/>
                <a:cs typeface="Quicksand"/>
                <a:sym typeface="Quicksand"/>
              </a:rPr>
              <a:t>Google Workspace for Education</a:t>
            </a:r>
            <a:endParaRPr sz="3500">
              <a:solidFill>
                <a:srgbClr val="000000"/>
              </a:solidFill>
              <a:latin typeface="Quicksand"/>
              <a:ea typeface="Quicksand"/>
              <a:cs typeface="Quicksand"/>
              <a:sym typeface="Quicksand"/>
            </a:endParaRPr>
          </a:p>
        </p:txBody>
      </p:sp>
      <p:pic>
        <p:nvPicPr>
          <p:cNvPr id="12" name="Google Shape;12;p2"/>
          <p:cNvPicPr preferRelativeResize="0"/>
          <p:nvPr/>
        </p:nvPicPr>
        <p:blipFill>
          <a:blip r:embed="rId3">
            <a:alphaModFix/>
          </a:blip>
          <a:stretch>
            <a:fillRect/>
          </a:stretch>
        </p:blipFill>
        <p:spPr>
          <a:xfrm>
            <a:off x="6193225" y="3455250"/>
            <a:ext cx="1821300" cy="1365600"/>
          </a:xfrm>
          <a:prstGeom prst="roundRect">
            <a:avLst>
              <a:gd fmla="val 5418" name="adj"/>
            </a:avLst>
          </a:prstGeom>
          <a:noFill/>
          <a:ln>
            <a:noFill/>
          </a:ln>
          <a:effectLst>
            <a:outerShdw blurRad="57150" rotWithShape="0" algn="bl" dir="5400000" dist="19050">
              <a:srgbClr val="000000">
                <a:alpha val="50000"/>
              </a:srgbClr>
            </a:outerShdw>
          </a:effectLst>
        </p:spPr>
      </p:pic>
      <p:sp>
        <p:nvSpPr>
          <p:cNvPr id="13" name="Google Shape;13;p2"/>
          <p:cNvSpPr txBox="1"/>
          <p:nvPr/>
        </p:nvSpPr>
        <p:spPr>
          <a:xfrm>
            <a:off x="6480925" y="4897050"/>
            <a:ext cx="1245900" cy="276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000">
                <a:solidFill>
                  <a:srgbClr val="4184F3"/>
                </a:solidFill>
                <a:latin typeface="Quicksand"/>
                <a:ea typeface="Quicksand"/>
                <a:cs typeface="Quicksand"/>
                <a:sym typeface="Quicksand"/>
              </a:rPr>
              <a:t>© 2021 CloudEDU</a:t>
            </a:r>
            <a:endParaRPr b="1" sz="1000">
              <a:solidFill>
                <a:srgbClr val="4184F3"/>
              </a:solidFill>
              <a:latin typeface="Quicksand"/>
              <a:ea typeface="Quicksand"/>
              <a:cs typeface="Quicksand"/>
              <a:sym typeface="Quicksa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een">
  <p:cSld name="TITLE_2">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3"/>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None/>
              <a:defRPr sz="6000">
                <a:solidFill>
                  <a:srgbClr val="FFFFFF"/>
                </a:solidFill>
              </a:defRPr>
            </a:lvl1pPr>
            <a:lvl2pPr lvl="1" rtl="0" algn="ctr">
              <a:spcBef>
                <a:spcPts val="0"/>
              </a:spcBef>
              <a:spcAft>
                <a:spcPts val="0"/>
              </a:spcAft>
              <a:buClr>
                <a:srgbClr val="FFFFFF"/>
              </a:buClr>
              <a:buSzPts val="6000"/>
              <a:buNone/>
              <a:defRPr sz="6000">
                <a:solidFill>
                  <a:srgbClr val="FFFFFF"/>
                </a:solidFill>
              </a:defRPr>
            </a:lvl2pPr>
            <a:lvl3pPr lvl="2" rtl="0" algn="ctr">
              <a:spcBef>
                <a:spcPts val="0"/>
              </a:spcBef>
              <a:spcAft>
                <a:spcPts val="0"/>
              </a:spcAft>
              <a:buClr>
                <a:srgbClr val="FFFFFF"/>
              </a:buClr>
              <a:buSzPts val="6000"/>
              <a:buNone/>
              <a:defRPr sz="6000">
                <a:solidFill>
                  <a:srgbClr val="FFFFFF"/>
                </a:solidFill>
              </a:defRPr>
            </a:lvl3pPr>
            <a:lvl4pPr lvl="3" rtl="0" algn="ctr">
              <a:spcBef>
                <a:spcPts val="0"/>
              </a:spcBef>
              <a:spcAft>
                <a:spcPts val="0"/>
              </a:spcAft>
              <a:buClr>
                <a:srgbClr val="FFFFFF"/>
              </a:buClr>
              <a:buSzPts val="6000"/>
              <a:buNone/>
              <a:defRPr sz="6000">
                <a:solidFill>
                  <a:srgbClr val="FFFFFF"/>
                </a:solidFill>
              </a:defRPr>
            </a:lvl4pPr>
            <a:lvl5pPr lvl="4" rtl="0" algn="ctr">
              <a:spcBef>
                <a:spcPts val="0"/>
              </a:spcBef>
              <a:spcAft>
                <a:spcPts val="0"/>
              </a:spcAft>
              <a:buClr>
                <a:srgbClr val="FFFFFF"/>
              </a:buClr>
              <a:buSzPts val="6000"/>
              <a:buNone/>
              <a:defRPr sz="6000">
                <a:solidFill>
                  <a:srgbClr val="FFFFFF"/>
                </a:solidFill>
              </a:defRPr>
            </a:lvl5pPr>
            <a:lvl6pPr lvl="5" rtl="0" algn="ctr">
              <a:spcBef>
                <a:spcPts val="0"/>
              </a:spcBef>
              <a:spcAft>
                <a:spcPts val="0"/>
              </a:spcAft>
              <a:buClr>
                <a:srgbClr val="FFFFFF"/>
              </a:buClr>
              <a:buSzPts val="6000"/>
              <a:buNone/>
              <a:defRPr sz="6000">
                <a:solidFill>
                  <a:srgbClr val="FFFFFF"/>
                </a:solidFill>
              </a:defRPr>
            </a:lvl6pPr>
            <a:lvl7pPr lvl="6" rtl="0" algn="ctr">
              <a:spcBef>
                <a:spcPts val="0"/>
              </a:spcBef>
              <a:spcAft>
                <a:spcPts val="0"/>
              </a:spcAft>
              <a:buClr>
                <a:srgbClr val="FFFFFF"/>
              </a:buClr>
              <a:buSzPts val="6000"/>
              <a:buNone/>
              <a:defRPr sz="6000">
                <a:solidFill>
                  <a:srgbClr val="FFFFFF"/>
                </a:solidFill>
              </a:defRPr>
            </a:lvl7pPr>
            <a:lvl8pPr lvl="7" rtl="0" algn="ctr">
              <a:spcBef>
                <a:spcPts val="0"/>
              </a:spcBef>
              <a:spcAft>
                <a:spcPts val="0"/>
              </a:spcAft>
              <a:buClr>
                <a:srgbClr val="FFFFFF"/>
              </a:buClr>
              <a:buSzPts val="6000"/>
              <a:buNone/>
              <a:defRPr sz="6000">
                <a:solidFill>
                  <a:srgbClr val="FFFFFF"/>
                </a:solidFill>
              </a:defRPr>
            </a:lvl8pPr>
            <a:lvl9pPr lvl="8" rtl="0" algn="ctr">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yellow">
  <p:cSld name="TITLE_3">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None/>
              <a:defRPr sz="6000">
                <a:solidFill>
                  <a:srgbClr val="FFFFFF"/>
                </a:solidFill>
              </a:defRPr>
            </a:lvl1pPr>
            <a:lvl2pPr lvl="1" rtl="0" algn="ctr">
              <a:spcBef>
                <a:spcPts val="0"/>
              </a:spcBef>
              <a:spcAft>
                <a:spcPts val="0"/>
              </a:spcAft>
              <a:buClr>
                <a:srgbClr val="FFFFFF"/>
              </a:buClr>
              <a:buSzPts val="6000"/>
              <a:buNone/>
              <a:defRPr sz="6000">
                <a:solidFill>
                  <a:srgbClr val="FFFFFF"/>
                </a:solidFill>
              </a:defRPr>
            </a:lvl2pPr>
            <a:lvl3pPr lvl="2" rtl="0" algn="ctr">
              <a:spcBef>
                <a:spcPts val="0"/>
              </a:spcBef>
              <a:spcAft>
                <a:spcPts val="0"/>
              </a:spcAft>
              <a:buClr>
                <a:srgbClr val="FFFFFF"/>
              </a:buClr>
              <a:buSzPts val="6000"/>
              <a:buNone/>
              <a:defRPr sz="6000">
                <a:solidFill>
                  <a:srgbClr val="FFFFFF"/>
                </a:solidFill>
              </a:defRPr>
            </a:lvl3pPr>
            <a:lvl4pPr lvl="3" rtl="0" algn="ctr">
              <a:spcBef>
                <a:spcPts val="0"/>
              </a:spcBef>
              <a:spcAft>
                <a:spcPts val="0"/>
              </a:spcAft>
              <a:buClr>
                <a:srgbClr val="FFFFFF"/>
              </a:buClr>
              <a:buSzPts val="6000"/>
              <a:buNone/>
              <a:defRPr sz="6000">
                <a:solidFill>
                  <a:srgbClr val="FFFFFF"/>
                </a:solidFill>
              </a:defRPr>
            </a:lvl4pPr>
            <a:lvl5pPr lvl="4" rtl="0" algn="ctr">
              <a:spcBef>
                <a:spcPts val="0"/>
              </a:spcBef>
              <a:spcAft>
                <a:spcPts val="0"/>
              </a:spcAft>
              <a:buClr>
                <a:srgbClr val="FFFFFF"/>
              </a:buClr>
              <a:buSzPts val="6000"/>
              <a:buNone/>
              <a:defRPr sz="6000">
                <a:solidFill>
                  <a:srgbClr val="FFFFFF"/>
                </a:solidFill>
              </a:defRPr>
            </a:lvl5pPr>
            <a:lvl6pPr lvl="5" rtl="0" algn="ctr">
              <a:spcBef>
                <a:spcPts val="0"/>
              </a:spcBef>
              <a:spcAft>
                <a:spcPts val="0"/>
              </a:spcAft>
              <a:buClr>
                <a:srgbClr val="FFFFFF"/>
              </a:buClr>
              <a:buSzPts val="6000"/>
              <a:buNone/>
              <a:defRPr sz="6000">
                <a:solidFill>
                  <a:srgbClr val="FFFFFF"/>
                </a:solidFill>
              </a:defRPr>
            </a:lvl6pPr>
            <a:lvl7pPr lvl="6" rtl="0" algn="ctr">
              <a:spcBef>
                <a:spcPts val="0"/>
              </a:spcBef>
              <a:spcAft>
                <a:spcPts val="0"/>
              </a:spcAft>
              <a:buClr>
                <a:srgbClr val="FFFFFF"/>
              </a:buClr>
              <a:buSzPts val="6000"/>
              <a:buNone/>
              <a:defRPr sz="6000">
                <a:solidFill>
                  <a:srgbClr val="FFFFFF"/>
                </a:solidFill>
              </a:defRPr>
            </a:lvl7pPr>
            <a:lvl8pPr lvl="7" rtl="0" algn="ctr">
              <a:spcBef>
                <a:spcPts val="0"/>
              </a:spcBef>
              <a:spcAft>
                <a:spcPts val="0"/>
              </a:spcAft>
              <a:buClr>
                <a:srgbClr val="FFFFFF"/>
              </a:buClr>
              <a:buSzPts val="6000"/>
              <a:buNone/>
              <a:defRPr sz="6000">
                <a:solidFill>
                  <a:srgbClr val="FFFFFF"/>
                </a:solidFill>
              </a:defRPr>
            </a:lvl8pPr>
            <a:lvl9pPr lvl="8" rtl="0" algn="ctr">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magenta">
  <p:cSld name="TITLE_2_1">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5"/>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None/>
              <a:defRPr sz="6000">
                <a:solidFill>
                  <a:srgbClr val="FFFFFF"/>
                </a:solidFill>
              </a:defRPr>
            </a:lvl1pPr>
            <a:lvl2pPr lvl="1" rtl="0" algn="ctr">
              <a:spcBef>
                <a:spcPts val="0"/>
              </a:spcBef>
              <a:spcAft>
                <a:spcPts val="0"/>
              </a:spcAft>
              <a:buClr>
                <a:srgbClr val="FFFFFF"/>
              </a:buClr>
              <a:buSzPts val="6000"/>
              <a:buNone/>
              <a:defRPr sz="6000">
                <a:solidFill>
                  <a:srgbClr val="FFFFFF"/>
                </a:solidFill>
              </a:defRPr>
            </a:lvl2pPr>
            <a:lvl3pPr lvl="2" rtl="0" algn="ctr">
              <a:spcBef>
                <a:spcPts val="0"/>
              </a:spcBef>
              <a:spcAft>
                <a:spcPts val="0"/>
              </a:spcAft>
              <a:buClr>
                <a:srgbClr val="FFFFFF"/>
              </a:buClr>
              <a:buSzPts val="6000"/>
              <a:buNone/>
              <a:defRPr sz="6000">
                <a:solidFill>
                  <a:srgbClr val="FFFFFF"/>
                </a:solidFill>
              </a:defRPr>
            </a:lvl3pPr>
            <a:lvl4pPr lvl="3" rtl="0" algn="ctr">
              <a:spcBef>
                <a:spcPts val="0"/>
              </a:spcBef>
              <a:spcAft>
                <a:spcPts val="0"/>
              </a:spcAft>
              <a:buClr>
                <a:srgbClr val="FFFFFF"/>
              </a:buClr>
              <a:buSzPts val="6000"/>
              <a:buNone/>
              <a:defRPr sz="6000">
                <a:solidFill>
                  <a:srgbClr val="FFFFFF"/>
                </a:solidFill>
              </a:defRPr>
            </a:lvl4pPr>
            <a:lvl5pPr lvl="4" rtl="0" algn="ctr">
              <a:spcBef>
                <a:spcPts val="0"/>
              </a:spcBef>
              <a:spcAft>
                <a:spcPts val="0"/>
              </a:spcAft>
              <a:buClr>
                <a:srgbClr val="FFFFFF"/>
              </a:buClr>
              <a:buSzPts val="6000"/>
              <a:buNone/>
              <a:defRPr sz="6000">
                <a:solidFill>
                  <a:srgbClr val="FFFFFF"/>
                </a:solidFill>
              </a:defRPr>
            </a:lvl5pPr>
            <a:lvl6pPr lvl="5" rtl="0" algn="ctr">
              <a:spcBef>
                <a:spcPts val="0"/>
              </a:spcBef>
              <a:spcAft>
                <a:spcPts val="0"/>
              </a:spcAft>
              <a:buClr>
                <a:srgbClr val="FFFFFF"/>
              </a:buClr>
              <a:buSzPts val="6000"/>
              <a:buNone/>
              <a:defRPr sz="6000">
                <a:solidFill>
                  <a:srgbClr val="FFFFFF"/>
                </a:solidFill>
              </a:defRPr>
            </a:lvl6pPr>
            <a:lvl7pPr lvl="6" rtl="0" algn="ctr">
              <a:spcBef>
                <a:spcPts val="0"/>
              </a:spcBef>
              <a:spcAft>
                <a:spcPts val="0"/>
              </a:spcAft>
              <a:buClr>
                <a:srgbClr val="FFFFFF"/>
              </a:buClr>
              <a:buSzPts val="6000"/>
              <a:buNone/>
              <a:defRPr sz="6000">
                <a:solidFill>
                  <a:srgbClr val="FFFFFF"/>
                </a:solidFill>
              </a:defRPr>
            </a:lvl7pPr>
            <a:lvl8pPr lvl="7" rtl="0" algn="ctr">
              <a:spcBef>
                <a:spcPts val="0"/>
              </a:spcBef>
              <a:spcAft>
                <a:spcPts val="0"/>
              </a:spcAft>
              <a:buClr>
                <a:srgbClr val="FFFFFF"/>
              </a:buClr>
              <a:buSzPts val="6000"/>
              <a:buNone/>
              <a:defRPr sz="6000">
                <a:solidFill>
                  <a:srgbClr val="FFFFFF"/>
                </a:solidFill>
              </a:defRPr>
            </a:lvl8pPr>
            <a:lvl9pPr lvl="8" rtl="0" algn="ctr">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57" name="Shape 57"/>
        <p:cNvGrpSpPr/>
        <p:nvPr/>
      </p:nvGrpSpPr>
      <p:grpSpPr>
        <a:xfrm>
          <a:off x="0" y="0"/>
          <a:ext cx="0" cy="0"/>
          <a:chOff x="0" y="0"/>
          <a:chExt cx="0" cy="0"/>
        </a:xfrm>
      </p:grpSpPr>
      <p:sp>
        <p:nvSpPr>
          <p:cNvPr id="58" name="Google Shape;58;p16"/>
          <p:cNvSpPr txBox="1"/>
          <p:nvPr>
            <p:ph type="ctrTitle"/>
          </p:nvPr>
        </p:nvSpPr>
        <p:spPr>
          <a:xfrm>
            <a:off x="1650450" y="1372582"/>
            <a:ext cx="5843100" cy="1159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59" name="Google Shape;59;p16"/>
          <p:cNvSpPr txBox="1"/>
          <p:nvPr>
            <p:ph idx="1" type="subTitle"/>
          </p:nvPr>
        </p:nvSpPr>
        <p:spPr>
          <a:xfrm>
            <a:off x="1650450" y="2629294"/>
            <a:ext cx="58431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979CB8"/>
              </a:buClr>
              <a:buSzPts val="1800"/>
              <a:buNone/>
              <a:defRPr>
                <a:solidFill>
                  <a:srgbClr val="979CB8"/>
                </a:solidFill>
              </a:defRPr>
            </a:lvl1pPr>
            <a:lvl2pPr lvl="1" rtl="0" algn="ctr">
              <a:spcBef>
                <a:spcPts val="1600"/>
              </a:spcBef>
              <a:spcAft>
                <a:spcPts val="0"/>
              </a:spcAft>
              <a:buClr>
                <a:srgbClr val="979CB8"/>
              </a:buClr>
              <a:buSzPts val="3000"/>
              <a:buNone/>
              <a:defRPr sz="3000">
                <a:solidFill>
                  <a:srgbClr val="979CB8"/>
                </a:solidFill>
              </a:defRPr>
            </a:lvl2pPr>
            <a:lvl3pPr lvl="2" rtl="0" algn="ctr">
              <a:spcBef>
                <a:spcPts val="1600"/>
              </a:spcBef>
              <a:spcAft>
                <a:spcPts val="0"/>
              </a:spcAft>
              <a:buClr>
                <a:srgbClr val="979CB8"/>
              </a:buClr>
              <a:buSzPts val="3000"/>
              <a:buNone/>
              <a:defRPr sz="3000">
                <a:solidFill>
                  <a:srgbClr val="979CB8"/>
                </a:solidFill>
              </a:defRPr>
            </a:lvl3pPr>
            <a:lvl4pPr lvl="3" rtl="0" algn="ctr">
              <a:spcBef>
                <a:spcPts val="1600"/>
              </a:spcBef>
              <a:spcAft>
                <a:spcPts val="0"/>
              </a:spcAft>
              <a:buClr>
                <a:srgbClr val="979CB8"/>
              </a:buClr>
              <a:buSzPts val="3000"/>
              <a:buNone/>
              <a:defRPr sz="3000">
                <a:solidFill>
                  <a:srgbClr val="979CB8"/>
                </a:solidFill>
              </a:defRPr>
            </a:lvl4pPr>
            <a:lvl5pPr lvl="4" rtl="0" algn="ctr">
              <a:spcBef>
                <a:spcPts val="1600"/>
              </a:spcBef>
              <a:spcAft>
                <a:spcPts val="0"/>
              </a:spcAft>
              <a:buClr>
                <a:srgbClr val="979CB8"/>
              </a:buClr>
              <a:buSzPts val="3000"/>
              <a:buNone/>
              <a:defRPr sz="3000">
                <a:solidFill>
                  <a:srgbClr val="979CB8"/>
                </a:solidFill>
              </a:defRPr>
            </a:lvl5pPr>
            <a:lvl6pPr lvl="5" rtl="0" algn="ctr">
              <a:spcBef>
                <a:spcPts val="1600"/>
              </a:spcBef>
              <a:spcAft>
                <a:spcPts val="0"/>
              </a:spcAft>
              <a:buClr>
                <a:srgbClr val="979CB8"/>
              </a:buClr>
              <a:buSzPts val="3000"/>
              <a:buNone/>
              <a:defRPr sz="3000">
                <a:solidFill>
                  <a:srgbClr val="979CB8"/>
                </a:solidFill>
              </a:defRPr>
            </a:lvl6pPr>
            <a:lvl7pPr lvl="6" rtl="0" algn="ctr">
              <a:spcBef>
                <a:spcPts val="1600"/>
              </a:spcBef>
              <a:spcAft>
                <a:spcPts val="0"/>
              </a:spcAft>
              <a:buClr>
                <a:srgbClr val="979CB8"/>
              </a:buClr>
              <a:buSzPts val="3000"/>
              <a:buNone/>
              <a:defRPr sz="3000">
                <a:solidFill>
                  <a:srgbClr val="979CB8"/>
                </a:solidFill>
              </a:defRPr>
            </a:lvl7pPr>
            <a:lvl8pPr lvl="7" rtl="0" algn="ctr">
              <a:spcBef>
                <a:spcPts val="1600"/>
              </a:spcBef>
              <a:spcAft>
                <a:spcPts val="0"/>
              </a:spcAft>
              <a:buClr>
                <a:srgbClr val="979CB8"/>
              </a:buClr>
              <a:buSzPts val="3000"/>
              <a:buNone/>
              <a:defRPr sz="3000">
                <a:solidFill>
                  <a:srgbClr val="979CB8"/>
                </a:solidFill>
              </a:defRPr>
            </a:lvl8pPr>
            <a:lvl9pPr lvl="8" rtl="0" algn="ctr">
              <a:spcBef>
                <a:spcPts val="1600"/>
              </a:spcBef>
              <a:spcAft>
                <a:spcPts val="1600"/>
              </a:spcAft>
              <a:buClr>
                <a:srgbClr val="979CB8"/>
              </a:buClr>
              <a:buSzPts val="3000"/>
              <a:buNone/>
              <a:defRPr sz="3000">
                <a:solidFill>
                  <a:srgbClr val="979CB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p:cSld name="BLANK_1_1_1_1">
    <p:bg>
      <p:bgPr>
        <a:blipFill>
          <a:blip r:embed="rId2">
            <a:alphaModFix/>
          </a:blip>
          <a:stretch>
            <a:fillRect/>
          </a:stretch>
        </a:blipFill>
      </p:bgPr>
    </p:bg>
    <p:spTree>
      <p:nvGrpSpPr>
        <p:cNvPr id="60" name="Shape 60"/>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1">
  <p:cSld name="CUSTOM_1_2_1">
    <p:spTree>
      <p:nvGrpSpPr>
        <p:cNvPr id="61" name="Shape 61"/>
        <p:cNvGrpSpPr/>
        <p:nvPr/>
      </p:nvGrpSpPr>
      <p:grpSpPr>
        <a:xfrm>
          <a:off x="0" y="0"/>
          <a:ext cx="0" cy="0"/>
          <a:chOff x="0" y="0"/>
          <a:chExt cx="0" cy="0"/>
        </a:xfrm>
      </p:grpSpPr>
      <p:sp>
        <p:nvSpPr>
          <p:cNvPr id="62" name="Google Shape;62;p1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1-Col">
  <p:cSld name="TITLE_2_3_4">
    <p:spTree>
      <p:nvGrpSpPr>
        <p:cNvPr id="63" name="Shape 63"/>
        <p:cNvGrpSpPr/>
        <p:nvPr/>
      </p:nvGrpSpPr>
      <p:grpSpPr>
        <a:xfrm>
          <a:off x="0" y="0"/>
          <a:ext cx="0" cy="0"/>
          <a:chOff x="0" y="0"/>
          <a:chExt cx="0" cy="0"/>
        </a:xfrm>
      </p:grpSpPr>
      <p:sp>
        <p:nvSpPr>
          <p:cNvPr id="64" name="Google Shape;64;p19"/>
          <p:cNvSpPr txBox="1"/>
          <p:nvPr>
            <p:ph type="title"/>
          </p:nvPr>
        </p:nvSpPr>
        <p:spPr>
          <a:xfrm>
            <a:off x="457196" y="457202"/>
            <a:ext cx="5453100" cy="640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3C4043"/>
              </a:buClr>
              <a:buSzPts val="2400"/>
              <a:buFont typeface="Google Sans"/>
              <a:buNone/>
              <a:defRPr b="0" i="0" sz="2400" u="none" cap="none" strike="noStrike">
                <a:solidFill>
                  <a:srgbClr val="3C4043"/>
                </a:solidFill>
                <a:latin typeface="Google Sans"/>
                <a:ea typeface="Google Sans"/>
                <a:cs typeface="Google Sans"/>
                <a:sym typeface="Google Sans"/>
              </a:defRPr>
            </a:lvl1pPr>
            <a:lvl2pPr lvl="1"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4200"/>
              <a:buFont typeface="Helvetica Neue Light"/>
              <a:buNone/>
              <a:defRPr b="0" i="0" sz="4200" u="none" cap="none" strike="noStrike">
                <a:solidFill>
                  <a:srgbClr val="000000"/>
                </a:solidFill>
                <a:latin typeface="Helvetica Neue Light"/>
                <a:ea typeface="Helvetica Neue Light"/>
                <a:cs typeface="Helvetica Neue Light"/>
                <a:sym typeface="Helvetica Neue Light"/>
              </a:defRPr>
            </a:lvl9pPr>
          </a:lstStyle>
          <a:p/>
        </p:txBody>
      </p:sp>
      <p:sp>
        <p:nvSpPr>
          <p:cNvPr id="65" name="Google Shape;65;p19"/>
          <p:cNvSpPr/>
          <p:nvPr/>
        </p:nvSpPr>
        <p:spPr>
          <a:xfrm>
            <a:off x="-2409" y="235375"/>
            <a:ext cx="35400" cy="4672800"/>
          </a:xfrm>
          <a:prstGeom prst="rect">
            <a:avLst/>
          </a:prstGeom>
          <a:solidFill>
            <a:schemeClr val="accent4"/>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200" u="none" cap="none" strike="noStrike">
              <a:solidFill>
                <a:srgbClr val="1D8E3E"/>
              </a:solidFill>
              <a:latin typeface="Helvetica Neue Light"/>
              <a:ea typeface="Helvetica Neue Light"/>
              <a:cs typeface="Helvetica Neue Light"/>
              <a:sym typeface="Helvetica Neue Light"/>
            </a:endParaRPr>
          </a:p>
        </p:txBody>
      </p:sp>
      <p:sp>
        <p:nvSpPr>
          <p:cNvPr id="66" name="Google Shape;66;p19"/>
          <p:cNvSpPr txBox="1"/>
          <p:nvPr>
            <p:ph idx="1" type="body"/>
          </p:nvPr>
        </p:nvSpPr>
        <p:spPr>
          <a:xfrm>
            <a:off x="464175" y="1347625"/>
            <a:ext cx="5453100" cy="3338700"/>
          </a:xfrm>
          <a:prstGeom prst="rect">
            <a:avLst/>
          </a:prstGeom>
          <a:noFill/>
          <a:ln>
            <a:noFill/>
          </a:ln>
        </p:spPr>
        <p:txBody>
          <a:bodyPr anchorCtr="0" anchor="t" bIns="0" lIns="0" spcFirstLastPara="1" rIns="91425" wrap="square" tIns="0">
            <a:noAutofit/>
          </a:bodyPr>
          <a:lstStyle>
            <a:lvl1pPr indent="-285750" lvl="0" marL="457200" marR="0" rtl="0" algn="l">
              <a:lnSpc>
                <a:spcPct val="130000"/>
              </a:lnSpc>
              <a:spcBef>
                <a:spcPts val="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1pPr>
            <a:lvl2pPr indent="-285750" lvl="1" marL="914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2pPr>
            <a:lvl3pPr indent="-285750" lvl="2" marL="1371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3pPr>
            <a:lvl4pPr indent="-285750" lvl="3" marL="18288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4pPr>
            <a:lvl5pPr indent="-285750" lvl="4" marL="22860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5pPr>
            <a:lvl6pPr indent="-285750" lvl="5" marL="27432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6pPr>
            <a:lvl7pPr indent="-285750" lvl="6" marL="32004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7pPr>
            <a:lvl8pPr indent="-285750" lvl="7" marL="3657600" marR="0" rtl="0" algn="l">
              <a:lnSpc>
                <a:spcPct val="130000"/>
              </a:lnSpc>
              <a:spcBef>
                <a:spcPts val="800"/>
              </a:spcBef>
              <a:spcAft>
                <a:spcPts val="0"/>
              </a:spcAft>
              <a:buClr>
                <a:srgbClr val="3C4043"/>
              </a:buClr>
              <a:buSzPts val="900"/>
              <a:buFont typeface="Roboto"/>
              <a:buChar char="•"/>
              <a:defRPr b="0" i="0" sz="900" u="none" cap="none" strike="noStrike">
                <a:solidFill>
                  <a:srgbClr val="3C4043"/>
                </a:solidFill>
                <a:latin typeface="Roboto"/>
                <a:ea typeface="Roboto"/>
                <a:cs typeface="Roboto"/>
                <a:sym typeface="Roboto"/>
              </a:defRPr>
            </a:lvl8pPr>
            <a:lvl9pPr indent="-285750" lvl="8" marL="4114800" marR="0" rtl="0" algn="l">
              <a:lnSpc>
                <a:spcPct val="130000"/>
              </a:lnSpc>
              <a:spcBef>
                <a:spcPts val="800"/>
              </a:spcBef>
              <a:spcAft>
                <a:spcPts val="800"/>
              </a:spcAft>
              <a:buClr>
                <a:srgbClr val="3C4043"/>
              </a:buClr>
              <a:buSzPts val="900"/>
              <a:buFont typeface="Roboto"/>
              <a:buChar char="•"/>
              <a:defRPr b="0" i="0" sz="900" u="none" cap="none" strike="noStrike">
                <a:solidFill>
                  <a:srgbClr val="3C4043"/>
                </a:solidFill>
                <a:latin typeface="Roboto"/>
                <a:ea typeface="Roboto"/>
                <a:cs typeface="Roboto"/>
                <a:sym typeface="Robot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_6">
    <p:spTree>
      <p:nvGrpSpPr>
        <p:cNvPr id="70" name="Shape 70"/>
        <p:cNvGrpSpPr/>
        <p:nvPr/>
      </p:nvGrpSpPr>
      <p:grpSpPr>
        <a:xfrm>
          <a:off x="0" y="0"/>
          <a:ext cx="0" cy="0"/>
          <a:chOff x="0" y="0"/>
          <a:chExt cx="0" cy="0"/>
        </a:xfrm>
      </p:grpSpPr>
      <p:sp>
        <p:nvSpPr>
          <p:cNvPr id="71" name="Google Shape;71;p21"/>
          <p:cNvSpPr txBox="1"/>
          <p:nvPr>
            <p:ph type="title"/>
          </p:nvPr>
        </p:nvSpPr>
        <p:spPr>
          <a:xfrm>
            <a:off x="457200" y="1536250"/>
            <a:ext cx="5459100" cy="2069400"/>
          </a:xfrm>
          <a:prstGeom prst="rect">
            <a:avLst/>
          </a:prstGeom>
        </p:spPr>
        <p:txBody>
          <a:bodyPr anchorCtr="0" anchor="ctr" bIns="0" lIns="0" spcFirstLastPara="1" rIns="91425" wrap="square" tIns="0">
            <a:noAutofit/>
          </a:bodyPr>
          <a:lstStyle>
            <a:lvl1pPr lvl="0" rtl="0">
              <a:lnSpc>
                <a:spcPct val="100000"/>
              </a:lnSpc>
              <a:spcBef>
                <a:spcPts val="0"/>
              </a:spcBef>
              <a:spcAft>
                <a:spcPts val="0"/>
              </a:spcAft>
              <a:buNone/>
              <a:defRPr sz="3600"/>
            </a:lvl1pPr>
            <a:lvl2pPr lvl="1" rtl="0">
              <a:lnSpc>
                <a:spcPct val="100000"/>
              </a:lnSpc>
              <a:spcBef>
                <a:spcPts val="0"/>
              </a:spcBef>
              <a:spcAft>
                <a:spcPts val="0"/>
              </a:spcAft>
              <a:buNone/>
              <a:defRPr sz="3600"/>
            </a:lvl2pPr>
            <a:lvl3pPr lvl="2" rtl="0">
              <a:lnSpc>
                <a:spcPct val="100000"/>
              </a:lnSpc>
              <a:spcBef>
                <a:spcPts val="0"/>
              </a:spcBef>
              <a:spcAft>
                <a:spcPts val="0"/>
              </a:spcAft>
              <a:buNone/>
              <a:defRPr sz="3600"/>
            </a:lvl3pPr>
            <a:lvl4pPr lvl="3" rtl="0">
              <a:lnSpc>
                <a:spcPct val="100000"/>
              </a:lnSpc>
              <a:spcBef>
                <a:spcPts val="0"/>
              </a:spcBef>
              <a:spcAft>
                <a:spcPts val="0"/>
              </a:spcAft>
              <a:buNone/>
              <a:defRPr sz="3600"/>
            </a:lvl4pPr>
            <a:lvl5pPr lvl="4" rtl="0">
              <a:lnSpc>
                <a:spcPct val="100000"/>
              </a:lnSpc>
              <a:spcBef>
                <a:spcPts val="0"/>
              </a:spcBef>
              <a:spcAft>
                <a:spcPts val="0"/>
              </a:spcAft>
              <a:buNone/>
              <a:defRPr sz="3600"/>
            </a:lvl5pPr>
            <a:lvl6pPr lvl="5" rtl="0">
              <a:lnSpc>
                <a:spcPct val="100000"/>
              </a:lnSpc>
              <a:spcBef>
                <a:spcPts val="0"/>
              </a:spcBef>
              <a:spcAft>
                <a:spcPts val="0"/>
              </a:spcAft>
              <a:buNone/>
              <a:defRPr sz="3600"/>
            </a:lvl6pPr>
            <a:lvl7pPr lvl="6" rtl="0">
              <a:lnSpc>
                <a:spcPct val="100000"/>
              </a:lnSpc>
              <a:spcBef>
                <a:spcPts val="0"/>
              </a:spcBef>
              <a:spcAft>
                <a:spcPts val="0"/>
              </a:spcAft>
              <a:buNone/>
              <a:defRPr sz="3600"/>
            </a:lvl7pPr>
            <a:lvl8pPr lvl="7" rtl="0">
              <a:lnSpc>
                <a:spcPct val="100000"/>
              </a:lnSpc>
              <a:spcBef>
                <a:spcPts val="0"/>
              </a:spcBef>
              <a:spcAft>
                <a:spcPts val="0"/>
              </a:spcAft>
              <a:buNone/>
              <a:defRPr sz="3600"/>
            </a:lvl8pPr>
            <a:lvl9pPr lvl="8" rtl="0">
              <a:lnSpc>
                <a:spcPct val="100000"/>
              </a:lnSpc>
              <a:spcBef>
                <a:spcPts val="0"/>
              </a:spcBef>
              <a:spcAft>
                <a:spcPts val="0"/>
              </a:spcAft>
              <a:buNone/>
              <a:defRPr sz="3600"/>
            </a:lvl9pPr>
          </a:lstStyle>
          <a:p/>
        </p:txBody>
      </p:sp>
      <p:pic>
        <p:nvPicPr>
          <p:cNvPr id="72" name="Google Shape;72;p21"/>
          <p:cNvPicPr preferRelativeResize="0"/>
          <p:nvPr/>
        </p:nvPicPr>
        <p:blipFill>
          <a:blip r:embed="rId2">
            <a:alphaModFix/>
          </a:blip>
          <a:stretch>
            <a:fillRect/>
          </a:stretch>
        </p:blipFill>
        <p:spPr>
          <a:xfrm>
            <a:off x="457194" y="460254"/>
            <a:ext cx="1370957" cy="260621"/>
          </a:xfrm>
          <a:prstGeom prst="rect">
            <a:avLst/>
          </a:prstGeom>
          <a:noFill/>
          <a:ln>
            <a:noFill/>
          </a:ln>
        </p:spPr>
      </p:pic>
      <p:sp>
        <p:nvSpPr>
          <p:cNvPr id="73" name="Google Shape;73;p21"/>
          <p:cNvSpPr txBox="1"/>
          <p:nvPr>
            <p:ph idx="1" type="subTitle"/>
          </p:nvPr>
        </p:nvSpPr>
        <p:spPr>
          <a:xfrm>
            <a:off x="455725" y="3688350"/>
            <a:ext cx="2004000" cy="999600"/>
          </a:xfrm>
          <a:prstGeom prst="rect">
            <a:avLst/>
          </a:prstGeom>
        </p:spPr>
        <p:txBody>
          <a:bodyPr anchorCtr="0" anchor="b" bIns="0" lIns="0" spcFirstLastPara="1" rIns="91425" wrap="square" tIns="0">
            <a:noAutofit/>
          </a:bodyPr>
          <a:lstStyle>
            <a:lvl1pPr lvl="0" rtl="0">
              <a:lnSpc>
                <a:spcPct val="115000"/>
              </a:lnSpc>
              <a:spcBef>
                <a:spcPts val="0"/>
              </a:spcBef>
              <a:spcAft>
                <a:spcPts val="0"/>
              </a:spcAft>
              <a:buNone/>
              <a:defRPr sz="1200"/>
            </a:lvl1pPr>
            <a:lvl2pPr lvl="1" rtl="0">
              <a:lnSpc>
                <a:spcPct val="115000"/>
              </a:lnSpc>
              <a:spcBef>
                <a:spcPts val="0"/>
              </a:spcBef>
              <a:spcAft>
                <a:spcPts val="0"/>
              </a:spcAft>
              <a:buNone/>
              <a:defRPr sz="1200"/>
            </a:lvl2pPr>
            <a:lvl3pPr lvl="2" rtl="0">
              <a:lnSpc>
                <a:spcPct val="115000"/>
              </a:lnSpc>
              <a:spcBef>
                <a:spcPts val="0"/>
              </a:spcBef>
              <a:spcAft>
                <a:spcPts val="0"/>
              </a:spcAft>
              <a:buNone/>
              <a:defRPr sz="1200"/>
            </a:lvl3pPr>
            <a:lvl4pPr lvl="3" rtl="0">
              <a:lnSpc>
                <a:spcPct val="115000"/>
              </a:lnSpc>
              <a:spcBef>
                <a:spcPts val="0"/>
              </a:spcBef>
              <a:spcAft>
                <a:spcPts val="0"/>
              </a:spcAft>
              <a:buNone/>
              <a:defRPr sz="1200"/>
            </a:lvl4pPr>
            <a:lvl5pPr lvl="4" rtl="0">
              <a:lnSpc>
                <a:spcPct val="115000"/>
              </a:lnSpc>
              <a:spcBef>
                <a:spcPts val="0"/>
              </a:spcBef>
              <a:spcAft>
                <a:spcPts val="0"/>
              </a:spcAft>
              <a:buNone/>
              <a:defRPr sz="1200"/>
            </a:lvl5pPr>
            <a:lvl6pPr lvl="5" rtl="0">
              <a:lnSpc>
                <a:spcPct val="115000"/>
              </a:lnSpc>
              <a:spcBef>
                <a:spcPts val="0"/>
              </a:spcBef>
              <a:spcAft>
                <a:spcPts val="0"/>
              </a:spcAft>
              <a:buNone/>
              <a:defRPr sz="1200"/>
            </a:lvl6pPr>
            <a:lvl7pPr lvl="6" rtl="0">
              <a:lnSpc>
                <a:spcPct val="115000"/>
              </a:lnSpc>
              <a:spcBef>
                <a:spcPts val="0"/>
              </a:spcBef>
              <a:spcAft>
                <a:spcPts val="0"/>
              </a:spcAft>
              <a:buNone/>
              <a:defRPr sz="1200"/>
            </a:lvl7pPr>
            <a:lvl8pPr lvl="7" rtl="0">
              <a:lnSpc>
                <a:spcPct val="115000"/>
              </a:lnSpc>
              <a:spcBef>
                <a:spcPts val="0"/>
              </a:spcBef>
              <a:spcAft>
                <a:spcPts val="0"/>
              </a:spcAft>
              <a:buNone/>
              <a:defRPr sz="1200"/>
            </a:lvl8pPr>
            <a:lvl9pPr lvl="8" rtl="0">
              <a:lnSpc>
                <a:spcPct val="115000"/>
              </a:lnSpc>
              <a:spcBef>
                <a:spcPts val="0"/>
              </a:spcBef>
              <a:spcAft>
                <a:spcPts val="0"/>
              </a:spcAft>
              <a:buNone/>
              <a:defRPr sz="1200"/>
            </a:lvl9pPr>
          </a:lstStyle>
          <a:p/>
        </p:txBody>
      </p:sp>
      <p:sp>
        <p:nvSpPr>
          <p:cNvPr id="74" name="Google Shape;74;p21"/>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Break">
  <p:cSld name="CUSTOM_2">
    <p:spTree>
      <p:nvGrpSpPr>
        <p:cNvPr id="75" name="Shape 75"/>
        <p:cNvGrpSpPr/>
        <p:nvPr/>
      </p:nvGrpSpPr>
      <p:grpSpPr>
        <a:xfrm>
          <a:off x="0" y="0"/>
          <a:ext cx="0" cy="0"/>
          <a:chOff x="0" y="0"/>
          <a:chExt cx="0" cy="0"/>
        </a:xfrm>
      </p:grpSpPr>
      <p:sp>
        <p:nvSpPr>
          <p:cNvPr id="76" name="Google Shape;76;p22"/>
          <p:cNvSpPr txBox="1"/>
          <p:nvPr>
            <p:ph type="title"/>
          </p:nvPr>
        </p:nvSpPr>
        <p:spPr>
          <a:xfrm>
            <a:off x="457175" y="1536250"/>
            <a:ext cx="6153900" cy="2076000"/>
          </a:xfrm>
          <a:prstGeom prst="rect">
            <a:avLst/>
          </a:prstGeom>
        </p:spPr>
        <p:txBody>
          <a:bodyPr anchorCtr="0" anchor="ctr" bIns="0" lIns="0" spcFirstLastPara="1" rIns="91425" wrap="square" tIns="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77" name="Google Shape;77;p22"/>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78" name="Google Shape;78;p22"/>
          <p:cNvGrpSpPr/>
          <p:nvPr/>
        </p:nvGrpSpPr>
        <p:grpSpPr>
          <a:xfrm>
            <a:off x="7827614" y="4862772"/>
            <a:ext cx="858395" cy="99783"/>
            <a:chOff x="242525" y="2441975"/>
            <a:chExt cx="7135450" cy="828075"/>
          </a:xfrm>
        </p:grpSpPr>
        <p:sp>
          <p:nvSpPr>
            <p:cNvPr id="79" name="Google Shape;79;p2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left/middle">
  <p:cSld name="CUSTOM_2_4">
    <p:spTree>
      <p:nvGrpSpPr>
        <p:cNvPr id="97" name="Shape 97"/>
        <p:cNvGrpSpPr/>
        <p:nvPr/>
      </p:nvGrpSpPr>
      <p:grpSpPr>
        <a:xfrm>
          <a:off x="0" y="0"/>
          <a:ext cx="0" cy="0"/>
          <a:chOff x="0" y="0"/>
          <a:chExt cx="0" cy="0"/>
        </a:xfrm>
      </p:grpSpPr>
      <p:sp>
        <p:nvSpPr>
          <p:cNvPr id="98" name="Google Shape;98;p23"/>
          <p:cNvSpPr txBox="1"/>
          <p:nvPr>
            <p:ph type="title"/>
          </p:nvPr>
        </p:nvSpPr>
        <p:spPr>
          <a:xfrm>
            <a:off x="457175" y="1536250"/>
            <a:ext cx="2688300" cy="2076000"/>
          </a:xfrm>
          <a:prstGeom prst="rect">
            <a:avLst/>
          </a:prstGeom>
        </p:spPr>
        <p:txBody>
          <a:bodyPr anchorCtr="0" anchor="ctr" bIns="0" lIns="0" spcFirstLastPara="1" rIns="91425" wrap="square" tIns="0">
            <a:noAutofit/>
          </a:bodyPr>
          <a:lstStyle>
            <a:lvl1pPr lvl="0" rtl="0">
              <a:spcBef>
                <a:spcPts val="0"/>
              </a:spcBef>
              <a:spcAft>
                <a:spcPts val="0"/>
              </a:spcAft>
              <a:buNone/>
              <a:defRPr sz="18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p:txBody>
      </p:sp>
      <p:sp>
        <p:nvSpPr>
          <p:cNvPr id="99" name="Google Shape;99;p23"/>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100" name="Google Shape;100;p23"/>
          <p:cNvGrpSpPr/>
          <p:nvPr/>
        </p:nvGrpSpPr>
        <p:grpSpPr>
          <a:xfrm>
            <a:off x="7827614" y="4862772"/>
            <a:ext cx="858395" cy="99783"/>
            <a:chOff x="242525" y="2441975"/>
            <a:chExt cx="7135450" cy="828075"/>
          </a:xfrm>
        </p:grpSpPr>
        <p:sp>
          <p:nvSpPr>
            <p:cNvPr id="101" name="Google Shape;101;p23"/>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3"/>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3"/>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3"/>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3"/>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3"/>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3"/>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3"/>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3"/>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3"/>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3"/>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3"/>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3"/>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3"/>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3"/>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3"/>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3"/>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tatement">
  <p:cSld name="CUSTOM_2_4_1">
    <p:spTree>
      <p:nvGrpSpPr>
        <p:cNvPr id="119" name="Shape 119"/>
        <p:cNvGrpSpPr/>
        <p:nvPr/>
      </p:nvGrpSpPr>
      <p:grpSpPr>
        <a:xfrm>
          <a:off x="0" y="0"/>
          <a:ext cx="0" cy="0"/>
          <a:chOff x="0" y="0"/>
          <a:chExt cx="0" cy="0"/>
        </a:xfrm>
      </p:grpSpPr>
      <p:sp>
        <p:nvSpPr>
          <p:cNvPr id="120" name="Google Shape;120;p24"/>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sp>
        <p:nvSpPr>
          <p:cNvPr id="121" name="Google Shape;121;p24"/>
          <p:cNvSpPr txBox="1"/>
          <p:nvPr>
            <p:ph idx="1" type="body"/>
          </p:nvPr>
        </p:nvSpPr>
        <p:spPr>
          <a:xfrm>
            <a:off x="457175" y="1536250"/>
            <a:ext cx="5459100" cy="3151800"/>
          </a:xfrm>
          <a:prstGeom prst="rect">
            <a:avLst/>
          </a:prstGeom>
        </p:spPr>
        <p:txBody>
          <a:bodyPr anchorCtr="0" anchor="t" bIns="0" lIns="0" spcFirstLastPara="1" rIns="91425" wrap="square" tIns="0">
            <a:noAutofit/>
          </a:bodyPr>
          <a:lstStyle>
            <a:lvl1pPr indent="-342900" lvl="0" marL="457200" rtl="0">
              <a:lnSpc>
                <a:spcPct val="115000"/>
              </a:lnSpc>
              <a:spcBef>
                <a:spcPts val="0"/>
              </a:spcBef>
              <a:spcAft>
                <a:spcPts val="0"/>
              </a:spcAft>
              <a:buSzPts val="1800"/>
              <a:buChar char="●"/>
              <a:defRPr sz="1800"/>
            </a:lvl1pPr>
            <a:lvl2pPr indent="-342900" lvl="1" marL="914400" rtl="0">
              <a:lnSpc>
                <a:spcPct val="115000"/>
              </a:lnSpc>
              <a:spcBef>
                <a:spcPts val="0"/>
              </a:spcBef>
              <a:spcAft>
                <a:spcPts val="0"/>
              </a:spcAft>
              <a:buSzPts val="1800"/>
              <a:buChar char="○"/>
              <a:defRPr sz="1800"/>
            </a:lvl2pPr>
            <a:lvl3pPr indent="-342900" lvl="2" marL="1371600" rtl="0">
              <a:lnSpc>
                <a:spcPct val="115000"/>
              </a:lnSpc>
              <a:spcBef>
                <a:spcPts val="0"/>
              </a:spcBef>
              <a:spcAft>
                <a:spcPts val="0"/>
              </a:spcAft>
              <a:buSzPts val="1800"/>
              <a:buChar char="■"/>
              <a:defRPr sz="1800"/>
            </a:lvl3pPr>
            <a:lvl4pPr indent="-342900" lvl="3" marL="1828800" rtl="0">
              <a:lnSpc>
                <a:spcPct val="115000"/>
              </a:lnSpc>
              <a:spcBef>
                <a:spcPts val="0"/>
              </a:spcBef>
              <a:spcAft>
                <a:spcPts val="0"/>
              </a:spcAft>
              <a:buSzPts val="1800"/>
              <a:buChar char="●"/>
              <a:defRPr sz="1800"/>
            </a:lvl4pPr>
            <a:lvl5pPr indent="-342900" lvl="4" marL="2286000" rtl="0">
              <a:lnSpc>
                <a:spcPct val="115000"/>
              </a:lnSpc>
              <a:spcBef>
                <a:spcPts val="0"/>
              </a:spcBef>
              <a:spcAft>
                <a:spcPts val="0"/>
              </a:spcAft>
              <a:buSzPts val="1800"/>
              <a:buChar char="○"/>
              <a:defRPr sz="1800"/>
            </a:lvl5pPr>
            <a:lvl6pPr indent="-342900" lvl="5" marL="2743200" rtl="0">
              <a:lnSpc>
                <a:spcPct val="115000"/>
              </a:lnSpc>
              <a:spcBef>
                <a:spcPts val="0"/>
              </a:spcBef>
              <a:spcAft>
                <a:spcPts val="0"/>
              </a:spcAft>
              <a:buSzPts val="1800"/>
              <a:buChar char="■"/>
              <a:defRPr sz="1800"/>
            </a:lvl6pPr>
            <a:lvl7pPr indent="-342900" lvl="6" marL="3200400" rtl="0">
              <a:lnSpc>
                <a:spcPct val="115000"/>
              </a:lnSpc>
              <a:spcBef>
                <a:spcPts val="0"/>
              </a:spcBef>
              <a:spcAft>
                <a:spcPts val="0"/>
              </a:spcAft>
              <a:buSzPts val="1800"/>
              <a:buChar char="●"/>
              <a:defRPr sz="1800"/>
            </a:lvl7pPr>
            <a:lvl8pPr indent="-342900" lvl="7" marL="3657600" rtl="0">
              <a:lnSpc>
                <a:spcPct val="115000"/>
              </a:lnSpc>
              <a:spcBef>
                <a:spcPts val="0"/>
              </a:spcBef>
              <a:spcAft>
                <a:spcPts val="0"/>
              </a:spcAft>
              <a:buSzPts val="1800"/>
              <a:buChar char="○"/>
              <a:defRPr sz="1800"/>
            </a:lvl8pPr>
            <a:lvl9pPr indent="-342900" lvl="8" marL="4114800" rtl="0">
              <a:lnSpc>
                <a:spcPct val="115000"/>
              </a:lnSpc>
              <a:spcBef>
                <a:spcPts val="0"/>
              </a:spcBef>
              <a:spcAft>
                <a:spcPts val="0"/>
              </a:spcAft>
              <a:buSzPts val="1800"/>
              <a:buChar char="■"/>
              <a:defRPr sz="1800"/>
            </a:lvl9pPr>
          </a:lstStyle>
          <a:p/>
        </p:txBody>
      </p:sp>
      <p:grpSp>
        <p:nvGrpSpPr>
          <p:cNvPr id="122" name="Google Shape;122;p24"/>
          <p:cNvGrpSpPr/>
          <p:nvPr/>
        </p:nvGrpSpPr>
        <p:grpSpPr>
          <a:xfrm>
            <a:off x="7827614" y="4862772"/>
            <a:ext cx="858395" cy="99783"/>
            <a:chOff x="242525" y="2441975"/>
            <a:chExt cx="7135450" cy="828075"/>
          </a:xfrm>
        </p:grpSpPr>
        <p:sp>
          <p:nvSpPr>
            <p:cNvPr id="123" name="Google Shape;123;p2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Content">
  <p:cSld name="CUSTOM_2_3">
    <p:spTree>
      <p:nvGrpSpPr>
        <p:cNvPr id="141" name="Shape 141"/>
        <p:cNvGrpSpPr/>
        <p:nvPr/>
      </p:nvGrpSpPr>
      <p:grpSpPr>
        <a:xfrm>
          <a:off x="0" y="0"/>
          <a:ext cx="0" cy="0"/>
          <a:chOff x="0" y="0"/>
          <a:chExt cx="0" cy="0"/>
        </a:xfrm>
      </p:grpSpPr>
      <p:sp>
        <p:nvSpPr>
          <p:cNvPr id="142" name="Google Shape;142;p25"/>
          <p:cNvSpPr txBox="1"/>
          <p:nvPr>
            <p:ph idx="1" type="body"/>
          </p:nvPr>
        </p:nvSpPr>
        <p:spPr>
          <a:xfrm>
            <a:off x="457175" y="1536250"/>
            <a:ext cx="4077000" cy="3151800"/>
          </a:xfrm>
          <a:prstGeom prst="rect">
            <a:avLst/>
          </a:prstGeom>
        </p:spPr>
        <p:txBody>
          <a:bodyPr anchorCtr="0" anchor="t" bIns="0" lIns="0" spcFirstLastPara="1" rIns="91425"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43" name="Google Shape;143;p25"/>
          <p:cNvSpPr txBox="1"/>
          <p:nvPr>
            <p:ph type="title"/>
          </p:nvPr>
        </p:nvSpPr>
        <p:spPr>
          <a:xfrm>
            <a:off x="457175" y="460250"/>
            <a:ext cx="4077000" cy="999900"/>
          </a:xfrm>
          <a:prstGeom prst="rect">
            <a:avLst/>
          </a:prstGeom>
        </p:spPr>
        <p:txBody>
          <a:bodyPr anchorCtr="0" anchor="t" bIns="0" lIns="0" spcFirstLastPara="1" rIns="91425"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144" name="Google Shape;144;p25"/>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145" name="Google Shape;145;p25"/>
          <p:cNvGrpSpPr/>
          <p:nvPr/>
        </p:nvGrpSpPr>
        <p:grpSpPr>
          <a:xfrm>
            <a:off x="7827614" y="4862772"/>
            <a:ext cx="858395" cy="99783"/>
            <a:chOff x="242525" y="2441975"/>
            <a:chExt cx="7135450" cy="828075"/>
          </a:xfrm>
        </p:grpSpPr>
        <p:sp>
          <p:nvSpPr>
            <p:cNvPr id="146" name="Google Shape;146;p25"/>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5"/>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5"/>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5"/>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5"/>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5"/>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5"/>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Callout">
  <p:cSld name="CUSTOM_2_3_1">
    <p:spTree>
      <p:nvGrpSpPr>
        <p:cNvPr id="164" name="Shape 164"/>
        <p:cNvGrpSpPr/>
        <p:nvPr/>
      </p:nvGrpSpPr>
      <p:grpSpPr>
        <a:xfrm>
          <a:off x="0" y="0"/>
          <a:ext cx="0" cy="0"/>
          <a:chOff x="0" y="0"/>
          <a:chExt cx="0" cy="0"/>
        </a:xfrm>
      </p:grpSpPr>
      <p:sp>
        <p:nvSpPr>
          <p:cNvPr id="165" name="Google Shape;165;p26"/>
          <p:cNvSpPr txBox="1"/>
          <p:nvPr>
            <p:ph idx="1" type="body"/>
          </p:nvPr>
        </p:nvSpPr>
        <p:spPr>
          <a:xfrm>
            <a:off x="457175" y="2606050"/>
            <a:ext cx="4077000" cy="2082000"/>
          </a:xfrm>
          <a:prstGeom prst="rect">
            <a:avLst/>
          </a:prstGeom>
        </p:spPr>
        <p:txBody>
          <a:bodyPr anchorCtr="0" anchor="t" bIns="0" lIns="0" spcFirstLastPara="1" rIns="91425"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166" name="Google Shape;166;p26"/>
          <p:cNvSpPr txBox="1"/>
          <p:nvPr>
            <p:ph type="title"/>
          </p:nvPr>
        </p:nvSpPr>
        <p:spPr>
          <a:xfrm>
            <a:off x="457175" y="1536250"/>
            <a:ext cx="4077000" cy="999900"/>
          </a:xfrm>
          <a:prstGeom prst="rect">
            <a:avLst/>
          </a:prstGeom>
        </p:spPr>
        <p:txBody>
          <a:bodyPr anchorCtr="0" anchor="t" bIns="0" lIns="0" spcFirstLastPara="1" rIns="91425"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167" name="Google Shape;167;p26"/>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168" name="Google Shape;168;p26"/>
          <p:cNvGrpSpPr/>
          <p:nvPr/>
        </p:nvGrpSpPr>
        <p:grpSpPr>
          <a:xfrm>
            <a:off x="7827614" y="4862772"/>
            <a:ext cx="858395" cy="99783"/>
            <a:chOff x="242525" y="2441975"/>
            <a:chExt cx="7135450" cy="828075"/>
          </a:xfrm>
        </p:grpSpPr>
        <p:sp>
          <p:nvSpPr>
            <p:cNvPr id="169" name="Google Shape;169;p2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Two columns">
  <p:cSld name="CUSTOM_2_2">
    <p:spTree>
      <p:nvGrpSpPr>
        <p:cNvPr id="187" name="Shape 187"/>
        <p:cNvGrpSpPr/>
        <p:nvPr/>
      </p:nvGrpSpPr>
      <p:grpSpPr>
        <a:xfrm>
          <a:off x="0" y="0"/>
          <a:ext cx="0" cy="0"/>
          <a:chOff x="0" y="0"/>
          <a:chExt cx="0" cy="0"/>
        </a:xfrm>
      </p:grpSpPr>
      <p:sp>
        <p:nvSpPr>
          <p:cNvPr id="188" name="Google Shape;188;p27"/>
          <p:cNvSpPr txBox="1"/>
          <p:nvPr>
            <p:ph type="title"/>
          </p:nvPr>
        </p:nvSpPr>
        <p:spPr>
          <a:xfrm>
            <a:off x="457175" y="460250"/>
            <a:ext cx="4077000" cy="999900"/>
          </a:xfrm>
          <a:prstGeom prst="rect">
            <a:avLst/>
          </a:prstGeom>
        </p:spPr>
        <p:txBody>
          <a:bodyPr anchorCtr="0" anchor="t" bIns="0" lIns="0" spcFirstLastPara="1" rIns="91425" wrap="square" tIns="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189" name="Google Shape;189;p27"/>
          <p:cNvSpPr txBox="1"/>
          <p:nvPr>
            <p:ph idx="1" type="body"/>
          </p:nvPr>
        </p:nvSpPr>
        <p:spPr>
          <a:xfrm>
            <a:off x="457175" y="1536250"/>
            <a:ext cx="4077000" cy="3151800"/>
          </a:xfrm>
          <a:prstGeom prst="rect">
            <a:avLst/>
          </a:prstGeom>
        </p:spPr>
        <p:txBody>
          <a:bodyPr anchorCtr="0" anchor="t" bIns="0" lIns="0" spcFirstLastPara="1" rIns="91425" wrap="square" tIns="0">
            <a:noAutofit/>
          </a:bodyPr>
          <a:lstStyle>
            <a:lvl1pPr indent="-292100" lvl="0" marL="457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indent="-292100" lvl="1" marL="914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indent="-292100" lvl="2" marL="1371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indent="-292100" lvl="3" marL="1828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indent="-292100" lvl="4" marL="22860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indent="-292100" lvl="5" marL="2743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indent="-292100" lvl="6" marL="3200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indent="-292100" lvl="7" marL="3657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indent="-292100" lvl="8" marL="4114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p:txBody>
      </p:sp>
      <p:sp>
        <p:nvSpPr>
          <p:cNvPr id="190" name="Google Shape;190;p27"/>
          <p:cNvSpPr txBox="1"/>
          <p:nvPr>
            <p:ph idx="2" type="body"/>
          </p:nvPr>
        </p:nvSpPr>
        <p:spPr>
          <a:xfrm>
            <a:off x="4610125" y="1536250"/>
            <a:ext cx="4077000" cy="3151800"/>
          </a:xfrm>
          <a:prstGeom prst="rect">
            <a:avLst/>
          </a:prstGeom>
        </p:spPr>
        <p:txBody>
          <a:bodyPr anchorCtr="0" anchor="t" bIns="0" lIns="0" spcFirstLastPara="1" rIns="91425" wrap="square" tIns="0">
            <a:noAutofit/>
          </a:bodyPr>
          <a:lstStyle>
            <a:lvl1pPr indent="-292100" lvl="0" marL="457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indent="-292100" lvl="1" marL="914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indent="-292100" lvl="2" marL="1371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indent="-292100" lvl="3" marL="1828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indent="-292100" lvl="4" marL="22860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indent="-292100" lvl="5" marL="2743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indent="-292100" lvl="6" marL="3200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indent="-292100" lvl="7" marL="3657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indent="-292100" lvl="8" marL="4114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p:txBody>
      </p:sp>
      <p:sp>
        <p:nvSpPr>
          <p:cNvPr id="191" name="Google Shape;191;p27"/>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192" name="Google Shape;192;p27"/>
          <p:cNvGrpSpPr/>
          <p:nvPr/>
        </p:nvGrpSpPr>
        <p:grpSpPr>
          <a:xfrm>
            <a:off x="7827614" y="4862772"/>
            <a:ext cx="858395" cy="99783"/>
            <a:chOff x="242525" y="2441975"/>
            <a:chExt cx="7135450" cy="828075"/>
          </a:xfrm>
        </p:grpSpPr>
        <p:sp>
          <p:nvSpPr>
            <p:cNvPr id="193" name="Google Shape;193;p2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Quote">
  <p:cSld name="CUSTOM_3_1_1_1_1_1_2">
    <p:spTree>
      <p:nvGrpSpPr>
        <p:cNvPr id="211" name="Shape 211"/>
        <p:cNvGrpSpPr/>
        <p:nvPr/>
      </p:nvGrpSpPr>
      <p:grpSpPr>
        <a:xfrm>
          <a:off x="0" y="0"/>
          <a:ext cx="0" cy="0"/>
          <a:chOff x="0" y="0"/>
          <a:chExt cx="0" cy="0"/>
        </a:xfrm>
      </p:grpSpPr>
      <p:sp>
        <p:nvSpPr>
          <p:cNvPr id="212" name="Google Shape;212;p28"/>
          <p:cNvSpPr txBox="1"/>
          <p:nvPr>
            <p:ph type="title"/>
          </p:nvPr>
        </p:nvSpPr>
        <p:spPr>
          <a:xfrm>
            <a:off x="457200" y="1536250"/>
            <a:ext cx="6153900" cy="2075700"/>
          </a:xfrm>
          <a:prstGeom prst="rect">
            <a:avLst/>
          </a:prstGeom>
        </p:spPr>
        <p:txBody>
          <a:bodyPr anchorCtr="0" anchor="b" bIns="0" lIns="0" spcFirstLastPara="1" rIns="91425" wrap="square" tIns="0">
            <a:noAutofit/>
          </a:bodyPr>
          <a:lstStyle>
            <a:lvl1pPr lvl="0" rtl="0">
              <a:lnSpc>
                <a:spcPct val="125000"/>
              </a:lnSpc>
              <a:spcBef>
                <a:spcPts val="0"/>
              </a:spcBef>
              <a:spcAft>
                <a:spcPts val="0"/>
              </a:spcAft>
              <a:buNone/>
              <a:defRPr sz="2400">
                <a:latin typeface="Google Sans"/>
                <a:ea typeface="Google Sans"/>
                <a:cs typeface="Google Sans"/>
                <a:sym typeface="Google Sans"/>
              </a:defRPr>
            </a:lvl1pPr>
            <a:lvl2pPr lvl="1" rtl="0">
              <a:lnSpc>
                <a:spcPct val="125000"/>
              </a:lnSpc>
              <a:spcBef>
                <a:spcPts val="1000"/>
              </a:spcBef>
              <a:spcAft>
                <a:spcPts val="0"/>
              </a:spcAft>
              <a:buNone/>
              <a:defRPr sz="2400">
                <a:latin typeface="Google Sans"/>
                <a:ea typeface="Google Sans"/>
                <a:cs typeface="Google Sans"/>
                <a:sym typeface="Google Sans"/>
              </a:defRPr>
            </a:lvl2pPr>
            <a:lvl3pPr lvl="2" rtl="0">
              <a:lnSpc>
                <a:spcPct val="125000"/>
              </a:lnSpc>
              <a:spcBef>
                <a:spcPts val="1000"/>
              </a:spcBef>
              <a:spcAft>
                <a:spcPts val="0"/>
              </a:spcAft>
              <a:buNone/>
              <a:defRPr sz="2400">
                <a:latin typeface="Google Sans"/>
                <a:ea typeface="Google Sans"/>
                <a:cs typeface="Google Sans"/>
                <a:sym typeface="Google Sans"/>
              </a:defRPr>
            </a:lvl3pPr>
            <a:lvl4pPr lvl="3" rtl="0">
              <a:lnSpc>
                <a:spcPct val="125000"/>
              </a:lnSpc>
              <a:spcBef>
                <a:spcPts val="1000"/>
              </a:spcBef>
              <a:spcAft>
                <a:spcPts val="0"/>
              </a:spcAft>
              <a:buNone/>
              <a:defRPr sz="2400">
                <a:latin typeface="Google Sans"/>
                <a:ea typeface="Google Sans"/>
                <a:cs typeface="Google Sans"/>
                <a:sym typeface="Google Sans"/>
              </a:defRPr>
            </a:lvl4pPr>
            <a:lvl5pPr lvl="4" rtl="0">
              <a:lnSpc>
                <a:spcPct val="125000"/>
              </a:lnSpc>
              <a:spcBef>
                <a:spcPts val="1000"/>
              </a:spcBef>
              <a:spcAft>
                <a:spcPts val="0"/>
              </a:spcAft>
              <a:buNone/>
              <a:defRPr sz="2400">
                <a:latin typeface="Google Sans"/>
                <a:ea typeface="Google Sans"/>
                <a:cs typeface="Google Sans"/>
                <a:sym typeface="Google Sans"/>
              </a:defRPr>
            </a:lvl5pPr>
            <a:lvl6pPr lvl="5" rtl="0">
              <a:lnSpc>
                <a:spcPct val="125000"/>
              </a:lnSpc>
              <a:spcBef>
                <a:spcPts val="1000"/>
              </a:spcBef>
              <a:spcAft>
                <a:spcPts val="0"/>
              </a:spcAft>
              <a:buNone/>
              <a:defRPr sz="2400">
                <a:latin typeface="Google Sans"/>
                <a:ea typeface="Google Sans"/>
                <a:cs typeface="Google Sans"/>
                <a:sym typeface="Google Sans"/>
              </a:defRPr>
            </a:lvl6pPr>
            <a:lvl7pPr lvl="6" rtl="0">
              <a:lnSpc>
                <a:spcPct val="125000"/>
              </a:lnSpc>
              <a:spcBef>
                <a:spcPts val="1000"/>
              </a:spcBef>
              <a:spcAft>
                <a:spcPts val="0"/>
              </a:spcAft>
              <a:buNone/>
              <a:defRPr sz="2400">
                <a:latin typeface="Google Sans"/>
                <a:ea typeface="Google Sans"/>
                <a:cs typeface="Google Sans"/>
                <a:sym typeface="Google Sans"/>
              </a:defRPr>
            </a:lvl7pPr>
            <a:lvl8pPr lvl="7" rtl="0">
              <a:lnSpc>
                <a:spcPct val="125000"/>
              </a:lnSpc>
              <a:spcBef>
                <a:spcPts val="1000"/>
              </a:spcBef>
              <a:spcAft>
                <a:spcPts val="0"/>
              </a:spcAft>
              <a:buNone/>
              <a:defRPr sz="2400">
                <a:latin typeface="Google Sans"/>
                <a:ea typeface="Google Sans"/>
                <a:cs typeface="Google Sans"/>
                <a:sym typeface="Google Sans"/>
              </a:defRPr>
            </a:lvl8pPr>
            <a:lvl9pPr lvl="8" rtl="0">
              <a:lnSpc>
                <a:spcPct val="125000"/>
              </a:lnSpc>
              <a:spcBef>
                <a:spcPts val="1000"/>
              </a:spcBef>
              <a:spcAft>
                <a:spcPts val="1000"/>
              </a:spcAft>
              <a:buNone/>
              <a:defRPr sz="2400">
                <a:latin typeface="Google Sans"/>
                <a:ea typeface="Google Sans"/>
                <a:cs typeface="Google Sans"/>
                <a:sym typeface="Google Sans"/>
              </a:defRPr>
            </a:lvl9pPr>
          </a:lstStyle>
          <a:p/>
        </p:txBody>
      </p:sp>
      <p:sp>
        <p:nvSpPr>
          <p:cNvPr id="213" name="Google Shape;213;p28"/>
          <p:cNvSpPr txBox="1"/>
          <p:nvPr>
            <p:ph idx="1" type="subTitle"/>
          </p:nvPr>
        </p:nvSpPr>
        <p:spPr>
          <a:xfrm>
            <a:off x="457200" y="3688250"/>
            <a:ext cx="4076700" cy="999600"/>
          </a:xfrm>
          <a:prstGeom prst="rect">
            <a:avLst/>
          </a:prstGeom>
        </p:spPr>
        <p:txBody>
          <a:bodyPr anchorCtr="0" anchor="t" bIns="0" lIns="0" spcFirstLastPara="1" rIns="91425" wrap="square" tIns="0">
            <a:noAutofit/>
          </a:bodyPr>
          <a:lstStyle>
            <a:lvl1pPr lvl="0" rtl="0">
              <a:lnSpc>
                <a:spcPct val="150000"/>
              </a:lnSpc>
              <a:spcBef>
                <a:spcPts val="0"/>
              </a:spcBef>
              <a:spcAft>
                <a:spcPts val="0"/>
              </a:spcAft>
              <a:buNone/>
              <a:defRPr/>
            </a:lvl1pPr>
            <a:lvl2pPr lvl="1" rtl="0">
              <a:lnSpc>
                <a:spcPct val="150000"/>
              </a:lnSpc>
              <a:spcBef>
                <a:spcPts val="0"/>
              </a:spcBef>
              <a:spcAft>
                <a:spcPts val="0"/>
              </a:spcAft>
              <a:buNone/>
              <a:defRPr/>
            </a:lvl2pPr>
            <a:lvl3pPr lvl="2" rtl="0">
              <a:lnSpc>
                <a:spcPct val="150000"/>
              </a:lnSpc>
              <a:spcBef>
                <a:spcPts val="0"/>
              </a:spcBef>
              <a:spcAft>
                <a:spcPts val="0"/>
              </a:spcAft>
              <a:buNone/>
              <a:defRPr/>
            </a:lvl3pPr>
            <a:lvl4pPr lvl="3" rtl="0">
              <a:lnSpc>
                <a:spcPct val="150000"/>
              </a:lnSpc>
              <a:spcBef>
                <a:spcPts val="0"/>
              </a:spcBef>
              <a:spcAft>
                <a:spcPts val="0"/>
              </a:spcAft>
              <a:buNone/>
              <a:defRPr/>
            </a:lvl4pPr>
            <a:lvl5pPr lvl="4" rtl="0">
              <a:lnSpc>
                <a:spcPct val="150000"/>
              </a:lnSpc>
              <a:spcBef>
                <a:spcPts val="0"/>
              </a:spcBef>
              <a:spcAft>
                <a:spcPts val="0"/>
              </a:spcAft>
              <a:buNone/>
              <a:defRPr/>
            </a:lvl5pPr>
            <a:lvl6pPr lvl="5" rtl="0">
              <a:lnSpc>
                <a:spcPct val="150000"/>
              </a:lnSpc>
              <a:spcBef>
                <a:spcPts val="0"/>
              </a:spcBef>
              <a:spcAft>
                <a:spcPts val="0"/>
              </a:spcAft>
              <a:buNone/>
              <a:defRPr/>
            </a:lvl6pPr>
            <a:lvl7pPr lvl="6" rtl="0">
              <a:lnSpc>
                <a:spcPct val="150000"/>
              </a:lnSpc>
              <a:spcBef>
                <a:spcPts val="0"/>
              </a:spcBef>
              <a:spcAft>
                <a:spcPts val="0"/>
              </a:spcAft>
              <a:buNone/>
              <a:defRPr/>
            </a:lvl7pPr>
            <a:lvl8pPr lvl="7" rtl="0">
              <a:lnSpc>
                <a:spcPct val="150000"/>
              </a:lnSpc>
              <a:spcBef>
                <a:spcPts val="0"/>
              </a:spcBef>
              <a:spcAft>
                <a:spcPts val="0"/>
              </a:spcAft>
              <a:buNone/>
              <a:defRPr/>
            </a:lvl8pPr>
            <a:lvl9pPr lvl="8" rtl="0">
              <a:lnSpc>
                <a:spcPct val="150000"/>
              </a:lnSpc>
              <a:spcBef>
                <a:spcPts val="0"/>
              </a:spcBef>
              <a:spcAft>
                <a:spcPts val="0"/>
              </a:spcAft>
              <a:buNone/>
              <a:defRPr/>
            </a:lvl9pPr>
          </a:lstStyle>
          <a:p/>
        </p:txBody>
      </p:sp>
      <p:sp>
        <p:nvSpPr>
          <p:cNvPr id="214" name="Google Shape;214;p28"/>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215" name="Google Shape;215;p28"/>
          <p:cNvGrpSpPr/>
          <p:nvPr/>
        </p:nvGrpSpPr>
        <p:grpSpPr>
          <a:xfrm>
            <a:off x="7827614" y="4862772"/>
            <a:ext cx="858395" cy="99783"/>
            <a:chOff x="242525" y="2441975"/>
            <a:chExt cx="7135450" cy="828075"/>
          </a:xfrm>
        </p:grpSpPr>
        <p:sp>
          <p:nvSpPr>
            <p:cNvPr id="216" name="Google Shape;216;p2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Large graphic">
  <p:cSld name="CUSTOM_3_1_1_1_1">
    <p:spTree>
      <p:nvGrpSpPr>
        <p:cNvPr id="234" name="Shape 234"/>
        <p:cNvGrpSpPr/>
        <p:nvPr/>
      </p:nvGrpSpPr>
      <p:grpSpPr>
        <a:xfrm>
          <a:off x="0" y="0"/>
          <a:ext cx="0" cy="0"/>
          <a:chOff x="0" y="0"/>
          <a:chExt cx="0" cy="0"/>
        </a:xfrm>
      </p:grpSpPr>
      <p:sp>
        <p:nvSpPr>
          <p:cNvPr id="235" name="Google Shape;235;p29"/>
          <p:cNvSpPr txBox="1"/>
          <p:nvPr>
            <p:ph type="title"/>
          </p:nvPr>
        </p:nvSpPr>
        <p:spPr>
          <a:xfrm>
            <a:off x="457200" y="1536250"/>
            <a:ext cx="2688300" cy="996600"/>
          </a:xfrm>
          <a:prstGeom prst="rect">
            <a:avLst/>
          </a:prstGeom>
        </p:spPr>
        <p:txBody>
          <a:bodyPr anchorCtr="0" anchor="b" bIns="0" lIns="0" spcFirstLastPara="1" rIns="91425" wrap="square" tIns="0">
            <a:noAutofit/>
          </a:bodyPr>
          <a:lstStyle>
            <a:lvl1pPr lvl="0" rtl="0">
              <a:spcBef>
                <a:spcPts val="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1000"/>
              </a:spcAft>
              <a:buNone/>
              <a:defRPr sz="1800"/>
            </a:lvl9pPr>
          </a:lstStyle>
          <a:p/>
        </p:txBody>
      </p:sp>
      <p:sp>
        <p:nvSpPr>
          <p:cNvPr id="236" name="Google Shape;236;p29"/>
          <p:cNvSpPr txBox="1"/>
          <p:nvPr>
            <p:ph idx="1" type="body"/>
          </p:nvPr>
        </p:nvSpPr>
        <p:spPr>
          <a:xfrm>
            <a:off x="457200" y="2606050"/>
            <a:ext cx="2688300" cy="2082000"/>
          </a:xfrm>
          <a:prstGeom prst="rect">
            <a:avLst/>
          </a:prstGeom>
        </p:spPr>
        <p:txBody>
          <a:bodyPr anchorCtr="0" anchor="t" bIns="0" lIns="0" spcFirstLastPara="1" rIns="91425"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237" name="Google Shape;237;p29"/>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238" name="Google Shape;238;p29"/>
          <p:cNvGrpSpPr/>
          <p:nvPr/>
        </p:nvGrpSpPr>
        <p:grpSpPr>
          <a:xfrm>
            <a:off x="7827614" y="4862772"/>
            <a:ext cx="858395" cy="99783"/>
            <a:chOff x="242525" y="2441975"/>
            <a:chExt cx="7135450" cy="828075"/>
          </a:xfrm>
        </p:grpSpPr>
        <p:sp>
          <p:nvSpPr>
            <p:cNvPr id="239" name="Google Shape;239;p2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3_1_1_1_1_1_1_1_1_1_1">
    <p:spTree>
      <p:nvGrpSpPr>
        <p:cNvPr id="257" name="Shape 257"/>
        <p:cNvGrpSpPr/>
        <p:nvPr/>
      </p:nvGrpSpPr>
      <p:grpSpPr>
        <a:xfrm>
          <a:off x="0" y="0"/>
          <a:ext cx="0" cy="0"/>
          <a:chOff x="0" y="0"/>
          <a:chExt cx="0" cy="0"/>
        </a:xfrm>
      </p:grpSpPr>
      <p:sp>
        <p:nvSpPr>
          <p:cNvPr id="258" name="Google Shape;258;p30"/>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259" name="Google Shape;259;p30"/>
          <p:cNvGrpSpPr/>
          <p:nvPr/>
        </p:nvGrpSpPr>
        <p:grpSpPr>
          <a:xfrm>
            <a:off x="188839" y="4862772"/>
            <a:ext cx="858395" cy="99783"/>
            <a:chOff x="242525" y="2441975"/>
            <a:chExt cx="7135450" cy="828075"/>
          </a:xfrm>
        </p:grpSpPr>
        <p:sp>
          <p:nvSpPr>
            <p:cNvPr id="260" name="Google Shape;260;p3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ark break">
  <p:cSld name="CUSTOM_3_1_1_1_1_1_1_1_1_1_1_1">
    <p:bg>
      <p:bgPr>
        <a:solidFill>
          <a:srgbClr val="202124"/>
        </a:solidFill>
      </p:bgPr>
    </p:bg>
    <p:spTree>
      <p:nvGrpSpPr>
        <p:cNvPr id="278" name="Shape 278"/>
        <p:cNvGrpSpPr/>
        <p:nvPr/>
      </p:nvGrpSpPr>
      <p:grpSpPr>
        <a:xfrm>
          <a:off x="0" y="0"/>
          <a:ext cx="0" cy="0"/>
          <a:chOff x="0" y="0"/>
          <a:chExt cx="0" cy="0"/>
        </a:xfrm>
      </p:grpSpPr>
      <p:sp>
        <p:nvSpPr>
          <p:cNvPr id="279" name="Google Shape;279;p31"/>
          <p:cNvSpPr txBox="1"/>
          <p:nvPr>
            <p:ph type="title"/>
          </p:nvPr>
        </p:nvSpPr>
        <p:spPr>
          <a:xfrm>
            <a:off x="457175" y="1535400"/>
            <a:ext cx="5459100" cy="2072700"/>
          </a:xfrm>
          <a:prstGeom prst="rect">
            <a:avLst/>
          </a:prstGeom>
        </p:spPr>
        <p:txBody>
          <a:bodyPr anchorCtr="0" anchor="ctr" bIns="0" lIns="0" spcFirstLastPara="1" rIns="91425" wrap="square" tIns="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p:txBody>
      </p:sp>
      <p:sp>
        <p:nvSpPr>
          <p:cNvPr id="280" name="Google Shape;280;p31"/>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281" name="Google Shape;281;p31"/>
          <p:cNvGrpSpPr/>
          <p:nvPr/>
        </p:nvGrpSpPr>
        <p:grpSpPr>
          <a:xfrm>
            <a:off x="7827614" y="4862772"/>
            <a:ext cx="858395" cy="99783"/>
            <a:chOff x="242525" y="2441975"/>
            <a:chExt cx="7135450" cy="828075"/>
          </a:xfrm>
        </p:grpSpPr>
        <p:sp>
          <p:nvSpPr>
            <p:cNvPr id="282" name="Google Shape;282;p31"/>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1"/>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1"/>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1"/>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1"/>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1"/>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1"/>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1"/>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1"/>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1"/>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1"/>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1"/>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1"/>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1"/>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1"/>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1"/>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1"/>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Dark content">
  <p:cSld name="CUSTOM_3_1_1_1_1_1_1_1_1_1_1_1_2">
    <p:bg>
      <p:bgPr>
        <a:solidFill>
          <a:srgbClr val="202124"/>
        </a:solidFill>
      </p:bgPr>
    </p:bg>
    <p:spTree>
      <p:nvGrpSpPr>
        <p:cNvPr id="300" name="Shape 300"/>
        <p:cNvGrpSpPr/>
        <p:nvPr/>
      </p:nvGrpSpPr>
      <p:grpSpPr>
        <a:xfrm>
          <a:off x="0" y="0"/>
          <a:ext cx="0" cy="0"/>
          <a:chOff x="0" y="0"/>
          <a:chExt cx="0" cy="0"/>
        </a:xfrm>
      </p:grpSpPr>
      <p:sp>
        <p:nvSpPr>
          <p:cNvPr id="301" name="Google Shape;301;p32"/>
          <p:cNvSpPr txBox="1"/>
          <p:nvPr>
            <p:ph type="title"/>
          </p:nvPr>
        </p:nvSpPr>
        <p:spPr>
          <a:xfrm>
            <a:off x="457175" y="460250"/>
            <a:ext cx="4077000" cy="999900"/>
          </a:xfrm>
          <a:prstGeom prst="rect">
            <a:avLst/>
          </a:prstGeom>
        </p:spPr>
        <p:txBody>
          <a:bodyPr anchorCtr="0" anchor="t" bIns="0" lIns="0" spcFirstLastPara="1" rIns="91425" wrap="square" tIns="0">
            <a:noAutofit/>
          </a:bodyPr>
          <a:lstStyle>
            <a:lvl1pPr lvl="0" rtl="0">
              <a:spcBef>
                <a:spcPts val="0"/>
              </a:spcBef>
              <a:spcAft>
                <a:spcPts val="0"/>
              </a:spcAft>
              <a:buNone/>
              <a:defRPr sz="1800">
                <a:solidFill>
                  <a:srgbClr val="FFFFFF"/>
                </a:solidFill>
              </a:defRPr>
            </a:lvl1pPr>
            <a:lvl2pPr lvl="1" rtl="0">
              <a:spcBef>
                <a:spcPts val="0"/>
              </a:spcBef>
              <a:spcAft>
                <a:spcPts val="0"/>
              </a:spcAft>
              <a:buNone/>
              <a:defRPr sz="1800">
                <a:solidFill>
                  <a:srgbClr val="FFFFFF"/>
                </a:solidFill>
              </a:defRPr>
            </a:lvl2pPr>
            <a:lvl3pPr lvl="2" rtl="0">
              <a:spcBef>
                <a:spcPts val="0"/>
              </a:spcBef>
              <a:spcAft>
                <a:spcPts val="0"/>
              </a:spcAft>
              <a:buNone/>
              <a:defRPr sz="1800">
                <a:solidFill>
                  <a:srgbClr val="FFFFFF"/>
                </a:solidFill>
              </a:defRPr>
            </a:lvl3pPr>
            <a:lvl4pPr lvl="3" rtl="0">
              <a:spcBef>
                <a:spcPts val="0"/>
              </a:spcBef>
              <a:spcAft>
                <a:spcPts val="0"/>
              </a:spcAft>
              <a:buNone/>
              <a:defRPr sz="1800">
                <a:solidFill>
                  <a:srgbClr val="FFFFFF"/>
                </a:solidFill>
              </a:defRPr>
            </a:lvl4pPr>
            <a:lvl5pPr lvl="4" rtl="0">
              <a:spcBef>
                <a:spcPts val="0"/>
              </a:spcBef>
              <a:spcAft>
                <a:spcPts val="0"/>
              </a:spcAft>
              <a:buNone/>
              <a:defRPr sz="1800">
                <a:solidFill>
                  <a:srgbClr val="FFFFFF"/>
                </a:solidFill>
              </a:defRPr>
            </a:lvl5pPr>
            <a:lvl6pPr lvl="5" rtl="0">
              <a:spcBef>
                <a:spcPts val="0"/>
              </a:spcBef>
              <a:spcAft>
                <a:spcPts val="0"/>
              </a:spcAft>
              <a:buNone/>
              <a:defRPr sz="1800">
                <a:solidFill>
                  <a:srgbClr val="FFFFFF"/>
                </a:solidFill>
              </a:defRPr>
            </a:lvl6pPr>
            <a:lvl7pPr lvl="6" rtl="0">
              <a:spcBef>
                <a:spcPts val="0"/>
              </a:spcBef>
              <a:spcAft>
                <a:spcPts val="0"/>
              </a:spcAft>
              <a:buNone/>
              <a:defRPr sz="1800">
                <a:solidFill>
                  <a:srgbClr val="FFFFFF"/>
                </a:solidFill>
              </a:defRPr>
            </a:lvl7pPr>
            <a:lvl8pPr lvl="7" rtl="0">
              <a:spcBef>
                <a:spcPts val="0"/>
              </a:spcBef>
              <a:spcAft>
                <a:spcPts val="0"/>
              </a:spcAft>
              <a:buNone/>
              <a:defRPr sz="1800">
                <a:solidFill>
                  <a:srgbClr val="FFFFFF"/>
                </a:solidFill>
              </a:defRPr>
            </a:lvl8pPr>
            <a:lvl9pPr lvl="8" rtl="0">
              <a:spcBef>
                <a:spcPts val="0"/>
              </a:spcBef>
              <a:spcAft>
                <a:spcPts val="0"/>
              </a:spcAft>
              <a:buNone/>
              <a:defRPr sz="1800">
                <a:solidFill>
                  <a:srgbClr val="FFFFFF"/>
                </a:solidFill>
              </a:defRPr>
            </a:lvl9pPr>
          </a:lstStyle>
          <a:p/>
        </p:txBody>
      </p:sp>
      <p:sp>
        <p:nvSpPr>
          <p:cNvPr id="302" name="Google Shape;302;p32"/>
          <p:cNvSpPr txBox="1"/>
          <p:nvPr>
            <p:ph idx="1" type="body"/>
          </p:nvPr>
        </p:nvSpPr>
        <p:spPr>
          <a:xfrm>
            <a:off x="457200" y="1536250"/>
            <a:ext cx="4077000" cy="3151800"/>
          </a:xfrm>
          <a:prstGeom prst="rect">
            <a:avLst/>
          </a:prstGeom>
        </p:spPr>
        <p:txBody>
          <a:bodyPr anchorCtr="0" anchor="t" bIns="0" lIns="0" spcFirstLastPara="1" rIns="91425" wrap="square" tIns="0">
            <a:noAutofit/>
          </a:bodyPr>
          <a:lstStyle>
            <a:lvl1pPr indent="-292100" lvl="0" marL="457200" rtl="0">
              <a:spcBef>
                <a:spcPts val="0"/>
              </a:spcBef>
              <a:spcAft>
                <a:spcPts val="0"/>
              </a:spcAft>
              <a:buClr>
                <a:srgbClr val="FFFFFF"/>
              </a:buClr>
              <a:buSzPts val="1000"/>
              <a:buChar char="●"/>
              <a:defRPr>
                <a:solidFill>
                  <a:srgbClr val="FFFFFF"/>
                </a:solidFill>
              </a:defRPr>
            </a:lvl1pPr>
            <a:lvl2pPr indent="-292100" lvl="1" marL="914400" rtl="0">
              <a:spcBef>
                <a:spcPts val="0"/>
              </a:spcBef>
              <a:spcAft>
                <a:spcPts val="0"/>
              </a:spcAft>
              <a:buClr>
                <a:srgbClr val="FFFFFF"/>
              </a:buClr>
              <a:buSzPts val="1000"/>
              <a:buChar char="○"/>
              <a:defRPr>
                <a:solidFill>
                  <a:srgbClr val="FFFFFF"/>
                </a:solidFill>
              </a:defRPr>
            </a:lvl2pPr>
            <a:lvl3pPr indent="-292100" lvl="2" marL="1371600" rtl="0">
              <a:spcBef>
                <a:spcPts val="0"/>
              </a:spcBef>
              <a:spcAft>
                <a:spcPts val="0"/>
              </a:spcAft>
              <a:buClr>
                <a:srgbClr val="FFFFFF"/>
              </a:buClr>
              <a:buSzPts val="1000"/>
              <a:buChar char="■"/>
              <a:defRPr>
                <a:solidFill>
                  <a:srgbClr val="FFFFFF"/>
                </a:solidFill>
              </a:defRPr>
            </a:lvl3pPr>
            <a:lvl4pPr indent="-292100" lvl="3" marL="1828800" rtl="0">
              <a:spcBef>
                <a:spcPts val="0"/>
              </a:spcBef>
              <a:spcAft>
                <a:spcPts val="0"/>
              </a:spcAft>
              <a:buClr>
                <a:srgbClr val="FFFFFF"/>
              </a:buClr>
              <a:buSzPts val="1000"/>
              <a:buChar char="●"/>
              <a:defRPr>
                <a:solidFill>
                  <a:srgbClr val="FFFFFF"/>
                </a:solidFill>
              </a:defRPr>
            </a:lvl4pPr>
            <a:lvl5pPr indent="-292100" lvl="4" marL="2286000" rtl="0">
              <a:spcBef>
                <a:spcPts val="0"/>
              </a:spcBef>
              <a:spcAft>
                <a:spcPts val="0"/>
              </a:spcAft>
              <a:buClr>
                <a:srgbClr val="FFFFFF"/>
              </a:buClr>
              <a:buSzPts val="1000"/>
              <a:buChar char="○"/>
              <a:defRPr>
                <a:solidFill>
                  <a:srgbClr val="FFFFFF"/>
                </a:solidFill>
              </a:defRPr>
            </a:lvl5pPr>
            <a:lvl6pPr indent="-292100" lvl="5" marL="2743200" rtl="0">
              <a:spcBef>
                <a:spcPts val="0"/>
              </a:spcBef>
              <a:spcAft>
                <a:spcPts val="0"/>
              </a:spcAft>
              <a:buClr>
                <a:srgbClr val="FFFFFF"/>
              </a:buClr>
              <a:buSzPts val="1000"/>
              <a:buChar char="■"/>
              <a:defRPr>
                <a:solidFill>
                  <a:srgbClr val="FFFFFF"/>
                </a:solidFill>
              </a:defRPr>
            </a:lvl6pPr>
            <a:lvl7pPr indent="-292100" lvl="6" marL="3200400" rtl="0">
              <a:spcBef>
                <a:spcPts val="0"/>
              </a:spcBef>
              <a:spcAft>
                <a:spcPts val="0"/>
              </a:spcAft>
              <a:buClr>
                <a:srgbClr val="FFFFFF"/>
              </a:buClr>
              <a:buSzPts val="1000"/>
              <a:buChar char="●"/>
              <a:defRPr>
                <a:solidFill>
                  <a:srgbClr val="FFFFFF"/>
                </a:solidFill>
              </a:defRPr>
            </a:lvl7pPr>
            <a:lvl8pPr indent="-292100" lvl="7" marL="3657600" rtl="0">
              <a:spcBef>
                <a:spcPts val="0"/>
              </a:spcBef>
              <a:spcAft>
                <a:spcPts val="0"/>
              </a:spcAft>
              <a:buClr>
                <a:srgbClr val="FFFFFF"/>
              </a:buClr>
              <a:buSzPts val="1000"/>
              <a:buChar char="○"/>
              <a:defRPr>
                <a:solidFill>
                  <a:srgbClr val="FFFFFF"/>
                </a:solidFill>
              </a:defRPr>
            </a:lvl8pPr>
            <a:lvl9pPr indent="-292100" lvl="8" marL="4114800" rtl="0">
              <a:spcBef>
                <a:spcPts val="0"/>
              </a:spcBef>
              <a:spcAft>
                <a:spcPts val="0"/>
              </a:spcAft>
              <a:buClr>
                <a:srgbClr val="FFFFFF"/>
              </a:buClr>
              <a:buSzPts val="1000"/>
              <a:buChar char="■"/>
              <a:defRPr>
                <a:solidFill>
                  <a:srgbClr val="FFFFFF"/>
                </a:solidFill>
              </a:defRPr>
            </a:lvl9pPr>
          </a:lstStyle>
          <a:p/>
        </p:txBody>
      </p:sp>
      <p:sp>
        <p:nvSpPr>
          <p:cNvPr id="303" name="Google Shape;303;p32"/>
          <p:cNvSpPr txBox="1"/>
          <p:nvPr/>
        </p:nvSpPr>
        <p:spPr>
          <a:xfrm>
            <a:off x="6762575" y="-301"/>
            <a:ext cx="1924200" cy="4605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600">
                <a:solidFill>
                  <a:srgbClr val="BDC1C6"/>
                </a:solidFill>
                <a:latin typeface="Google Sans"/>
                <a:ea typeface="Google Sans"/>
                <a:cs typeface="Google Sans"/>
                <a:sym typeface="Google Sans"/>
              </a:rPr>
              <a:t>Proprietary + Confidential</a:t>
            </a:r>
            <a:endParaRPr sz="600">
              <a:solidFill>
                <a:srgbClr val="BDC1C6"/>
              </a:solidFill>
              <a:latin typeface="Google Sans"/>
              <a:ea typeface="Google Sans"/>
              <a:cs typeface="Google Sans"/>
              <a:sym typeface="Google Sans"/>
            </a:endParaRPr>
          </a:p>
        </p:txBody>
      </p:sp>
      <p:grpSp>
        <p:nvGrpSpPr>
          <p:cNvPr id="304" name="Google Shape;304;p32"/>
          <p:cNvGrpSpPr/>
          <p:nvPr/>
        </p:nvGrpSpPr>
        <p:grpSpPr>
          <a:xfrm>
            <a:off x="7827614" y="4862772"/>
            <a:ext cx="858395" cy="99783"/>
            <a:chOff x="242525" y="2441975"/>
            <a:chExt cx="7135450" cy="828075"/>
          </a:xfrm>
        </p:grpSpPr>
        <p:sp>
          <p:nvSpPr>
            <p:cNvPr id="305" name="Google Shape;305;p3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CUSTOM_4">
    <p:spTree>
      <p:nvGrpSpPr>
        <p:cNvPr id="323" name="Shape 323"/>
        <p:cNvGrpSpPr/>
        <p:nvPr/>
      </p:nvGrpSpPr>
      <p:grpSpPr>
        <a:xfrm>
          <a:off x="0" y="0"/>
          <a:ext cx="0" cy="0"/>
          <a:chOff x="0" y="0"/>
          <a:chExt cx="0" cy="0"/>
        </a:xfrm>
      </p:grpSpPr>
      <p:grpSp>
        <p:nvGrpSpPr>
          <p:cNvPr id="324" name="Google Shape;324;p33"/>
          <p:cNvGrpSpPr/>
          <p:nvPr/>
        </p:nvGrpSpPr>
        <p:grpSpPr>
          <a:xfrm>
            <a:off x="7827614" y="4862772"/>
            <a:ext cx="858395" cy="99783"/>
            <a:chOff x="242525" y="2441975"/>
            <a:chExt cx="7135450" cy="828075"/>
          </a:xfrm>
        </p:grpSpPr>
        <p:sp>
          <p:nvSpPr>
            <p:cNvPr id="325" name="Google Shape;325;p33"/>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3"/>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3"/>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3"/>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3"/>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3"/>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3"/>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3"/>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3"/>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3"/>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3"/>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3"/>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3"/>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3"/>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Header">
  <p:cSld name="CUSTOM_2_3_1_1">
    <p:spTree>
      <p:nvGrpSpPr>
        <p:cNvPr id="343" name="Shape 343"/>
        <p:cNvGrpSpPr/>
        <p:nvPr/>
      </p:nvGrpSpPr>
      <p:grpSpPr>
        <a:xfrm>
          <a:off x="0" y="0"/>
          <a:ext cx="0" cy="0"/>
          <a:chOff x="0" y="0"/>
          <a:chExt cx="0" cy="0"/>
        </a:xfrm>
      </p:grpSpPr>
      <p:sp>
        <p:nvSpPr>
          <p:cNvPr id="344" name="Google Shape;344;p34"/>
          <p:cNvSpPr txBox="1"/>
          <p:nvPr>
            <p:ph type="title"/>
          </p:nvPr>
        </p:nvSpPr>
        <p:spPr>
          <a:xfrm>
            <a:off x="761950" y="457175"/>
            <a:ext cx="5080200" cy="352200"/>
          </a:xfrm>
          <a:prstGeom prst="rect">
            <a:avLst/>
          </a:prstGeom>
        </p:spPr>
        <p:txBody>
          <a:bodyPr anchorCtr="0" anchor="t" bIns="0" lIns="0" spcFirstLastPara="1" rIns="91425"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345" name="Google Shape;345;p34"/>
          <p:cNvGrpSpPr/>
          <p:nvPr/>
        </p:nvGrpSpPr>
        <p:grpSpPr>
          <a:xfrm>
            <a:off x="614120" y="4568626"/>
            <a:ext cx="1565658" cy="245350"/>
            <a:chOff x="614120" y="4568626"/>
            <a:chExt cx="1565658" cy="245350"/>
          </a:xfrm>
        </p:grpSpPr>
        <p:grpSp>
          <p:nvGrpSpPr>
            <p:cNvPr id="346" name="Google Shape;346;p34"/>
            <p:cNvGrpSpPr/>
            <p:nvPr/>
          </p:nvGrpSpPr>
          <p:grpSpPr>
            <a:xfrm>
              <a:off x="614120" y="4568626"/>
              <a:ext cx="290167" cy="233377"/>
              <a:chOff x="614120" y="4568626"/>
              <a:chExt cx="290167" cy="233377"/>
            </a:xfrm>
          </p:grpSpPr>
          <p:sp>
            <p:nvSpPr>
              <p:cNvPr id="347" name="Google Shape;347;p34"/>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4"/>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4"/>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4"/>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1" name="Google Shape;351;p34"/>
            <p:cNvGrpSpPr/>
            <p:nvPr/>
          </p:nvGrpSpPr>
          <p:grpSpPr>
            <a:xfrm>
              <a:off x="989660" y="4603434"/>
              <a:ext cx="1190118" cy="210542"/>
              <a:chOff x="989660" y="4603434"/>
              <a:chExt cx="1190118" cy="210542"/>
            </a:xfrm>
          </p:grpSpPr>
          <p:sp>
            <p:nvSpPr>
              <p:cNvPr id="352" name="Google Shape;352;p34"/>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34"/>
              <p:cNvGrpSpPr/>
              <p:nvPr/>
            </p:nvGrpSpPr>
            <p:grpSpPr>
              <a:xfrm>
                <a:off x="1682774" y="4617610"/>
                <a:ext cx="497005" cy="149188"/>
                <a:chOff x="1682774" y="4617610"/>
                <a:chExt cx="497005" cy="149188"/>
              </a:xfrm>
            </p:grpSpPr>
            <p:sp>
              <p:nvSpPr>
                <p:cNvPr id="354" name="Google Shape;354;p34"/>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4"/>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4"/>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4"/>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4"/>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59" name="Google Shape;359;p3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AND_BODY_1_1">
    <p:spTree>
      <p:nvGrpSpPr>
        <p:cNvPr id="360" name="Shape 360"/>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CUSTOM_7">
    <p:spTree>
      <p:nvGrpSpPr>
        <p:cNvPr id="361" name="Shape 361"/>
        <p:cNvGrpSpPr/>
        <p:nvPr/>
      </p:nvGrpSpPr>
      <p:grpSpPr>
        <a:xfrm>
          <a:off x="0" y="0"/>
          <a:ext cx="0" cy="0"/>
          <a:chOff x="0" y="0"/>
          <a:chExt cx="0" cy="0"/>
        </a:xfrm>
      </p:grpSpPr>
      <p:sp>
        <p:nvSpPr>
          <p:cNvPr id="362" name="Google Shape;362;p36"/>
          <p:cNvSpPr txBox="1"/>
          <p:nvPr>
            <p:ph idx="1" type="body"/>
          </p:nvPr>
        </p:nvSpPr>
        <p:spPr>
          <a:xfrm>
            <a:off x="5207050" y="1514350"/>
            <a:ext cx="1904700" cy="1057500"/>
          </a:xfrm>
          <a:prstGeom prst="rect">
            <a:avLst/>
          </a:prstGeom>
        </p:spPr>
        <p:txBody>
          <a:bodyPr anchorCtr="0" anchor="t" bIns="0" lIns="0" spcFirstLastPara="1" rIns="91425"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sp>
        <p:nvSpPr>
          <p:cNvPr id="363" name="Google Shape;363;p36"/>
          <p:cNvSpPr txBox="1"/>
          <p:nvPr>
            <p:ph type="title"/>
          </p:nvPr>
        </p:nvSpPr>
        <p:spPr>
          <a:xfrm>
            <a:off x="761950" y="2219400"/>
            <a:ext cx="4445100" cy="2114400"/>
          </a:xfrm>
          <a:prstGeom prst="rect">
            <a:avLst/>
          </a:prstGeom>
        </p:spPr>
        <p:txBody>
          <a:bodyPr anchorCtr="0" anchor="t" bIns="0" lIns="0" spcFirstLastPara="1" rIns="91425" wrap="square" tIns="0">
            <a:noAutofit/>
          </a:bodyPr>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364" name="Google Shape;364;p36"/>
          <p:cNvGrpSpPr/>
          <p:nvPr/>
        </p:nvGrpSpPr>
        <p:grpSpPr>
          <a:xfrm>
            <a:off x="761949" y="4570887"/>
            <a:ext cx="2005966" cy="233684"/>
            <a:chOff x="3468688" y="1319213"/>
            <a:chExt cx="6489700" cy="757238"/>
          </a:xfrm>
        </p:grpSpPr>
        <p:sp>
          <p:nvSpPr>
            <p:cNvPr id="365" name="Google Shape;365;p36"/>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66" name="Google Shape;366;p36"/>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67" name="Google Shape;367;p36"/>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68" name="Google Shape;368;p36"/>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69" name="Google Shape;369;p36"/>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0" name="Google Shape;370;p36"/>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1" name="Google Shape;371;p36"/>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2" name="Google Shape;372;p36"/>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3" name="Google Shape;373;p36"/>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4" name="Google Shape;374;p36"/>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5" name="Google Shape;375;p36"/>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6" name="Google Shape;376;p36"/>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7" name="Google Shape;377;p36"/>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8" name="Google Shape;378;p36"/>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79" name="Google Shape;379;p36"/>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80" name="Google Shape;380;p36"/>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81" name="Google Shape;381;p36"/>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82" name="Google Shape;382;p36"/>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83" name="Google Shape;383;p36"/>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p:cSld name="CUSTOM_7_1_2">
    <p:spTree>
      <p:nvGrpSpPr>
        <p:cNvPr id="384" name="Shape 384"/>
        <p:cNvGrpSpPr/>
        <p:nvPr/>
      </p:nvGrpSpPr>
      <p:grpSpPr>
        <a:xfrm>
          <a:off x="0" y="0"/>
          <a:ext cx="0" cy="0"/>
          <a:chOff x="0" y="0"/>
          <a:chExt cx="0" cy="0"/>
        </a:xfrm>
      </p:grpSpPr>
      <p:sp>
        <p:nvSpPr>
          <p:cNvPr id="385" name="Google Shape;385;p37"/>
          <p:cNvSpPr txBox="1"/>
          <p:nvPr>
            <p:ph type="title"/>
          </p:nvPr>
        </p:nvSpPr>
        <p:spPr>
          <a:xfrm>
            <a:off x="762000" y="1285800"/>
            <a:ext cx="7620000" cy="1914900"/>
          </a:xfrm>
          <a:prstGeom prst="rect">
            <a:avLst/>
          </a:prstGeom>
        </p:spPr>
        <p:txBody>
          <a:bodyPr anchorCtr="0" anchor="t" bIns="0" lIns="0" spcFirstLastPara="1" rIns="0" wrap="square" tIns="0">
            <a:noAutofit/>
          </a:bodyPr>
          <a:lstStyle>
            <a:lvl1pPr lvl="0" rtl="0">
              <a:spcBef>
                <a:spcPts val="0"/>
              </a:spcBef>
              <a:spcAft>
                <a:spcPts val="0"/>
              </a:spcAft>
              <a:buNone/>
              <a:defRPr b="0" sz="1400">
                <a:solidFill>
                  <a:schemeClr val="dk2"/>
                </a:solidFill>
                <a:latin typeface="Roboto Light"/>
                <a:ea typeface="Roboto Light"/>
                <a:cs typeface="Roboto Light"/>
                <a:sym typeface="Roboto Light"/>
              </a:defRPr>
            </a:lvl1pPr>
            <a:lvl2pPr lvl="1" rtl="0">
              <a:spcBef>
                <a:spcPts val="0"/>
              </a:spcBef>
              <a:spcAft>
                <a:spcPts val="0"/>
              </a:spcAft>
              <a:buNone/>
              <a:defRPr b="0">
                <a:latin typeface="Roboto Light"/>
                <a:ea typeface="Roboto Light"/>
                <a:cs typeface="Roboto Light"/>
                <a:sym typeface="Roboto Light"/>
              </a:defRPr>
            </a:lvl2pPr>
            <a:lvl3pPr lvl="2" rtl="0">
              <a:spcBef>
                <a:spcPts val="0"/>
              </a:spcBef>
              <a:spcAft>
                <a:spcPts val="0"/>
              </a:spcAft>
              <a:buNone/>
              <a:defRPr b="0">
                <a:latin typeface="Roboto Light"/>
                <a:ea typeface="Roboto Light"/>
                <a:cs typeface="Roboto Light"/>
                <a:sym typeface="Roboto Light"/>
              </a:defRPr>
            </a:lvl3pPr>
            <a:lvl4pPr lvl="3" rtl="0">
              <a:spcBef>
                <a:spcPts val="0"/>
              </a:spcBef>
              <a:spcAft>
                <a:spcPts val="0"/>
              </a:spcAft>
              <a:buNone/>
              <a:defRPr b="0">
                <a:latin typeface="Roboto Light"/>
                <a:ea typeface="Roboto Light"/>
                <a:cs typeface="Roboto Light"/>
                <a:sym typeface="Roboto Light"/>
              </a:defRPr>
            </a:lvl4pPr>
            <a:lvl5pPr lvl="4" rtl="0">
              <a:spcBef>
                <a:spcPts val="0"/>
              </a:spcBef>
              <a:spcAft>
                <a:spcPts val="0"/>
              </a:spcAft>
              <a:buNone/>
              <a:defRPr b="0">
                <a:latin typeface="Roboto Light"/>
                <a:ea typeface="Roboto Light"/>
                <a:cs typeface="Roboto Light"/>
                <a:sym typeface="Roboto Light"/>
              </a:defRPr>
            </a:lvl5pPr>
            <a:lvl6pPr lvl="5" rtl="0">
              <a:spcBef>
                <a:spcPts val="0"/>
              </a:spcBef>
              <a:spcAft>
                <a:spcPts val="0"/>
              </a:spcAft>
              <a:buNone/>
              <a:defRPr b="0">
                <a:latin typeface="Roboto Light"/>
                <a:ea typeface="Roboto Light"/>
                <a:cs typeface="Roboto Light"/>
                <a:sym typeface="Roboto Light"/>
              </a:defRPr>
            </a:lvl6pPr>
            <a:lvl7pPr lvl="6" rtl="0">
              <a:spcBef>
                <a:spcPts val="0"/>
              </a:spcBef>
              <a:spcAft>
                <a:spcPts val="0"/>
              </a:spcAft>
              <a:buNone/>
              <a:defRPr b="0">
                <a:latin typeface="Roboto Light"/>
                <a:ea typeface="Roboto Light"/>
                <a:cs typeface="Roboto Light"/>
                <a:sym typeface="Roboto Light"/>
              </a:defRPr>
            </a:lvl7pPr>
            <a:lvl8pPr lvl="7" rtl="0">
              <a:spcBef>
                <a:spcPts val="0"/>
              </a:spcBef>
              <a:spcAft>
                <a:spcPts val="0"/>
              </a:spcAft>
              <a:buNone/>
              <a:defRPr b="0">
                <a:latin typeface="Roboto Light"/>
                <a:ea typeface="Roboto Light"/>
                <a:cs typeface="Roboto Light"/>
                <a:sym typeface="Roboto Light"/>
              </a:defRPr>
            </a:lvl8pPr>
            <a:lvl9pPr lvl="8" rtl="0">
              <a:spcBef>
                <a:spcPts val="0"/>
              </a:spcBef>
              <a:spcAft>
                <a:spcPts val="0"/>
              </a:spcAft>
              <a:buNone/>
              <a:defRPr b="0">
                <a:latin typeface="Roboto Light"/>
                <a:ea typeface="Roboto Light"/>
                <a:cs typeface="Roboto Light"/>
                <a:sym typeface="Roboto Light"/>
              </a:defRPr>
            </a:lvl9pPr>
          </a:lstStyle>
          <a:p/>
        </p:txBody>
      </p:sp>
      <p:sp>
        <p:nvSpPr>
          <p:cNvPr id="386" name="Google Shape;386;p37"/>
          <p:cNvSpPr txBox="1"/>
          <p:nvPr>
            <p:ph idx="1" type="subTitle"/>
          </p:nvPr>
        </p:nvSpPr>
        <p:spPr>
          <a:xfrm>
            <a:off x="762000" y="428700"/>
            <a:ext cx="3810000" cy="428400"/>
          </a:xfrm>
          <a:prstGeom prst="rect">
            <a:avLst/>
          </a:prstGeom>
        </p:spPr>
        <p:txBody>
          <a:bodyPr anchorCtr="0" anchor="b" bIns="0" lIns="0" spcFirstLastPara="1" rIns="0" wrap="square" tIns="0">
            <a:noAutofit/>
          </a:bodyPr>
          <a:lstStyle>
            <a:lvl1pPr lvl="0" rtl="0">
              <a:spcBef>
                <a:spcPts val="0"/>
              </a:spcBef>
              <a:spcAft>
                <a:spcPts val="0"/>
              </a:spcAft>
              <a:buNone/>
              <a:defRPr b="1" sz="1200">
                <a:solidFill>
                  <a:schemeClr val="dk2"/>
                </a:solidFill>
              </a:defRPr>
            </a:lvl1pPr>
            <a:lvl2pPr lvl="1" rtl="0">
              <a:spcBef>
                <a:spcPts val="0"/>
              </a:spcBef>
              <a:spcAft>
                <a:spcPts val="0"/>
              </a:spcAft>
              <a:buNone/>
              <a:defRPr b="1" sz="1200"/>
            </a:lvl2pPr>
            <a:lvl3pPr lvl="2" rtl="0">
              <a:spcBef>
                <a:spcPts val="0"/>
              </a:spcBef>
              <a:spcAft>
                <a:spcPts val="0"/>
              </a:spcAft>
              <a:buNone/>
              <a:defRPr b="1" sz="1200"/>
            </a:lvl3pPr>
            <a:lvl4pPr lvl="3" rtl="0">
              <a:spcBef>
                <a:spcPts val="0"/>
              </a:spcBef>
              <a:spcAft>
                <a:spcPts val="0"/>
              </a:spcAft>
              <a:buNone/>
              <a:defRPr b="1" sz="1200"/>
            </a:lvl4pPr>
            <a:lvl5pPr lvl="4" rtl="0">
              <a:spcBef>
                <a:spcPts val="0"/>
              </a:spcBef>
              <a:spcAft>
                <a:spcPts val="0"/>
              </a:spcAft>
              <a:buNone/>
              <a:defRPr b="1" sz="1200"/>
            </a:lvl5pPr>
            <a:lvl6pPr lvl="5" rtl="0">
              <a:spcBef>
                <a:spcPts val="0"/>
              </a:spcBef>
              <a:spcAft>
                <a:spcPts val="0"/>
              </a:spcAft>
              <a:buNone/>
              <a:defRPr b="1" sz="1200"/>
            </a:lvl6pPr>
            <a:lvl7pPr lvl="6" rtl="0">
              <a:spcBef>
                <a:spcPts val="0"/>
              </a:spcBef>
              <a:spcAft>
                <a:spcPts val="0"/>
              </a:spcAft>
              <a:buNone/>
              <a:defRPr b="1" sz="1200"/>
            </a:lvl7pPr>
            <a:lvl8pPr lvl="7" rtl="0">
              <a:spcBef>
                <a:spcPts val="0"/>
              </a:spcBef>
              <a:spcAft>
                <a:spcPts val="0"/>
              </a:spcAft>
              <a:buNone/>
              <a:defRPr b="1" sz="1200"/>
            </a:lvl8pPr>
            <a:lvl9pPr lvl="8" rtl="0">
              <a:spcBef>
                <a:spcPts val="0"/>
              </a:spcBef>
              <a:spcAft>
                <a:spcPts val="0"/>
              </a:spcAft>
              <a:buNone/>
              <a:defRPr b="1" sz="1200"/>
            </a:lvl9pPr>
          </a:lstStyle>
          <a:p/>
        </p:txBody>
      </p:sp>
      <p:grpSp>
        <p:nvGrpSpPr>
          <p:cNvPr id="387" name="Google Shape;387;p37"/>
          <p:cNvGrpSpPr/>
          <p:nvPr/>
        </p:nvGrpSpPr>
        <p:grpSpPr>
          <a:xfrm>
            <a:off x="7827614" y="4862772"/>
            <a:ext cx="858395" cy="99783"/>
            <a:chOff x="242525" y="2441975"/>
            <a:chExt cx="7135450" cy="828075"/>
          </a:xfrm>
        </p:grpSpPr>
        <p:sp>
          <p:nvSpPr>
            <p:cNvPr id="388" name="Google Shape;388;p37"/>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7"/>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7"/>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7"/>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7"/>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7"/>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7"/>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7"/>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7"/>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7"/>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7"/>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7"/>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7"/>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7"/>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7"/>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7"/>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7"/>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7"/>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6" name="Shape 406"/>
        <p:cNvGrpSpPr/>
        <p:nvPr/>
      </p:nvGrpSpPr>
      <p:grpSpPr>
        <a:xfrm>
          <a:off x="0" y="0"/>
          <a:ext cx="0" cy="0"/>
          <a:chOff x="0" y="0"/>
          <a:chExt cx="0" cy="0"/>
        </a:xfrm>
      </p:grpSpPr>
      <p:sp>
        <p:nvSpPr>
          <p:cNvPr id="407" name="Google Shape;407;p38"/>
          <p:cNvSpPr txBox="1"/>
          <p:nvPr>
            <p:ph type="title"/>
          </p:nvPr>
        </p:nvSpPr>
        <p:spPr>
          <a:xfrm>
            <a:off x="311700" y="445025"/>
            <a:ext cx="8520600" cy="572700"/>
          </a:xfrm>
          <a:prstGeom prst="rect">
            <a:avLst/>
          </a:prstGeom>
        </p:spPr>
        <p:txBody>
          <a:bodyPr anchorCtr="0" anchor="t" bIns="0" lIns="0" spcFirstLastPara="1" rIns="91425" wrap="square" tIns="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408" name="Google Shape;408;p38"/>
          <p:cNvSpPr txBox="1"/>
          <p:nvPr>
            <p:ph idx="1" type="body"/>
          </p:nvPr>
        </p:nvSpPr>
        <p:spPr>
          <a:xfrm>
            <a:off x="311700" y="1152475"/>
            <a:ext cx="3999900" cy="3416400"/>
          </a:xfrm>
          <a:prstGeom prst="rect">
            <a:avLst/>
          </a:prstGeom>
        </p:spPr>
        <p:txBody>
          <a:bodyPr anchorCtr="0" anchor="t" bIns="0" lIns="0" spcFirstLastPara="1" rIns="91425"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09" name="Google Shape;409;p38"/>
          <p:cNvSpPr txBox="1"/>
          <p:nvPr>
            <p:ph idx="2" type="body"/>
          </p:nvPr>
        </p:nvSpPr>
        <p:spPr>
          <a:xfrm>
            <a:off x="4832400" y="1152475"/>
            <a:ext cx="3999900" cy="3416400"/>
          </a:xfrm>
          <a:prstGeom prst="rect">
            <a:avLst/>
          </a:prstGeom>
        </p:spPr>
        <p:txBody>
          <a:bodyPr anchorCtr="0" anchor="t" bIns="0" lIns="0" spcFirstLastPara="1" rIns="91425" wrap="square" tIns="0">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grpSp>
        <p:nvGrpSpPr>
          <p:cNvPr id="410" name="Google Shape;410;p38"/>
          <p:cNvGrpSpPr/>
          <p:nvPr/>
        </p:nvGrpSpPr>
        <p:grpSpPr>
          <a:xfrm>
            <a:off x="7827614" y="4862772"/>
            <a:ext cx="858395" cy="99783"/>
            <a:chOff x="242525" y="2441975"/>
            <a:chExt cx="7135450" cy="828075"/>
          </a:xfrm>
        </p:grpSpPr>
        <p:sp>
          <p:nvSpPr>
            <p:cNvPr id="411" name="Google Shape;411;p3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429" name="Shape 429"/>
        <p:cNvGrpSpPr/>
        <p:nvPr/>
      </p:nvGrpSpPr>
      <p:grpSpPr>
        <a:xfrm>
          <a:off x="0" y="0"/>
          <a:ext cx="0" cy="0"/>
          <a:chOff x="0" y="0"/>
          <a:chExt cx="0" cy="0"/>
        </a:xfrm>
      </p:grpSpPr>
      <p:sp>
        <p:nvSpPr>
          <p:cNvPr id="430" name="Google Shape;430;p39"/>
          <p:cNvSpPr/>
          <p:nvPr/>
        </p:nvSpPr>
        <p:spPr>
          <a:xfrm>
            <a:off x="0" y="-25900"/>
            <a:ext cx="9168300" cy="5214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1" name="Google Shape;431;p39"/>
          <p:cNvGrpSpPr/>
          <p:nvPr/>
        </p:nvGrpSpPr>
        <p:grpSpPr>
          <a:xfrm>
            <a:off x="7827614" y="4862772"/>
            <a:ext cx="858395" cy="99783"/>
            <a:chOff x="242525" y="2441975"/>
            <a:chExt cx="7135450" cy="828075"/>
          </a:xfrm>
        </p:grpSpPr>
        <p:sp>
          <p:nvSpPr>
            <p:cNvPr id="432" name="Google Shape;432;p39"/>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9"/>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9"/>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9"/>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9"/>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9"/>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9"/>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9"/>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9"/>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9"/>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9"/>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9"/>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9"/>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9"/>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9"/>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9"/>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9"/>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TITLE_AND_TWO_COLUMNS_1_1">
    <p:spTree>
      <p:nvGrpSpPr>
        <p:cNvPr id="450" name="Shape 450"/>
        <p:cNvGrpSpPr/>
        <p:nvPr/>
      </p:nvGrpSpPr>
      <p:grpSpPr>
        <a:xfrm>
          <a:off x="0" y="0"/>
          <a:ext cx="0" cy="0"/>
          <a:chOff x="0" y="0"/>
          <a:chExt cx="0" cy="0"/>
        </a:xfrm>
      </p:grpSpPr>
      <p:sp>
        <p:nvSpPr>
          <p:cNvPr id="451" name="Google Shape;451;p40"/>
          <p:cNvSpPr/>
          <p:nvPr/>
        </p:nvSpPr>
        <p:spPr>
          <a:xfrm>
            <a:off x="0" y="-25900"/>
            <a:ext cx="9168300" cy="5214000"/>
          </a:xfrm>
          <a:prstGeom prst="rect">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2" name="Google Shape;452;p40"/>
          <p:cNvGrpSpPr/>
          <p:nvPr/>
        </p:nvGrpSpPr>
        <p:grpSpPr>
          <a:xfrm>
            <a:off x="7827614" y="4862772"/>
            <a:ext cx="858395" cy="99783"/>
            <a:chOff x="242525" y="2441975"/>
            <a:chExt cx="7135450" cy="828075"/>
          </a:xfrm>
        </p:grpSpPr>
        <p:sp>
          <p:nvSpPr>
            <p:cNvPr id="453" name="Google Shape;453;p40"/>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0"/>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0"/>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0"/>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0"/>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0"/>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0"/>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0"/>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0"/>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0"/>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0"/>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0"/>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0"/>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0"/>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0"/>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0"/>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0"/>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1" name="Google Shape;471;p40"/>
          <p:cNvPicPr preferRelativeResize="0"/>
          <p:nvPr/>
        </p:nvPicPr>
        <p:blipFill rotWithShape="1">
          <a:blip r:embed="rId2">
            <a:alphaModFix/>
          </a:blip>
          <a:srcRect b="18581" l="0" r="0" t="10335"/>
          <a:stretch/>
        </p:blipFill>
        <p:spPr>
          <a:xfrm>
            <a:off x="6467075" y="4655037"/>
            <a:ext cx="858374" cy="48846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 Left1">
  <p:cSld name="CUSTOM_8">
    <p:spTree>
      <p:nvGrpSpPr>
        <p:cNvPr id="472" name="Shape 472"/>
        <p:cNvGrpSpPr/>
        <p:nvPr/>
      </p:nvGrpSpPr>
      <p:grpSpPr>
        <a:xfrm>
          <a:off x="0" y="0"/>
          <a:ext cx="0" cy="0"/>
          <a:chOff x="0" y="0"/>
          <a:chExt cx="0" cy="0"/>
        </a:xfrm>
      </p:grpSpPr>
      <p:sp>
        <p:nvSpPr>
          <p:cNvPr id="473" name="Google Shape;473;p41"/>
          <p:cNvSpPr txBox="1"/>
          <p:nvPr>
            <p:ph type="title"/>
          </p:nvPr>
        </p:nvSpPr>
        <p:spPr>
          <a:xfrm>
            <a:off x="1447800" y="2342825"/>
            <a:ext cx="5334000" cy="1943400"/>
          </a:xfrm>
          <a:prstGeom prst="rect">
            <a:avLst/>
          </a:prstGeom>
        </p:spPr>
        <p:txBody>
          <a:bodyPr anchorCtr="0" anchor="t" bIns="0" lIns="0" spcFirstLastPara="1" rIns="91425" wrap="square" tIns="0">
            <a:noAutofit/>
          </a:bodyPr>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p:txBody>
      </p:sp>
      <p:sp>
        <p:nvSpPr>
          <p:cNvPr id="474" name="Google Shape;474;p41"/>
          <p:cNvSpPr txBox="1"/>
          <p:nvPr>
            <p:ph idx="1" type="subTitle"/>
          </p:nvPr>
        </p:nvSpPr>
        <p:spPr>
          <a:xfrm>
            <a:off x="6019800" y="1638000"/>
            <a:ext cx="2286000" cy="1285800"/>
          </a:xfrm>
          <a:prstGeom prst="rect">
            <a:avLst/>
          </a:prstGeom>
        </p:spPr>
        <p:txBody>
          <a:bodyPr anchorCtr="0" anchor="t" bIns="0" lIns="0" spcFirstLastPara="1" rIns="91425" wrap="square" tIns="0">
            <a:noAutofit/>
          </a:bodyPr>
          <a:lstStyle>
            <a:lvl1pPr lvl="0" rtl="0">
              <a:spcBef>
                <a:spcPts val="0"/>
              </a:spcBef>
              <a:spcAft>
                <a:spcPts val="0"/>
              </a:spcAft>
              <a:buNone/>
              <a:defRPr>
                <a:solidFill>
                  <a:srgbClr val="434343"/>
                </a:solidFill>
                <a:latin typeface="Google Sans"/>
                <a:ea typeface="Google Sans"/>
                <a:cs typeface="Google Sans"/>
                <a:sym typeface="Google Sans"/>
              </a:defRPr>
            </a:lvl1pPr>
            <a:lvl2pPr lvl="1" rtl="0">
              <a:spcBef>
                <a:spcPts val="0"/>
              </a:spcBef>
              <a:spcAft>
                <a:spcPts val="0"/>
              </a:spcAft>
              <a:buNone/>
              <a:defRPr>
                <a:solidFill>
                  <a:srgbClr val="434343"/>
                </a:solidFill>
                <a:latin typeface="Google Sans"/>
                <a:ea typeface="Google Sans"/>
                <a:cs typeface="Google Sans"/>
                <a:sym typeface="Google Sans"/>
              </a:defRPr>
            </a:lvl2pPr>
            <a:lvl3pPr lvl="2" rtl="0">
              <a:spcBef>
                <a:spcPts val="0"/>
              </a:spcBef>
              <a:spcAft>
                <a:spcPts val="0"/>
              </a:spcAft>
              <a:buNone/>
              <a:defRPr>
                <a:solidFill>
                  <a:srgbClr val="434343"/>
                </a:solidFill>
                <a:latin typeface="Google Sans"/>
                <a:ea typeface="Google Sans"/>
                <a:cs typeface="Google Sans"/>
                <a:sym typeface="Google Sans"/>
              </a:defRPr>
            </a:lvl3pPr>
            <a:lvl4pPr lvl="3" rtl="0">
              <a:spcBef>
                <a:spcPts val="0"/>
              </a:spcBef>
              <a:spcAft>
                <a:spcPts val="0"/>
              </a:spcAft>
              <a:buNone/>
              <a:defRPr>
                <a:solidFill>
                  <a:srgbClr val="434343"/>
                </a:solidFill>
                <a:latin typeface="Google Sans"/>
                <a:ea typeface="Google Sans"/>
                <a:cs typeface="Google Sans"/>
                <a:sym typeface="Google Sans"/>
              </a:defRPr>
            </a:lvl4pPr>
            <a:lvl5pPr lvl="4" rtl="0">
              <a:spcBef>
                <a:spcPts val="0"/>
              </a:spcBef>
              <a:spcAft>
                <a:spcPts val="0"/>
              </a:spcAft>
              <a:buNone/>
              <a:defRPr>
                <a:solidFill>
                  <a:srgbClr val="434343"/>
                </a:solidFill>
                <a:latin typeface="Google Sans"/>
                <a:ea typeface="Google Sans"/>
                <a:cs typeface="Google Sans"/>
                <a:sym typeface="Google Sans"/>
              </a:defRPr>
            </a:lvl5pPr>
            <a:lvl6pPr lvl="5" rtl="0">
              <a:spcBef>
                <a:spcPts val="0"/>
              </a:spcBef>
              <a:spcAft>
                <a:spcPts val="0"/>
              </a:spcAft>
              <a:buNone/>
              <a:defRPr>
                <a:solidFill>
                  <a:srgbClr val="434343"/>
                </a:solidFill>
                <a:latin typeface="Google Sans"/>
                <a:ea typeface="Google Sans"/>
                <a:cs typeface="Google Sans"/>
                <a:sym typeface="Google Sans"/>
              </a:defRPr>
            </a:lvl6pPr>
            <a:lvl7pPr lvl="6" rtl="0">
              <a:spcBef>
                <a:spcPts val="0"/>
              </a:spcBef>
              <a:spcAft>
                <a:spcPts val="0"/>
              </a:spcAft>
              <a:buNone/>
              <a:defRPr>
                <a:solidFill>
                  <a:srgbClr val="434343"/>
                </a:solidFill>
                <a:latin typeface="Google Sans"/>
                <a:ea typeface="Google Sans"/>
                <a:cs typeface="Google Sans"/>
                <a:sym typeface="Google Sans"/>
              </a:defRPr>
            </a:lvl7pPr>
            <a:lvl8pPr lvl="7" rtl="0">
              <a:spcBef>
                <a:spcPts val="0"/>
              </a:spcBef>
              <a:spcAft>
                <a:spcPts val="0"/>
              </a:spcAft>
              <a:buNone/>
              <a:defRPr>
                <a:solidFill>
                  <a:srgbClr val="434343"/>
                </a:solidFill>
                <a:latin typeface="Google Sans"/>
                <a:ea typeface="Google Sans"/>
                <a:cs typeface="Google Sans"/>
                <a:sym typeface="Google Sans"/>
              </a:defRPr>
            </a:lvl8pPr>
            <a:lvl9pPr lvl="8" rtl="0">
              <a:spcBef>
                <a:spcPts val="0"/>
              </a:spcBef>
              <a:spcAft>
                <a:spcPts val="0"/>
              </a:spcAft>
              <a:buNone/>
              <a:defRPr>
                <a:solidFill>
                  <a:srgbClr val="434343"/>
                </a:solidFill>
                <a:latin typeface="Google Sans"/>
                <a:ea typeface="Google Sans"/>
                <a:cs typeface="Google Sans"/>
                <a:sym typeface="Google Sans"/>
              </a:defRPr>
            </a:lvl9pPr>
          </a:lstStyle>
          <a:p/>
        </p:txBody>
      </p:sp>
      <p:pic>
        <p:nvPicPr>
          <p:cNvPr id="475" name="Google Shape;475;p41"/>
          <p:cNvPicPr preferRelativeResize="0"/>
          <p:nvPr/>
        </p:nvPicPr>
        <p:blipFill>
          <a:blip r:embed="rId2">
            <a:alphaModFix/>
          </a:blip>
          <a:stretch>
            <a:fillRect/>
          </a:stretch>
        </p:blipFill>
        <p:spPr>
          <a:xfrm>
            <a:off x="1405594" y="4519568"/>
            <a:ext cx="2286001" cy="4515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G Suite content">
  <p:cSld name="CUSTOM_3_1_1_1_1_1_1_1_1_1_1_1_2_1_1_2_1_1">
    <p:bg>
      <p:bgPr>
        <a:solidFill>
          <a:srgbClr val="FFFFFF"/>
        </a:solidFill>
      </p:bgPr>
    </p:bg>
    <p:spTree>
      <p:nvGrpSpPr>
        <p:cNvPr id="476" name="Shape 476"/>
        <p:cNvGrpSpPr/>
        <p:nvPr/>
      </p:nvGrpSpPr>
      <p:grpSpPr>
        <a:xfrm>
          <a:off x="0" y="0"/>
          <a:ext cx="0" cy="0"/>
          <a:chOff x="0" y="0"/>
          <a:chExt cx="0" cy="0"/>
        </a:xfrm>
      </p:grpSpPr>
      <p:sp>
        <p:nvSpPr>
          <p:cNvPr id="477" name="Google Shape;477;p42"/>
          <p:cNvSpPr txBox="1"/>
          <p:nvPr>
            <p:ph type="title"/>
          </p:nvPr>
        </p:nvSpPr>
        <p:spPr>
          <a:xfrm>
            <a:off x="761950" y="809375"/>
            <a:ext cx="5079900" cy="352500"/>
          </a:xfrm>
          <a:prstGeom prst="rect">
            <a:avLst/>
          </a:prstGeom>
        </p:spPr>
        <p:txBody>
          <a:bodyPr anchorCtr="0" anchor="b" bIns="0" lIns="0" spcFirstLastPara="1" rIns="91425"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78" name="Google Shape;478;p42"/>
          <p:cNvSpPr txBox="1"/>
          <p:nvPr>
            <p:ph idx="1" type="body"/>
          </p:nvPr>
        </p:nvSpPr>
        <p:spPr>
          <a:xfrm>
            <a:off x="761975" y="1514275"/>
            <a:ext cx="5079900" cy="2467200"/>
          </a:xfrm>
          <a:prstGeom prst="rect">
            <a:avLst/>
          </a:prstGeom>
        </p:spPr>
        <p:txBody>
          <a:bodyPr anchorCtr="0" anchor="t" bIns="0" lIns="0" spcFirstLastPara="1" rIns="91425" wrap="square" tIns="0">
            <a:noAutofit/>
          </a:bodyPr>
          <a:lstStyle>
            <a:lvl1pPr indent="-292100" lvl="0" marL="457200" rtl="0">
              <a:spcBef>
                <a:spcPts val="0"/>
              </a:spcBef>
              <a:spcAft>
                <a:spcPts val="0"/>
              </a:spcAft>
              <a:buSzPts val="1000"/>
              <a:buChar char="●"/>
              <a:defRPr/>
            </a:lvl1pPr>
            <a:lvl2pPr indent="-292100" lvl="1" marL="914400" rtl="0">
              <a:spcBef>
                <a:spcPts val="0"/>
              </a:spcBef>
              <a:spcAft>
                <a:spcPts val="0"/>
              </a:spcAft>
              <a:buSzPts val="1000"/>
              <a:buChar char="○"/>
              <a:defRPr/>
            </a:lvl2pPr>
            <a:lvl3pPr indent="-292100" lvl="2" marL="1371600" rtl="0">
              <a:spcBef>
                <a:spcPts val="0"/>
              </a:spcBef>
              <a:spcAft>
                <a:spcPts val="0"/>
              </a:spcAft>
              <a:buSzPts val="1000"/>
              <a:buChar char="■"/>
              <a:defRPr/>
            </a:lvl3pPr>
            <a:lvl4pPr indent="-292100" lvl="3" marL="1828800" rtl="0">
              <a:spcBef>
                <a:spcPts val="0"/>
              </a:spcBef>
              <a:spcAft>
                <a:spcPts val="0"/>
              </a:spcAft>
              <a:buSzPts val="10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92100" lvl="7" marL="3657600" rtl="0">
              <a:spcBef>
                <a:spcPts val="0"/>
              </a:spcBef>
              <a:spcAft>
                <a:spcPts val="0"/>
              </a:spcAft>
              <a:buSzPts val="1000"/>
              <a:buChar char="○"/>
              <a:defRPr/>
            </a:lvl8pPr>
            <a:lvl9pPr indent="-292100" lvl="8" marL="4114800" rtl="0">
              <a:spcBef>
                <a:spcPts val="0"/>
              </a:spcBef>
              <a:spcAft>
                <a:spcPts val="0"/>
              </a:spcAft>
              <a:buSzPts val="1000"/>
              <a:buChar char="■"/>
              <a:defRPr/>
            </a:lvl9pPr>
          </a:lstStyle>
          <a:p/>
        </p:txBody>
      </p:sp>
      <p:grpSp>
        <p:nvGrpSpPr>
          <p:cNvPr id="479" name="Google Shape;479;p42"/>
          <p:cNvGrpSpPr/>
          <p:nvPr/>
        </p:nvGrpSpPr>
        <p:grpSpPr>
          <a:xfrm>
            <a:off x="7903814" y="4862772"/>
            <a:ext cx="858395" cy="99783"/>
            <a:chOff x="242525" y="2441975"/>
            <a:chExt cx="7135450" cy="828075"/>
          </a:xfrm>
        </p:grpSpPr>
        <p:sp>
          <p:nvSpPr>
            <p:cNvPr id="480" name="Google Shape;480;p42"/>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2"/>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2"/>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2"/>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2"/>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2"/>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2"/>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2"/>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2"/>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2"/>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2"/>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2"/>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2"/>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2"/>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2"/>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2"/>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2"/>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2"/>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8" name="Google Shape;498;p42"/>
          <p:cNvPicPr preferRelativeResize="0"/>
          <p:nvPr/>
        </p:nvPicPr>
        <p:blipFill rotWithShape="1">
          <a:blip r:embed="rId2">
            <a:alphaModFix/>
          </a:blip>
          <a:srcRect b="13700" l="0" r="0" t="4062"/>
          <a:stretch/>
        </p:blipFill>
        <p:spPr>
          <a:xfrm>
            <a:off x="7043150" y="4736412"/>
            <a:ext cx="605841" cy="3525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2">
  <p:cSld name="CUSTOM_8_1">
    <p:spTree>
      <p:nvGrpSpPr>
        <p:cNvPr id="499" name="Shape 499"/>
        <p:cNvGrpSpPr/>
        <p:nvPr/>
      </p:nvGrpSpPr>
      <p:grpSpPr>
        <a:xfrm>
          <a:off x="0" y="0"/>
          <a:ext cx="0" cy="0"/>
          <a:chOff x="0" y="0"/>
          <a:chExt cx="0" cy="0"/>
        </a:xfrm>
      </p:grpSpPr>
      <p:sp>
        <p:nvSpPr>
          <p:cNvPr id="500" name="Google Shape;500;p43"/>
          <p:cNvSpPr/>
          <p:nvPr/>
        </p:nvSpPr>
        <p:spPr>
          <a:xfrm>
            <a:off x="7455175" y="86700"/>
            <a:ext cx="1521900" cy="496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22" Type="http://schemas.openxmlformats.org/officeDocument/2006/relationships/slideLayout" Target="../slideLayouts/slideLayout40.xml"/><Relationship Id="rId10" Type="http://schemas.openxmlformats.org/officeDocument/2006/relationships/slideLayout" Target="../slideLayouts/slideLayout28.xml"/><Relationship Id="rId21" Type="http://schemas.openxmlformats.org/officeDocument/2006/relationships/slideLayout" Target="../slideLayouts/slideLayout39.xml"/><Relationship Id="rId13" Type="http://schemas.openxmlformats.org/officeDocument/2006/relationships/slideLayout" Target="../slideLayouts/slideLayout31.xml"/><Relationship Id="rId24" Type="http://schemas.openxmlformats.org/officeDocument/2006/relationships/theme" Target="../theme/theme1.xml"/><Relationship Id="rId12" Type="http://schemas.openxmlformats.org/officeDocument/2006/relationships/slideLayout" Target="../slideLayouts/slideLayout30.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 name="Shape 67"/>
        <p:cNvGrpSpPr/>
        <p:nvPr/>
      </p:nvGrpSpPr>
      <p:grpSpPr>
        <a:xfrm>
          <a:off x="0" y="0"/>
          <a:ext cx="0" cy="0"/>
          <a:chOff x="0" y="0"/>
          <a:chExt cx="0" cy="0"/>
        </a:xfrm>
      </p:grpSpPr>
      <p:sp>
        <p:nvSpPr>
          <p:cNvPr id="68" name="Google Shape;68;p20"/>
          <p:cNvSpPr txBox="1"/>
          <p:nvPr>
            <p:ph type="title"/>
          </p:nvPr>
        </p:nvSpPr>
        <p:spPr>
          <a:xfrm>
            <a:off x="457175" y="460250"/>
            <a:ext cx="6153900" cy="999900"/>
          </a:xfrm>
          <a:prstGeom prst="rect">
            <a:avLst/>
          </a:prstGeom>
          <a:noFill/>
          <a:ln>
            <a:noFill/>
          </a:ln>
        </p:spPr>
        <p:txBody>
          <a:bodyPr anchorCtr="0" anchor="t" bIns="0" lIns="0" spcFirstLastPara="1" rIns="91425" wrap="square" tIns="0">
            <a:noAutofit/>
          </a:bodyPr>
          <a:lstStyle>
            <a:lvl1pPr lvl="0"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1pPr>
            <a:lvl2pPr lvl="1"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2pPr>
            <a:lvl3pPr lvl="2"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3pPr>
            <a:lvl4pPr lvl="3"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4pPr>
            <a:lvl5pPr lvl="4"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5pPr>
            <a:lvl6pPr lvl="5"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6pPr>
            <a:lvl7pPr lvl="6"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7pPr>
            <a:lvl8pPr lvl="7"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8pPr>
            <a:lvl9pPr lvl="8" rtl="0">
              <a:lnSpc>
                <a:spcPct val="115000"/>
              </a:lnSpc>
              <a:spcBef>
                <a:spcPts val="0"/>
              </a:spcBef>
              <a:spcAft>
                <a:spcPts val="0"/>
              </a:spcAft>
              <a:buNone/>
              <a:defRPr sz="1800">
                <a:solidFill>
                  <a:srgbClr val="202124"/>
                </a:solidFill>
                <a:latin typeface="Google Sans Medium"/>
                <a:ea typeface="Google Sans Medium"/>
                <a:cs typeface="Google Sans Medium"/>
                <a:sym typeface="Google Sans Medium"/>
              </a:defRPr>
            </a:lvl9pPr>
          </a:lstStyle>
          <a:p/>
        </p:txBody>
      </p:sp>
      <p:sp>
        <p:nvSpPr>
          <p:cNvPr id="69" name="Google Shape;69;p20"/>
          <p:cNvSpPr txBox="1"/>
          <p:nvPr>
            <p:ph idx="1" type="body"/>
          </p:nvPr>
        </p:nvSpPr>
        <p:spPr>
          <a:xfrm>
            <a:off x="457175" y="1536250"/>
            <a:ext cx="6153900" cy="3151800"/>
          </a:xfrm>
          <a:prstGeom prst="rect">
            <a:avLst/>
          </a:prstGeom>
          <a:noFill/>
          <a:ln>
            <a:noFill/>
          </a:ln>
        </p:spPr>
        <p:txBody>
          <a:bodyPr anchorCtr="0" anchor="t" bIns="0" lIns="0" spcFirstLastPara="1" rIns="91425" wrap="square" tIns="0">
            <a:noAutofit/>
          </a:bodyPr>
          <a:lstStyle>
            <a:lvl1pPr indent="-292100" lvl="0" marL="457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1pPr>
            <a:lvl2pPr indent="-292100" lvl="1" marL="914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2pPr>
            <a:lvl3pPr indent="-292100" lvl="2" marL="1371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3pPr>
            <a:lvl4pPr indent="-292100" lvl="3" marL="1828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4pPr>
            <a:lvl5pPr indent="-292100" lvl="4" marL="22860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5pPr>
            <a:lvl6pPr indent="-292100" lvl="5" marL="27432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6pPr>
            <a:lvl7pPr indent="-292100" lvl="6" marL="32004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7pPr>
            <a:lvl8pPr indent="-292100" lvl="7" marL="36576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8pPr>
            <a:lvl9pPr indent="-292100" lvl="8" marL="4114800" rtl="0">
              <a:lnSpc>
                <a:spcPct val="150000"/>
              </a:lnSpc>
              <a:spcBef>
                <a:spcPts val="0"/>
              </a:spcBef>
              <a:spcAft>
                <a:spcPts val="0"/>
              </a:spcAft>
              <a:buClr>
                <a:srgbClr val="202124"/>
              </a:buClr>
              <a:buSzPts val="1000"/>
              <a:buFont typeface="Google Sans"/>
              <a:buChar char="■"/>
              <a:defRPr sz="1000">
                <a:solidFill>
                  <a:srgbClr val="202124"/>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90">
          <p15:clr>
            <a:schemeClr val="accent1"/>
          </p15:clr>
        </p15:guide>
        <p15:guide id="2" orient="horz" pos="920">
          <p15:clr>
            <a:schemeClr val="accent1"/>
          </p15:clr>
        </p15:guide>
        <p15:guide id="3" orient="horz" pos="968">
          <p15:clr>
            <a:schemeClr val="accent1"/>
          </p15:clr>
        </p15:guide>
        <p15:guide id="4" orient="horz" pos="1596">
          <p15:clr>
            <a:schemeClr val="accent1"/>
          </p15:clr>
        </p15:guide>
        <p15:guide id="5" orient="horz" pos="1642">
          <p15:clr>
            <a:schemeClr val="accent1"/>
          </p15:clr>
        </p15:guide>
        <p15:guide id="6" orient="horz" pos="2275">
          <p15:clr>
            <a:schemeClr val="accent1"/>
          </p15:clr>
        </p15:guide>
        <p15:guide id="7" orient="horz" pos="2323">
          <p15:clr>
            <a:schemeClr val="accent1"/>
          </p15:clr>
        </p15:guide>
        <p15:guide id="8" pos="288">
          <p15:clr>
            <a:schemeClr val="accent1"/>
          </p15:clr>
        </p15:guide>
        <p15:guide id="9" pos="1549">
          <p15:clr>
            <a:schemeClr val="accent1"/>
          </p15:clr>
        </p15:guide>
        <p15:guide id="10" pos="1596">
          <p15:clr>
            <a:schemeClr val="accent1"/>
          </p15:clr>
        </p15:guide>
        <p15:guide id="11" pos="1981">
          <p15:clr>
            <a:schemeClr val="accent2"/>
          </p15:clr>
        </p15:guide>
        <p15:guide id="12" pos="2033">
          <p15:clr>
            <a:schemeClr val="accent2"/>
          </p15:clr>
        </p15:guide>
        <p15:guide id="13" pos="2856">
          <p15:clr>
            <a:schemeClr val="accent1"/>
          </p15:clr>
        </p15:guide>
        <p15:guide id="14" pos="2904">
          <p15:clr>
            <a:schemeClr val="accent1"/>
          </p15:clr>
        </p15:guide>
        <p15:guide id="15" pos="3727">
          <p15:clr>
            <a:schemeClr val="accent2"/>
          </p15:clr>
        </p15:guide>
        <p15:guide id="16" pos="3779">
          <p15:clr>
            <a:schemeClr val="accent2"/>
          </p15:clr>
        </p15:guide>
        <p15:guide id="17" pos="4164">
          <p15:clr>
            <a:schemeClr val="accent1"/>
          </p15:clr>
        </p15:guide>
        <p15:guide id="18" pos="4211">
          <p15:clr>
            <a:schemeClr val="accent1"/>
          </p15:clr>
        </p15:guide>
        <p15:guide id="19" pos="5472">
          <p15:clr>
            <a:schemeClr val="accent1"/>
          </p15:clr>
        </p15:guide>
        <p15:guide id="20" orient="horz" pos="2953">
          <p15:clr>
            <a:schemeClr val="accent1"/>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52.jpg"/><Relationship Id="rId6" Type="http://schemas.openxmlformats.org/officeDocument/2006/relationships/image" Target="../media/image6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5.jpg"/><Relationship Id="rId4" Type="http://schemas.openxmlformats.org/officeDocument/2006/relationships/image" Target="../media/image67.png"/><Relationship Id="rId5" Type="http://schemas.openxmlformats.org/officeDocument/2006/relationships/image" Target="../media/image45.png"/><Relationship Id="rId6"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57.jpg"/><Relationship Id="rId4" Type="http://schemas.openxmlformats.org/officeDocument/2006/relationships/image" Target="../media/image49.jpg"/><Relationship Id="rId5"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59.gif"/></Relationships>
</file>

<file path=ppt/slides/_rels/slide3.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2.png"/><Relationship Id="rId12"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66.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28.png"/><Relationship Id="rId13" Type="http://schemas.openxmlformats.org/officeDocument/2006/relationships/image" Target="../media/image37.png"/><Relationship Id="rId12" Type="http://schemas.openxmlformats.org/officeDocument/2006/relationships/image" Target="../media/image44.png"/><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43.png"/><Relationship Id="rId15" Type="http://schemas.openxmlformats.org/officeDocument/2006/relationships/image" Target="../media/image32.png"/><Relationship Id="rId14" Type="http://schemas.openxmlformats.org/officeDocument/2006/relationships/image" Target="../media/image30.png"/><Relationship Id="rId16"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43.png"/><Relationship Id="rId5" Type="http://schemas.openxmlformats.org/officeDocument/2006/relationships/image" Target="../media/image10.png"/><Relationship Id="rId6"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4"/>
          <p:cNvSpPr txBox="1"/>
          <p:nvPr>
            <p:ph idx="4294967295" type="title"/>
          </p:nvPr>
        </p:nvSpPr>
        <p:spPr>
          <a:xfrm>
            <a:off x="441075" y="1008500"/>
            <a:ext cx="5723400" cy="1830300"/>
          </a:xfrm>
          <a:prstGeom prst="rect">
            <a:avLst/>
          </a:prstGeom>
        </p:spPr>
        <p:txBody>
          <a:bodyPr anchorCtr="0" anchor="b" bIns="91425" lIns="91425" spcFirstLastPara="1" rIns="91425" wrap="square" tIns="91425">
            <a:noAutofit/>
          </a:bodyPr>
          <a:lstStyle/>
          <a:p>
            <a:pPr indent="0" lvl="0" marL="0" rtl="0" algn="l">
              <a:lnSpc>
                <a:spcPct val="80000"/>
              </a:lnSpc>
              <a:spcBef>
                <a:spcPts val="0"/>
              </a:spcBef>
              <a:spcAft>
                <a:spcPts val="0"/>
              </a:spcAft>
              <a:buNone/>
            </a:pPr>
            <a:r>
              <a:rPr lang="en" sz="4900">
                <a:latin typeface="Google Sans Medium"/>
                <a:ea typeface="Google Sans Medium"/>
                <a:cs typeface="Google Sans Medium"/>
                <a:sym typeface="Google Sans Medium"/>
              </a:rPr>
              <a:t>Google Workspace for Education</a:t>
            </a:r>
            <a:endParaRPr sz="4900">
              <a:solidFill>
                <a:schemeClr val="dk1"/>
              </a:solidFill>
              <a:latin typeface="Google Sans Medium"/>
              <a:ea typeface="Google Sans Medium"/>
              <a:cs typeface="Google Sans Medium"/>
              <a:sym typeface="Google Sans Medium"/>
            </a:endParaRPr>
          </a:p>
        </p:txBody>
      </p:sp>
      <p:grpSp>
        <p:nvGrpSpPr>
          <p:cNvPr id="506" name="Google Shape;506;p44"/>
          <p:cNvGrpSpPr/>
          <p:nvPr/>
        </p:nvGrpSpPr>
        <p:grpSpPr>
          <a:xfrm>
            <a:off x="457193" y="460484"/>
            <a:ext cx="2045020" cy="237243"/>
            <a:chOff x="242525" y="2441975"/>
            <a:chExt cx="7135450" cy="828075"/>
          </a:xfrm>
        </p:grpSpPr>
        <p:sp>
          <p:nvSpPr>
            <p:cNvPr id="507" name="Google Shape;507;p44"/>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4"/>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4"/>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4"/>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4"/>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4"/>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4"/>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4"/>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4"/>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4"/>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4"/>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4"/>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4"/>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4"/>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4"/>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4"/>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4"/>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4"/>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5" name="Google Shape;525;p44"/>
          <p:cNvCxnSpPr>
            <a:stCxn id="526" idx="0"/>
          </p:cNvCxnSpPr>
          <p:nvPr/>
        </p:nvCxnSpPr>
        <p:spPr>
          <a:xfrm rot="10800000">
            <a:off x="142" y="3055343"/>
            <a:ext cx="4537500" cy="0"/>
          </a:xfrm>
          <a:prstGeom prst="straightConnector1">
            <a:avLst/>
          </a:prstGeom>
          <a:noFill/>
          <a:ln cap="flat" cmpd="sng" w="9525">
            <a:solidFill>
              <a:schemeClr val="dk2"/>
            </a:solidFill>
            <a:prstDash val="solid"/>
            <a:round/>
            <a:headEnd len="med" w="med" type="none"/>
            <a:tailEnd len="med" w="med" type="none"/>
          </a:ln>
        </p:spPr>
      </p:cxnSp>
      <p:sp>
        <p:nvSpPr>
          <p:cNvPr id="526" name="Google Shape;526;p44"/>
          <p:cNvSpPr/>
          <p:nvPr/>
        </p:nvSpPr>
        <p:spPr>
          <a:xfrm>
            <a:off x="4175392" y="3055343"/>
            <a:ext cx="724500" cy="724500"/>
          </a:xfrm>
          <a:prstGeom prst="arc">
            <a:avLst>
              <a:gd fmla="val 16200000" name="adj1"/>
              <a:gd fmla="val 0" name="adj2"/>
            </a:avLst>
          </a:prstGeom>
          <a:noFill/>
          <a:ln cap="flat" cmpd="sng" w="9525">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7" name="Google Shape;527;p44"/>
          <p:cNvPicPr preferRelativeResize="0"/>
          <p:nvPr/>
        </p:nvPicPr>
        <p:blipFill rotWithShape="1">
          <a:blip r:embed="rId3">
            <a:alphaModFix/>
          </a:blip>
          <a:srcRect b="0" l="0" r="0" t="0"/>
          <a:stretch/>
        </p:blipFill>
        <p:spPr>
          <a:xfrm>
            <a:off x="6164475" y="1234850"/>
            <a:ext cx="2600673" cy="2595599"/>
          </a:xfrm>
          <a:prstGeom prst="rect">
            <a:avLst/>
          </a:prstGeom>
          <a:noFill/>
          <a:ln>
            <a:noFill/>
          </a:ln>
        </p:spPr>
      </p:pic>
      <p:sp>
        <p:nvSpPr>
          <p:cNvPr id="528" name="Google Shape;528;p44"/>
          <p:cNvSpPr/>
          <p:nvPr/>
        </p:nvSpPr>
        <p:spPr>
          <a:xfrm rot="10800000">
            <a:off x="4899892" y="3099237"/>
            <a:ext cx="724500" cy="724500"/>
          </a:xfrm>
          <a:prstGeom prst="arc">
            <a:avLst>
              <a:gd fmla="val 16200000" name="adj1"/>
              <a:gd fmla="val 0" name="adj2"/>
            </a:avLst>
          </a:prstGeom>
          <a:noFill/>
          <a:ln cap="flat" cmpd="sng" w="9525">
            <a:solidFill>
              <a:srgbClr val="BDC1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9" name="Google Shape;529;p44"/>
          <p:cNvCxnSpPr>
            <a:stCxn id="528" idx="0"/>
          </p:cNvCxnSpPr>
          <p:nvPr/>
        </p:nvCxnSpPr>
        <p:spPr>
          <a:xfrm>
            <a:off x="5262142" y="3823737"/>
            <a:ext cx="970800" cy="0"/>
          </a:xfrm>
          <a:prstGeom prst="straightConnector1">
            <a:avLst/>
          </a:prstGeom>
          <a:noFill/>
          <a:ln cap="flat" cmpd="sng" w="9525">
            <a:solidFill>
              <a:schemeClr val="dk2"/>
            </a:solidFill>
            <a:prstDash val="solid"/>
            <a:round/>
            <a:headEnd len="med" w="med" type="none"/>
            <a:tailEnd len="med" w="med" type="none"/>
          </a:ln>
        </p:spPr>
      </p:cxnSp>
      <p:cxnSp>
        <p:nvCxnSpPr>
          <p:cNvPr id="530" name="Google Shape;530;p44"/>
          <p:cNvCxnSpPr>
            <a:stCxn id="528" idx="2"/>
            <a:endCxn id="528" idx="2"/>
          </p:cNvCxnSpPr>
          <p:nvPr/>
        </p:nvCxnSpPr>
        <p:spPr>
          <a:xfrm>
            <a:off x="4899892" y="3461487"/>
            <a:ext cx="0" cy="0"/>
          </a:xfrm>
          <a:prstGeom prst="straightConnector1">
            <a:avLst/>
          </a:prstGeom>
          <a:noFill/>
          <a:ln cap="flat" cmpd="sng" w="9525">
            <a:solidFill>
              <a:schemeClr val="dk2"/>
            </a:solidFill>
            <a:prstDash val="solid"/>
            <a:round/>
            <a:headEnd len="med" w="med" type="none"/>
            <a:tailEnd len="med" w="med" type="none"/>
          </a:ln>
        </p:spPr>
      </p:cxnSp>
      <p:cxnSp>
        <p:nvCxnSpPr>
          <p:cNvPr id="531" name="Google Shape;531;p44"/>
          <p:cNvCxnSpPr>
            <a:stCxn id="528" idx="2"/>
            <a:endCxn id="526" idx="2"/>
          </p:cNvCxnSpPr>
          <p:nvPr/>
        </p:nvCxnSpPr>
        <p:spPr>
          <a:xfrm rot="10800000">
            <a:off x="4899892" y="3417687"/>
            <a:ext cx="0" cy="43800"/>
          </a:xfrm>
          <a:prstGeom prst="straightConnector1">
            <a:avLst/>
          </a:prstGeom>
          <a:noFill/>
          <a:ln cap="flat" cmpd="sng" w="9525">
            <a:solidFill>
              <a:schemeClr val="dk2"/>
            </a:solidFill>
            <a:prstDash val="solid"/>
            <a:round/>
            <a:headEnd len="med" w="med" type="none"/>
            <a:tailEnd len="med" w="med" type="none"/>
          </a:ln>
        </p:spPr>
      </p:cxnSp>
      <p:sp>
        <p:nvSpPr>
          <p:cNvPr id="532" name="Google Shape;532;p44"/>
          <p:cNvSpPr txBox="1"/>
          <p:nvPr/>
        </p:nvSpPr>
        <p:spPr>
          <a:xfrm>
            <a:off x="1738300" y="3754050"/>
            <a:ext cx="3307800" cy="776400"/>
          </a:xfrm>
          <a:prstGeom prst="rect">
            <a:avLst/>
          </a:prstGeom>
          <a:noFill/>
          <a:ln>
            <a:noFill/>
          </a:ln>
        </p:spPr>
        <p:txBody>
          <a:bodyPr anchorCtr="0" anchor="b" bIns="0" lIns="0" spcFirstLastPara="1" rIns="91425" wrap="square" tIns="0">
            <a:spAutoFit/>
          </a:bodyPr>
          <a:lstStyle/>
          <a:p>
            <a:pPr indent="0" lvl="0" marL="0" rtl="0" algn="l">
              <a:lnSpc>
                <a:spcPct val="130000"/>
              </a:lnSpc>
              <a:spcBef>
                <a:spcPts val="0"/>
              </a:spcBef>
              <a:spcAft>
                <a:spcPts val="0"/>
              </a:spcAft>
              <a:buNone/>
            </a:pPr>
            <a:r>
              <a:rPr lang="en" sz="1600">
                <a:solidFill>
                  <a:schemeClr val="dk1"/>
                </a:solidFill>
                <a:latin typeface="Google Sans Medium"/>
                <a:ea typeface="Google Sans Medium"/>
                <a:cs typeface="Google Sans Medium"/>
                <a:sym typeface="Google Sans Medium"/>
              </a:rPr>
              <a:t>Alister Payne</a:t>
            </a:r>
            <a:endParaRPr sz="1200">
              <a:solidFill>
                <a:schemeClr val="lt1"/>
              </a:solidFill>
              <a:latin typeface="Google Sans"/>
              <a:ea typeface="Google Sans"/>
              <a:cs typeface="Google Sans"/>
              <a:sym typeface="Google Sans"/>
            </a:endParaRPr>
          </a:p>
          <a:p>
            <a:pPr indent="0" lvl="0" marL="0" rtl="0" algn="l">
              <a:lnSpc>
                <a:spcPct val="130000"/>
              </a:lnSpc>
              <a:spcBef>
                <a:spcPts val="0"/>
              </a:spcBef>
              <a:spcAft>
                <a:spcPts val="0"/>
              </a:spcAft>
              <a:buNone/>
            </a:pPr>
            <a:r>
              <a:rPr lang="en" sz="1050">
                <a:solidFill>
                  <a:srgbClr val="202124"/>
                </a:solidFill>
                <a:highlight>
                  <a:srgbClr val="FFFFFF"/>
                </a:highlight>
                <a:latin typeface="Google Sans"/>
                <a:ea typeface="Google Sans"/>
                <a:cs typeface="Google Sans"/>
                <a:sym typeface="Google Sans"/>
              </a:rPr>
              <a:t>CEO of CloudEDU</a:t>
            </a:r>
            <a:endParaRPr sz="1200">
              <a:solidFill>
                <a:schemeClr val="lt1"/>
              </a:solidFill>
              <a:latin typeface="Google Sans"/>
              <a:ea typeface="Google Sans"/>
              <a:cs typeface="Google Sans"/>
              <a:sym typeface="Google Sans"/>
            </a:endParaRPr>
          </a:p>
          <a:p>
            <a:pPr indent="0" lvl="0" marL="0" rtl="0" algn="l">
              <a:lnSpc>
                <a:spcPct val="130000"/>
              </a:lnSpc>
              <a:spcBef>
                <a:spcPts val="0"/>
              </a:spcBef>
              <a:spcAft>
                <a:spcPts val="0"/>
              </a:spcAft>
              <a:buNone/>
            </a:pPr>
            <a:r>
              <a:t/>
            </a:r>
            <a:endParaRPr sz="1600">
              <a:solidFill>
                <a:schemeClr val="dk1"/>
              </a:solidFill>
              <a:latin typeface="Google Sans Medium"/>
              <a:ea typeface="Google Sans Medium"/>
              <a:cs typeface="Google Sans Medium"/>
              <a:sym typeface="Google Sans Medium"/>
            </a:endParaRPr>
          </a:p>
        </p:txBody>
      </p:sp>
      <p:pic>
        <p:nvPicPr>
          <p:cNvPr id="533" name="Google Shape;533;p44"/>
          <p:cNvPicPr preferRelativeResize="0"/>
          <p:nvPr/>
        </p:nvPicPr>
        <p:blipFill rotWithShape="1">
          <a:blip r:embed="rId4">
            <a:alphaModFix/>
          </a:blip>
          <a:srcRect b="22695" l="0" r="0" t="2302"/>
          <a:stretch/>
        </p:blipFill>
        <p:spPr>
          <a:xfrm>
            <a:off x="333125" y="3417675"/>
            <a:ext cx="1121100" cy="1121100"/>
          </a:xfrm>
          <a:prstGeom prst="ellipse">
            <a:avLst/>
          </a:prstGeom>
          <a:noFill/>
          <a:ln cap="flat" cmpd="sng" w="19050">
            <a:solidFill>
              <a:srgbClr val="BDC1C6"/>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pic>
        <p:nvPicPr>
          <p:cNvPr id="888" name="Google Shape;888;p53"/>
          <p:cNvPicPr preferRelativeResize="0"/>
          <p:nvPr/>
        </p:nvPicPr>
        <p:blipFill rotWithShape="1">
          <a:blip r:embed="rId3">
            <a:alphaModFix/>
          </a:blip>
          <a:srcRect b="24894" l="7889" r="7729" t="23628"/>
          <a:stretch/>
        </p:blipFill>
        <p:spPr>
          <a:xfrm>
            <a:off x="443264" y="1610713"/>
            <a:ext cx="8255425" cy="1922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54" title="PXL_20240718_065816441.jpg"/>
          <p:cNvPicPr preferRelativeResize="0"/>
          <p:nvPr/>
        </p:nvPicPr>
        <p:blipFill>
          <a:blip r:embed="rId3">
            <a:alphaModFix/>
          </a:blip>
          <a:stretch>
            <a:fillRect/>
          </a:stretch>
        </p:blipFill>
        <p:spPr>
          <a:xfrm>
            <a:off x="356525" y="241450"/>
            <a:ext cx="4613100" cy="2594700"/>
          </a:xfrm>
          <a:prstGeom prst="roundRect">
            <a:avLst>
              <a:gd fmla="val 5250" name="adj"/>
            </a:avLst>
          </a:prstGeom>
          <a:noFill/>
          <a:ln>
            <a:noFill/>
          </a:ln>
        </p:spPr>
      </p:pic>
      <p:pic>
        <p:nvPicPr>
          <p:cNvPr id="894" name="Google Shape;894;p54" title="PXL_20240718_065734648.jpg"/>
          <p:cNvPicPr preferRelativeResize="0"/>
          <p:nvPr/>
        </p:nvPicPr>
        <p:blipFill rotWithShape="1">
          <a:blip r:embed="rId4">
            <a:alphaModFix/>
          </a:blip>
          <a:srcRect b="4940" l="0" r="0" t="17617"/>
          <a:stretch/>
        </p:blipFill>
        <p:spPr>
          <a:xfrm>
            <a:off x="5108900" y="241450"/>
            <a:ext cx="3848100" cy="1675800"/>
          </a:xfrm>
          <a:prstGeom prst="roundRect">
            <a:avLst>
              <a:gd fmla="val 5025" name="adj"/>
            </a:avLst>
          </a:prstGeom>
          <a:noFill/>
          <a:ln>
            <a:noFill/>
          </a:ln>
        </p:spPr>
      </p:pic>
      <p:pic>
        <p:nvPicPr>
          <p:cNvPr id="895" name="Google Shape;895;p54" title="07bee547-fcc7-479a-b578-94db7279d7bb.JPG"/>
          <p:cNvPicPr preferRelativeResize="0"/>
          <p:nvPr/>
        </p:nvPicPr>
        <p:blipFill rotWithShape="1">
          <a:blip r:embed="rId5">
            <a:alphaModFix/>
          </a:blip>
          <a:srcRect b="23547" l="0" r="0" t="0"/>
          <a:stretch/>
        </p:blipFill>
        <p:spPr>
          <a:xfrm>
            <a:off x="356525" y="2965101"/>
            <a:ext cx="4613100" cy="1983600"/>
          </a:xfrm>
          <a:prstGeom prst="roundRect">
            <a:avLst>
              <a:gd fmla="val 5455" name="adj"/>
            </a:avLst>
          </a:prstGeom>
          <a:noFill/>
          <a:ln>
            <a:noFill/>
          </a:ln>
        </p:spPr>
      </p:pic>
      <p:pic>
        <p:nvPicPr>
          <p:cNvPr id="896" name="Google Shape;896;p54" title="240517 - CloudEDU PRE-1.jpg"/>
          <p:cNvPicPr preferRelativeResize="0"/>
          <p:nvPr/>
        </p:nvPicPr>
        <p:blipFill rotWithShape="1">
          <a:blip r:embed="rId6">
            <a:alphaModFix/>
          </a:blip>
          <a:srcRect b="30680" l="0" r="0" t="18498"/>
          <a:stretch/>
        </p:blipFill>
        <p:spPr>
          <a:xfrm>
            <a:off x="5108900" y="2014325"/>
            <a:ext cx="3848100" cy="2934300"/>
          </a:xfrm>
          <a:prstGeom prst="roundRect">
            <a:avLst>
              <a:gd fmla="val 3846" name="adj"/>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55"/>
          <p:cNvPicPr preferRelativeResize="0"/>
          <p:nvPr/>
        </p:nvPicPr>
        <p:blipFill>
          <a:blip r:embed="rId3">
            <a:alphaModFix/>
          </a:blip>
          <a:stretch>
            <a:fillRect/>
          </a:stretch>
        </p:blipFill>
        <p:spPr>
          <a:xfrm>
            <a:off x="84375" y="57150"/>
            <a:ext cx="8839204" cy="467424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56"/>
          <p:cNvPicPr preferRelativeResize="0"/>
          <p:nvPr/>
        </p:nvPicPr>
        <p:blipFill>
          <a:blip r:embed="rId3">
            <a:alphaModFix/>
          </a:blip>
          <a:stretch>
            <a:fillRect/>
          </a:stretch>
        </p:blipFill>
        <p:spPr>
          <a:xfrm>
            <a:off x="2245700" y="152400"/>
            <a:ext cx="4652595" cy="4838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57"/>
          <p:cNvPicPr preferRelativeResize="0"/>
          <p:nvPr/>
        </p:nvPicPr>
        <p:blipFill>
          <a:blip r:embed="rId3">
            <a:alphaModFix/>
          </a:blip>
          <a:stretch>
            <a:fillRect/>
          </a:stretch>
        </p:blipFill>
        <p:spPr>
          <a:xfrm>
            <a:off x="1293213" y="152400"/>
            <a:ext cx="6557564" cy="48386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58"/>
          <p:cNvPicPr preferRelativeResize="0"/>
          <p:nvPr/>
        </p:nvPicPr>
        <p:blipFill>
          <a:blip r:embed="rId3">
            <a:alphaModFix/>
          </a:blip>
          <a:stretch>
            <a:fillRect/>
          </a:stretch>
        </p:blipFill>
        <p:spPr>
          <a:xfrm>
            <a:off x="1086313" y="152400"/>
            <a:ext cx="6971369" cy="483869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59"/>
          <p:cNvPicPr preferRelativeResize="0"/>
          <p:nvPr/>
        </p:nvPicPr>
        <p:blipFill>
          <a:blip r:embed="rId3">
            <a:alphaModFix/>
          </a:blip>
          <a:stretch>
            <a:fillRect/>
          </a:stretch>
        </p:blipFill>
        <p:spPr>
          <a:xfrm>
            <a:off x="1725700" y="152400"/>
            <a:ext cx="5692588" cy="48387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60"/>
          <p:cNvSpPr txBox="1"/>
          <p:nvPr/>
        </p:nvSpPr>
        <p:spPr>
          <a:xfrm>
            <a:off x="457200" y="457200"/>
            <a:ext cx="5641200" cy="925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2000">
                <a:solidFill>
                  <a:srgbClr val="3C4043"/>
                </a:solidFill>
                <a:latin typeface="Google Sans"/>
                <a:ea typeface="Google Sans"/>
                <a:cs typeface="Google Sans"/>
                <a:sym typeface="Google Sans"/>
              </a:rPr>
              <a:t>Re-energize your fleet with a modern OS</a:t>
            </a:r>
            <a:endParaRPr sz="2000">
              <a:solidFill>
                <a:srgbClr val="3C4043"/>
              </a:solidFill>
              <a:latin typeface="Google Sans"/>
              <a:ea typeface="Google Sans"/>
              <a:cs typeface="Google Sans"/>
              <a:sym typeface="Google Sans"/>
            </a:endParaRPr>
          </a:p>
          <a:p>
            <a:pPr indent="0" lvl="0" marL="0" rtl="0" algn="l">
              <a:lnSpc>
                <a:spcPct val="130000"/>
              </a:lnSpc>
              <a:spcBef>
                <a:spcPts val="1500"/>
              </a:spcBef>
              <a:spcAft>
                <a:spcPts val="1000"/>
              </a:spcAft>
              <a:buNone/>
            </a:pPr>
            <a:r>
              <a:rPr lang="en" sz="1200">
                <a:solidFill>
                  <a:schemeClr val="dk1"/>
                </a:solidFill>
                <a:latin typeface="Google Sans"/>
                <a:ea typeface="Google Sans"/>
                <a:cs typeface="Google Sans"/>
                <a:sym typeface="Google Sans"/>
              </a:rPr>
              <a:t>Transform your fleet with ChromeOS Flex and give your entire school</a:t>
            </a:r>
            <a:br>
              <a:rPr lang="en" sz="1200">
                <a:solidFill>
                  <a:schemeClr val="dk1"/>
                </a:solidFill>
                <a:latin typeface="Google Sans"/>
                <a:ea typeface="Google Sans"/>
                <a:cs typeface="Google Sans"/>
                <a:sym typeface="Google Sans"/>
              </a:rPr>
            </a:br>
            <a:r>
              <a:rPr lang="en" sz="1200">
                <a:solidFill>
                  <a:schemeClr val="dk1"/>
                </a:solidFill>
                <a:latin typeface="Google Sans"/>
                <a:ea typeface="Google Sans"/>
                <a:cs typeface="Google Sans"/>
                <a:sym typeface="Google Sans"/>
              </a:rPr>
              <a:t>the fast and reliable experience of ChromeOS. </a:t>
            </a:r>
            <a:endParaRPr sz="1100">
              <a:solidFill>
                <a:srgbClr val="3C4043"/>
              </a:solidFill>
              <a:latin typeface="Google Sans Text"/>
              <a:ea typeface="Google Sans Text"/>
              <a:cs typeface="Google Sans Text"/>
              <a:sym typeface="Google Sans Text"/>
            </a:endParaRPr>
          </a:p>
        </p:txBody>
      </p:sp>
      <p:sp>
        <p:nvSpPr>
          <p:cNvPr id="927" name="Google Shape;927;p60"/>
          <p:cNvSpPr/>
          <p:nvPr/>
        </p:nvSpPr>
        <p:spPr>
          <a:xfrm flipH="1">
            <a:off x="394800" y="1613675"/>
            <a:ext cx="8556600" cy="2284200"/>
          </a:xfrm>
          <a:prstGeom prst="roundRect">
            <a:avLst>
              <a:gd fmla="val 13678" name="adj"/>
            </a:avLst>
          </a:prstGeom>
          <a:solidFill>
            <a:srgbClr val="FFFFFF"/>
          </a:solidFill>
          <a:ln>
            <a:noFill/>
          </a:ln>
          <a:effectLst>
            <a:outerShdw blurRad="257175" rotWithShape="0" algn="bl">
              <a:srgbClr val="3C4043">
                <a:alpha val="15000"/>
              </a:srgbClr>
            </a:outerShdw>
          </a:effectLst>
        </p:spPr>
        <p:txBody>
          <a:bodyPr anchorCtr="0" anchor="t" bIns="0" lIns="228600" spcFirstLastPara="1" rIns="274300" wrap="square" tIns="228600">
            <a:noAutofit/>
          </a:bodyPr>
          <a:lstStyle/>
          <a:p>
            <a:pPr indent="0" lvl="0" marL="0" rtl="0" algn="l">
              <a:lnSpc>
                <a:spcPct val="130000"/>
              </a:lnSpc>
              <a:spcBef>
                <a:spcPts val="0"/>
              </a:spcBef>
              <a:spcAft>
                <a:spcPts val="500"/>
              </a:spcAft>
              <a:buNone/>
            </a:pPr>
            <a:r>
              <a:t/>
            </a:r>
            <a:endParaRPr sz="1000">
              <a:solidFill>
                <a:srgbClr val="3C4043"/>
              </a:solidFill>
              <a:latin typeface="Google Sans Text"/>
              <a:ea typeface="Google Sans Text"/>
              <a:cs typeface="Google Sans Text"/>
              <a:sym typeface="Google Sans Text"/>
            </a:endParaRPr>
          </a:p>
        </p:txBody>
      </p:sp>
      <p:grpSp>
        <p:nvGrpSpPr>
          <p:cNvPr id="928" name="Google Shape;928;p60"/>
          <p:cNvGrpSpPr/>
          <p:nvPr/>
        </p:nvGrpSpPr>
        <p:grpSpPr>
          <a:xfrm>
            <a:off x="741789" y="1851918"/>
            <a:ext cx="7990966" cy="1807705"/>
            <a:chOff x="1618039" y="2921697"/>
            <a:chExt cx="5755521" cy="1302006"/>
          </a:xfrm>
        </p:grpSpPr>
        <p:sp>
          <p:nvSpPr>
            <p:cNvPr id="929" name="Google Shape;929;p60"/>
            <p:cNvSpPr/>
            <p:nvPr/>
          </p:nvSpPr>
          <p:spPr>
            <a:xfrm>
              <a:off x="4351973" y="3428873"/>
              <a:ext cx="287655" cy="287655"/>
            </a:xfrm>
            <a:custGeom>
              <a:rect b="b" l="l" r="r" t="t"/>
              <a:pathLst>
                <a:path extrusionOk="0" h="127000" w="12700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t>            </a:t>
              </a:r>
              <a:endParaRPr b="1"/>
            </a:p>
          </p:txBody>
        </p:sp>
        <p:grpSp>
          <p:nvGrpSpPr>
            <p:cNvPr id="930" name="Google Shape;930;p60"/>
            <p:cNvGrpSpPr/>
            <p:nvPr/>
          </p:nvGrpSpPr>
          <p:grpSpPr>
            <a:xfrm>
              <a:off x="1618039" y="2921697"/>
              <a:ext cx="2470309" cy="1302006"/>
              <a:chOff x="904162" y="3092014"/>
              <a:chExt cx="2470309" cy="1302006"/>
            </a:xfrm>
          </p:grpSpPr>
          <p:grpSp>
            <p:nvGrpSpPr>
              <p:cNvPr id="931" name="Google Shape;931;p60"/>
              <p:cNvGrpSpPr/>
              <p:nvPr/>
            </p:nvGrpSpPr>
            <p:grpSpPr>
              <a:xfrm>
                <a:off x="904162" y="3092014"/>
                <a:ext cx="2470309" cy="1302006"/>
                <a:chOff x="238125" y="950850"/>
                <a:chExt cx="7143750" cy="3765200"/>
              </a:xfrm>
            </p:grpSpPr>
            <p:sp>
              <p:nvSpPr>
                <p:cNvPr id="932" name="Google Shape;932;p60"/>
                <p:cNvSpPr/>
                <p:nvPr/>
              </p:nvSpPr>
              <p:spPr>
                <a:xfrm>
                  <a:off x="971900" y="950850"/>
                  <a:ext cx="5676200" cy="3438675"/>
                </a:xfrm>
                <a:custGeom>
                  <a:rect b="b" l="l" r="r" t="t"/>
                  <a:pathLst>
                    <a:path extrusionOk="0" h="137547" w="227048">
                      <a:moveTo>
                        <a:pt x="9074" y="0"/>
                      </a:moveTo>
                      <a:cubicBezTo>
                        <a:pt x="4056" y="0"/>
                        <a:pt x="1" y="4056"/>
                        <a:pt x="1" y="9074"/>
                      </a:cubicBezTo>
                      <a:lnTo>
                        <a:pt x="1" y="137547"/>
                      </a:lnTo>
                      <a:lnTo>
                        <a:pt x="227047" y="137547"/>
                      </a:lnTo>
                      <a:lnTo>
                        <a:pt x="227047" y="9074"/>
                      </a:lnTo>
                      <a:cubicBezTo>
                        <a:pt x="227047" y="4056"/>
                        <a:pt x="222992" y="0"/>
                        <a:pt x="218042" y="0"/>
                      </a:cubicBezTo>
                      <a:close/>
                    </a:path>
                  </a:pathLst>
                </a:custGeom>
                <a:solidFill>
                  <a:srgbClr val="989E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60"/>
                <p:cNvSpPr/>
                <p:nvPr/>
              </p:nvSpPr>
              <p:spPr>
                <a:xfrm>
                  <a:off x="971900" y="950850"/>
                  <a:ext cx="1489950" cy="1079225"/>
                </a:xfrm>
                <a:custGeom>
                  <a:rect b="b" l="l" r="r" t="t"/>
                  <a:pathLst>
                    <a:path extrusionOk="0" h="43169" w="59598">
                      <a:moveTo>
                        <a:pt x="26672" y="0"/>
                      </a:moveTo>
                      <a:lnTo>
                        <a:pt x="24335" y="1650"/>
                      </a:lnTo>
                      <a:lnTo>
                        <a:pt x="8249" y="13060"/>
                      </a:lnTo>
                      <a:lnTo>
                        <a:pt x="5087" y="15398"/>
                      </a:lnTo>
                      <a:lnTo>
                        <a:pt x="5019" y="15398"/>
                      </a:lnTo>
                      <a:lnTo>
                        <a:pt x="1" y="18903"/>
                      </a:lnTo>
                      <a:lnTo>
                        <a:pt x="1" y="43168"/>
                      </a:lnTo>
                      <a:lnTo>
                        <a:pt x="12099" y="34370"/>
                      </a:lnTo>
                      <a:lnTo>
                        <a:pt x="20898" y="28046"/>
                      </a:lnTo>
                      <a:lnTo>
                        <a:pt x="28528" y="22478"/>
                      </a:lnTo>
                      <a:lnTo>
                        <a:pt x="32446" y="19659"/>
                      </a:lnTo>
                      <a:lnTo>
                        <a:pt x="41176" y="13335"/>
                      </a:lnTo>
                      <a:lnTo>
                        <a:pt x="57398" y="1650"/>
                      </a:lnTo>
                      <a:lnTo>
                        <a:pt x="59598" y="0"/>
                      </a:lnTo>
                      <a:close/>
                    </a:path>
                  </a:pathLst>
                </a:custGeom>
                <a:solidFill>
                  <a:srgbClr val="FFFFFF">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60"/>
                <p:cNvSpPr/>
                <p:nvPr/>
              </p:nvSpPr>
              <p:spPr>
                <a:xfrm>
                  <a:off x="971900" y="950850"/>
                  <a:ext cx="1996925" cy="1445250"/>
                </a:xfrm>
                <a:custGeom>
                  <a:rect b="b" l="l" r="r" t="t"/>
                  <a:pathLst>
                    <a:path extrusionOk="0" h="57810" w="79877">
                      <a:moveTo>
                        <a:pt x="72590" y="0"/>
                      </a:moveTo>
                      <a:lnTo>
                        <a:pt x="70321" y="1650"/>
                      </a:lnTo>
                      <a:lnTo>
                        <a:pt x="54167" y="13335"/>
                      </a:lnTo>
                      <a:lnTo>
                        <a:pt x="33889" y="28046"/>
                      </a:lnTo>
                      <a:lnTo>
                        <a:pt x="10037" y="45299"/>
                      </a:lnTo>
                      <a:lnTo>
                        <a:pt x="1" y="52585"/>
                      </a:lnTo>
                      <a:lnTo>
                        <a:pt x="1" y="57810"/>
                      </a:lnTo>
                      <a:lnTo>
                        <a:pt x="8799" y="51417"/>
                      </a:lnTo>
                      <a:lnTo>
                        <a:pt x="41176" y="28046"/>
                      </a:lnTo>
                      <a:lnTo>
                        <a:pt x="61454" y="13335"/>
                      </a:lnTo>
                      <a:lnTo>
                        <a:pt x="77608" y="1650"/>
                      </a:lnTo>
                      <a:lnTo>
                        <a:pt x="79876" y="0"/>
                      </a:lnTo>
                      <a:close/>
                    </a:path>
                  </a:pathLst>
                </a:custGeom>
                <a:solidFill>
                  <a:srgbClr val="FFFFFF">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60"/>
                <p:cNvSpPr/>
                <p:nvPr/>
              </p:nvSpPr>
              <p:spPr>
                <a:xfrm>
                  <a:off x="1087050" y="1069400"/>
                  <a:ext cx="5432150" cy="3153450"/>
                </a:xfrm>
                <a:custGeom>
                  <a:rect b="b" l="l" r="r" t="t"/>
                  <a:pathLst>
                    <a:path extrusionOk="0" h="126138" w="217286">
                      <a:moveTo>
                        <a:pt x="7630" y="1"/>
                      </a:moveTo>
                      <a:cubicBezTo>
                        <a:pt x="3369" y="1"/>
                        <a:pt x="0" y="3369"/>
                        <a:pt x="0" y="7631"/>
                      </a:cubicBezTo>
                      <a:lnTo>
                        <a:pt x="0" y="118438"/>
                      </a:lnTo>
                      <a:cubicBezTo>
                        <a:pt x="0" y="122700"/>
                        <a:pt x="3369" y="126137"/>
                        <a:pt x="7630" y="126137"/>
                      </a:cubicBezTo>
                      <a:lnTo>
                        <a:pt x="209656" y="126137"/>
                      </a:lnTo>
                      <a:cubicBezTo>
                        <a:pt x="213918" y="126137"/>
                        <a:pt x="217286" y="122700"/>
                        <a:pt x="217286" y="118438"/>
                      </a:cubicBezTo>
                      <a:lnTo>
                        <a:pt x="217286" y="7631"/>
                      </a:lnTo>
                      <a:cubicBezTo>
                        <a:pt x="217286" y="3369"/>
                        <a:pt x="213918" y="1"/>
                        <a:pt x="20965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60"/>
                <p:cNvSpPr/>
                <p:nvPr/>
              </p:nvSpPr>
              <p:spPr>
                <a:xfrm>
                  <a:off x="238125" y="4372325"/>
                  <a:ext cx="7143750" cy="343725"/>
                </a:xfrm>
                <a:custGeom>
                  <a:rect b="b" l="l" r="r" t="t"/>
                  <a:pathLst>
                    <a:path extrusionOk="0" h="13749" w="285750">
                      <a:moveTo>
                        <a:pt x="756" y="0"/>
                      </a:moveTo>
                      <a:cubicBezTo>
                        <a:pt x="344" y="0"/>
                        <a:pt x="0" y="344"/>
                        <a:pt x="0" y="757"/>
                      </a:cubicBezTo>
                      <a:lnTo>
                        <a:pt x="0" y="7699"/>
                      </a:lnTo>
                      <a:cubicBezTo>
                        <a:pt x="0" y="11067"/>
                        <a:pt x="2681" y="13748"/>
                        <a:pt x="6049" y="13748"/>
                      </a:cubicBezTo>
                      <a:lnTo>
                        <a:pt x="279701" y="13748"/>
                      </a:lnTo>
                      <a:cubicBezTo>
                        <a:pt x="283069" y="13748"/>
                        <a:pt x="285750" y="11067"/>
                        <a:pt x="285750" y="7699"/>
                      </a:cubicBezTo>
                      <a:lnTo>
                        <a:pt x="285750" y="0"/>
                      </a:ln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0"/>
                <p:cNvSpPr/>
                <p:nvPr/>
              </p:nvSpPr>
              <p:spPr>
                <a:xfrm>
                  <a:off x="3049550" y="4372325"/>
                  <a:ext cx="1520900" cy="156400"/>
                </a:xfrm>
                <a:custGeom>
                  <a:rect b="b" l="l" r="r" t="t"/>
                  <a:pathLst>
                    <a:path extrusionOk="0" h="6256" w="60836">
                      <a:moveTo>
                        <a:pt x="1" y="0"/>
                      </a:moveTo>
                      <a:cubicBezTo>
                        <a:pt x="1" y="3437"/>
                        <a:pt x="4263" y="6256"/>
                        <a:pt x="9556" y="6256"/>
                      </a:cubicBezTo>
                      <a:lnTo>
                        <a:pt x="51280" y="6256"/>
                      </a:lnTo>
                      <a:cubicBezTo>
                        <a:pt x="56573" y="6256"/>
                        <a:pt x="60835" y="3437"/>
                        <a:pt x="60835" y="0"/>
                      </a:cubicBezTo>
                      <a:close/>
                    </a:path>
                  </a:pathLst>
                </a:custGeom>
                <a:solidFill>
                  <a:srgbClr val="F7F8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38" name="Google Shape;938;p60"/>
              <p:cNvPicPr preferRelativeResize="0"/>
              <p:nvPr/>
            </p:nvPicPr>
            <p:blipFill rotWithShape="1">
              <a:blip r:embed="rId3">
                <a:alphaModFix/>
              </a:blip>
              <a:srcRect b="-349" l="701" r="3209" t="350"/>
              <a:stretch/>
            </p:blipFill>
            <p:spPr>
              <a:xfrm>
                <a:off x="1187475" y="3125325"/>
                <a:ext cx="1902300" cy="1112400"/>
              </a:xfrm>
              <a:prstGeom prst="roundRect">
                <a:avLst>
                  <a:gd fmla="val 2986" name="adj"/>
                </a:avLst>
              </a:prstGeom>
              <a:noFill/>
              <a:ln>
                <a:noFill/>
              </a:ln>
            </p:spPr>
          </p:pic>
        </p:grpSp>
        <p:grpSp>
          <p:nvGrpSpPr>
            <p:cNvPr id="939" name="Google Shape;939;p60"/>
            <p:cNvGrpSpPr/>
            <p:nvPr/>
          </p:nvGrpSpPr>
          <p:grpSpPr>
            <a:xfrm>
              <a:off x="4903252" y="2921697"/>
              <a:ext cx="2470309" cy="1302006"/>
              <a:chOff x="4203062" y="3033692"/>
              <a:chExt cx="2470309" cy="1302006"/>
            </a:xfrm>
          </p:grpSpPr>
          <p:grpSp>
            <p:nvGrpSpPr>
              <p:cNvPr id="940" name="Google Shape;940;p60"/>
              <p:cNvGrpSpPr/>
              <p:nvPr/>
            </p:nvGrpSpPr>
            <p:grpSpPr>
              <a:xfrm>
                <a:off x="4203062" y="3033692"/>
                <a:ext cx="2470309" cy="1302006"/>
                <a:chOff x="238125" y="950850"/>
                <a:chExt cx="7143750" cy="3765200"/>
              </a:xfrm>
            </p:grpSpPr>
            <p:sp>
              <p:nvSpPr>
                <p:cNvPr id="941" name="Google Shape;941;p60"/>
                <p:cNvSpPr/>
                <p:nvPr/>
              </p:nvSpPr>
              <p:spPr>
                <a:xfrm>
                  <a:off x="971900" y="950850"/>
                  <a:ext cx="5676200" cy="3438675"/>
                </a:xfrm>
                <a:custGeom>
                  <a:rect b="b" l="l" r="r" t="t"/>
                  <a:pathLst>
                    <a:path extrusionOk="0" h="137547" w="227048">
                      <a:moveTo>
                        <a:pt x="9074" y="0"/>
                      </a:moveTo>
                      <a:cubicBezTo>
                        <a:pt x="4056" y="0"/>
                        <a:pt x="1" y="4056"/>
                        <a:pt x="1" y="9074"/>
                      </a:cubicBezTo>
                      <a:lnTo>
                        <a:pt x="1" y="137547"/>
                      </a:lnTo>
                      <a:lnTo>
                        <a:pt x="227047" y="137547"/>
                      </a:lnTo>
                      <a:lnTo>
                        <a:pt x="227047" y="9074"/>
                      </a:lnTo>
                      <a:cubicBezTo>
                        <a:pt x="227047" y="4056"/>
                        <a:pt x="222992" y="0"/>
                        <a:pt x="218042" y="0"/>
                      </a:cubicBezTo>
                      <a:close/>
                    </a:path>
                  </a:pathLst>
                </a:custGeom>
                <a:solidFill>
                  <a:srgbClr val="989E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60"/>
                <p:cNvSpPr/>
                <p:nvPr/>
              </p:nvSpPr>
              <p:spPr>
                <a:xfrm>
                  <a:off x="971900" y="950850"/>
                  <a:ext cx="1489950" cy="1079225"/>
                </a:xfrm>
                <a:custGeom>
                  <a:rect b="b" l="l" r="r" t="t"/>
                  <a:pathLst>
                    <a:path extrusionOk="0" h="43169" w="59598">
                      <a:moveTo>
                        <a:pt x="26672" y="0"/>
                      </a:moveTo>
                      <a:lnTo>
                        <a:pt x="24335" y="1650"/>
                      </a:lnTo>
                      <a:lnTo>
                        <a:pt x="8249" y="13060"/>
                      </a:lnTo>
                      <a:lnTo>
                        <a:pt x="5087" y="15398"/>
                      </a:lnTo>
                      <a:lnTo>
                        <a:pt x="5019" y="15398"/>
                      </a:lnTo>
                      <a:lnTo>
                        <a:pt x="1" y="18903"/>
                      </a:lnTo>
                      <a:lnTo>
                        <a:pt x="1" y="43168"/>
                      </a:lnTo>
                      <a:lnTo>
                        <a:pt x="12099" y="34370"/>
                      </a:lnTo>
                      <a:lnTo>
                        <a:pt x="20898" y="28046"/>
                      </a:lnTo>
                      <a:lnTo>
                        <a:pt x="28528" y="22478"/>
                      </a:lnTo>
                      <a:lnTo>
                        <a:pt x="32446" y="19659"/>
                      </a:lnTo>
                      <a:lnTo>
                        <a:pt x="41176" y="13335"/>
                      </a:lnTo>
                      <a:lnTo>
                        <a:pt x="57398" y="1650"/>
                      </a:lnTo>
                      <a:lnTo>
                        <a:pt x="59598" y="0"/>
                      </a:lnTo>
                      <a:close/>
                    </a:path>
                  </a:pathLst>
                </a:custGeom>
                <a:solidFill>
                  <a:srgbClr val="FFFFFF">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60"/>
                <p:cNvSpPr/>
                <p:nvPr/>
              </p:nvSpPr>
              <p:spPr>
                <a:xfrm>
                  <a:off x="971900" y="950850"/>
                  <a:ext cx="1996925" cy="1445250"/>
                </a:xfrm>
                <a:custGeom>
                  <a:rect b="b" l="l" r="r" t="t"/>
                  <a:pathLst>
                    <a:path extrusionOk="0" h="57810" w="79877">
                      <a:moveTo>
                        <a:pt x="72590" y="0"/>
                      </a:moveTo>
                      <a:lnTo>
                        <a:pt x="70321" y="1650"/>
                      </a:lnTo>
                      <a:lnTo>
                        <a:pt x="54167" y="13335"/>
                      </a:lnTo>
                      <a:lnTo>
                        <a:pt x="33889" y="28046"/>
                      </a:lnTo>
                      <a:lnTo>
                        <a:pt x="10037" y="45299"/>
                      </a:lnTo>
                      <a:lnTo>
                        <a:pt x="1" y="52585"/>
                      </a:lnTo>
                      <a:lnTo>
                        <a:pt x="1" y="57810"/>
                      </a:lnTo>
                      <a:lnTo>
                        <a:pt x="8799" y="51417"/>
                      </a:lnTo>
                      <a:lnTo>
                        <a:pt x="41176" y="28046"/>
                      </a:lnTo>
                      <a:lnTo>
                        <a:pt x="61454" y="13335"/>
                      </a:lnTo>
                      <a:lnTo>
                        <a:pt x="77608" y="1650"/>
                      </a:lnTo>
                      <a:lnTo>
                        <a:pt x="79876" y="0"/>
                      </a:lnTo>
                      <a:close/>
                    </a:path>
                  </a:pathLst>
                </a:custGeom>
                <a:solidFill>
                  <a:srgbClr val="FFFFFF">
                    <a:alpha val="424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0"/>
                <p:cNvSpPr/>
                <p:nvPr/>
              </p:nvSpPr>
              <p:spPr>
                <a:xfrm>
                  <a:off x="1087050" y="1069400"/>
                  <a:ext cx="5432150" cy="3153450"/>
                </a:xfrm>
                <a:custGeom>
                  <a:rect b="b" l="l" r="r" t="t"/>
                  <a:pathLst>
                    <a:path extrusionOk="0" h="126138" w="217286">
                      <a:moveTo>
                        <a:pt x="7630" y="1"/>
                      </a:moveTo>
                      <a:cubicBezTo>
                        <a:pt x="3369" y="1"/>
                        <a:pt x="0" y="3369"/>
                        <a:pt x="0" y="7631"/>
                      </a:cubicBezTo>
                      <a:lnTo>
                        <a:pt x="0" y="118438"/>
                      </a:lnTo>
                      <a:cubicBezTo>
                        <a:pt x="0" y="122700"/>
                        <a:pt x="3369" y="126137"/>
                        <a:pt x="7630" y="126137"/>
                      </a:cubicBezTo>
                      <a:lnTo>
                        <a:pt x="209656" y="126137"/>
                      </a:lnTo>
                      <a:cubicBezTo>
                        <a:pt x="213918" y="126137"/>
                        <a:pt x="217286" y="122700"/>
                        <a:pt x="217286" y="118438"/>
                      </a:cubicBezTo>
                      <a:lnTo>
                        <a:pt x="217286" y="7631"/>
                      </a:lnTo>
                      <a:cubicBezTo>
                        <a:pt x="217286" y="3369"/>
                        <a:pt x="213918" y="1"/>
                        <a:pt x="20965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0"/>
                <p:cNvSpPr/>
                <p:nvPr/>
              </p:nvSpPr>
              <p:spPr>
                <a:xfrm>
                  <a:off x="238125" y="4372325"/>
                  <a:ext cx="7143750" cy="343725"/>
                </a:xfrm>
                <a:custGeom>
                  <a:rect b="b" l="l" r="r" t="t"/>
                  <a:pathLst>
                    <a:path extrusionOk="0" h="13749" w="285750">
                      <a:moveTo>
                        <a:pt x="756" y="0"/>
                      </a:moveTo>
                      <a:cubicBezTo>
                        <a:pt x="344" y="0"/>
                        <a:pt x="0" y="344"/>
                        <a:pt x="0" y="757"/>
                      </a:cubicBezTo>
                      <a:lnTo>
                        <a:pt x="0" y="7699"/>
                      </a:lnTo>
                      <a:cubicBezTo>
                        <a:pt x="0" y="11067"/>
                        <a:pt x="2681" y="13748"/>
                        <a:pt x="6049" y="13748"/>
                      </a:cubicBezTo>
                      <a:lnTo>
                        <a:pt x="279701" y="13748"/>
                      </a:lnTo>
                      <a:cubicBezTo>
                        <a:pt x="283069" y="13748"/>
                        <a:pt x="285750" y="11067"/>
                        <a:pt x="285750" y="7699"/>
                      </a:cubicBezTo>
                      <a:lnTo>
                        <a:pt x="285750" y="0"/>
                      </a:lnTo>
                      <a:close/>
                    </a:path>
                  </a:pathLst>
                </a:custGeom>
                <a:solidFill>
                  <a:srgbClr val="E1E1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0"/>
                <p:cNvSpPr/>
                <p:nvPr/>
              </p:nvSpPr>
              <p:spPr>
                <a:xfrm>
                  <a:off x="3049550" y="4372325"/>
                  <a:ext cx="1520900" cy="156400"/>
                </a:xfrm>
                <a:custGeom>
                  <a:rect b="b" l="l" r="r" t="t"/>
                  <a:pathLst>
                    <a:path extrusionOk="0" h="6256" w="60836">
                      <a:moveTo>
                        <a:pt x="1" y="0"/>
                      </a:moveTo>
                      <a:cubicBezTo>
                        <a:pt x="1" y="3437"/>
                        <a:pt x="4263" y="6256"/>
                        <a:pt x="9556" y="6256"/>
                      </a:cubicBezTo>
                      <a:lnTo>
                        <a:pt x="51280" y="6256"/>
                      </a:lnTo>
                      <a:cubicBezTo>
                        <a:pt x="56573" y="6256"/>
                        <a:pt x="60835" y="3437"/>
                        <a:pt x="60835" y="0"/>
                      </a:cubicBezTo>
                      <a:close/>
                    </a:path>
                  </a:pathLst>
                </a:custGeom>
                <a:solidFill>
                  <a:srgbClr val="F7F8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7" name="Google Shape;947;p60"/>
              <p:cNvPicPr preferRelativeResize="0"/>
              <p:nvPr/>
            </p:nvPicPr>
            <p:blipFill rotWithShape="1">
              <a:blip r:embed="rId4">
                <a:alphaModFix/>
              </a:blip>
              <a:srcRect b="7342" l="1071" r="599" t="8262"/>
              <a:stretch/>
            </p:blipFill>
            <p:spPr>
              <a:xfrm>
                <a:off x="4552367" y="3100346"/>
                <a:ext cx="1773000" cy="1042500"/>
              </a:xfrm>
              <a:prstGeom prst="roundRect">
                <a:avLst>
                  <a:gd fmla="val 3589" name="adj"/>
                </a:avLst>
              </a:prstGeom>
              <a:noFill/>
              <a:ln>
                <a:noFill/>
              </a:ln>
            </p:spPr>
          </p:pic>
        </p:grpSp>
      </p:grpSp>
      <p:pic>
        <p:nvPicPr>
          <p:cNvPr id="948" name="Google Shape;948;p60"/>
          <p:cNvPicPr preferRelativeResize="0"/>
          <p:nvPr/>
        </p:nvPicPr>
        <p:blipFill rotWithShape="1">
          <a:blip r:embed="rId5">
            <a:alphaModFix/>
          </a:blip>
          <a:srcRect b="0" l="-20" r="20" t="0"/>
          <a:stretch/>
        </p:blipFill>
        <p:spPr>
          <a:xfrm flipH="1">
            <a:off x="6994599" y="465678"/>
            <a:ext cx="1390401" cy="763200"/>
          </a:xfrm>
          <a:prstGeom prst="rect">
            <a:avLst/>
          </a:prstGeom>
          <a:noFill/>
          <a:ln>
            <a:noFill/>
          </a:ln>
        </p:spPr>
      </p:pic>
      <p:cxnSp>
        <p:nvCxnSpPr>
          <p:cNvPr id="949" name="Google Shape;949;p60"/>
          <p:cNvCxnSpPr/>
          <p:nvPr/>
        </p:nvCxnSpPr>
        <p:spPr>
          <a:xfrm>
            <a:off x="6999100" y="1229178"/>
            <a:ext cx="2159700" cy="0"/>
          </a:xfrm>
          <a:prstGeom prst="straightConnector1">
            <a:avLst/>
          </a:prstGeom>
          <a:noFill/>
          <a:ln cap="flat" cmpd="sng" w="9525">
            <a:solidFill>
              <a:schemeClr val="dk2"/>
            </a:solidFill>
            <a:prstDash val="solid"/>
            <a:round/>
            <a:headEnd len="med" w="med" type="none"/>
            <a:tailEnd len="med" w="med" type="none"/>
          </a:ln>
        </p:spPr>
      </p:cxnSp>
      <p:pic>
        <p:nvPicPr>
          <p:cNvPr id="950" name="Google Shape;950;p60"/>
          <p:cNvPicPr preferRelativeResize="0"/>
          <p:nvPr/>
        </p:nvPicPr>
        <p:blipFill rotWithShape="1">
          <a:blip r:embed="rId6">
            <a:alphaModFix/>
          </a:blip>
          <a:srcRect b="31703" l="0" r="0" t="34253"/>
          <a:stretch/>
        </p:blipFill>
        <p:spPr>
          <a:xfrm>
            <a:off x="1028475" y="3659625"/>
            <a:ext cx="7770300" cy="1322700"/>
          </a:xfrm>
          <a:prstGeom prst="roundRect">
            <a:avLst>
              <a:gd fmla="val 810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61"/>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accent1"/>
                </a:solidFill>
              </a:rPr>
              <a:t>Key Deliverable</a:t>
            </a:r>
            <a:endParaRPr b="0" sz="3000">
              <a:solidFill>
                <a:schemeClr val="accent1"/>
              </a:solidFill>
            </a:endParaRPr>
          </a:p>
        </p:txBody>
      </p:sp>
      <p:sp>
        <p:nvSpPr>
          <p:cNvPr id="956" name="Google Shape;956;p61"/>
          <p:cNvSpPr/>
          <p:nvPr/>
        </p:nvSpPr>
        <p:spPr>
          <a:xfrm>
            <a:off x="470850" y="1010725"/>
            <a:ext cx="8216100" cy="546000"/>
          </a:xfrm>
          <a:prstGeom prst="round2SameRect">
            <a:avLst>
              <a:gd fmla="val 16667" name="adj1"/>
              <a:gd fmla="val 0" name="adj2"/>
            </a:avLst>
          </a:prstGeom>
          <a:solidFill>
            <a:schemeClr val="lt2"/>
          </a:solidFill>
          <a:ln cap="flat" cmpd="sng" w="19050">
            <a:solidFill>
              <a:schemeClr val="lt2"/>
            </a:solidFill>
            <a:prstDash val="solid"/>
            <a:round/>
            <a:headEnd len="sm" w="sm" type="none"/>
            <a:tailEnd len="sm" w="sm" type="none"/>
          </a:ln>
        </p:spPr>
        <p:txBody>
          <a:bodyPr anchorCtr="0" anchor="b" bIns="91425" lIns="868675" spcFirstLastPara="1" rIns="182875" wrap="square" tIns="182875">
            <a:noAutofit/>
          </a:bodyPr>
          <a:lstStyle/>
          <a:p>
            <a:pPr indent="0" lvl="0" marL="0" rtl="0" algn="l">
              <a:lnSpc>
                <a:spcPct val="100000"/>
              </a:lnSpc>
              <a:spcBef>
                <a:spcPts val="0"/>
              </a:spcBef>
              <a:spcAft>
                <a:spcPts val="0"/>
              </a:spcAft>
              <a:buNone/>
            </a:pPr>
            <a:r>
              <a:rPr lang="en" sz="2400">
                <a:latin typeface="Google Sans Medium"/>
                <a:ea typeface="Google Sans Medium"/>
                <a:cs typeface="Google Sans Medium"/>
                <a:sym typeface="Google Sans Medium"/>
              </a:rPr>
              <a:t>91 devices </a:t>
            </a:r>
            <a:r>
              <a:rPr lang="en" sz="2400">
                <a:latin typeface="Google Sans Medium"/>
                <a:ea typeface="Google Sans Medium"/>
                <a:cs typeface="Google Sans Medium"/>
                <a:sym typeface="Google Sans Medium"/>
              </a:rPr>
              <a:t>enrolled</a:t>
            </a:r>
            <a:r>
              <a:rPr lang="en" sz="2400">
                <a:latin typeface="Google Sans Medium"/>
                <a:ea typeface="Google Sans Medium"/>
                <a:cs typeface="Google Sans Medium"/>
                <a:sym typeface="Google Sans Medium"/>
              </a:rPr>
              <a:t> at five schools</a:t>
            </a:r>
            <a:endParaRPr sz="2400">
              <a:latin typeface="Google Sans Medium"/>
              <a:ea typeface="Google Sans Medium"/>
              <a:cs typeface="Google Sans Medium"/>
              <a:sym typeface="Google Sans Medium"/>
            </a:endParaRPr>
          </a:p>
        </p:txBody>
      </p:sp>
      <p:grpSp>
        <p:nvGrpSpPr>
          <p:cNvPr id="957" name="Google Shape;957;p61"/>
          <p:cNvGrpSpPr/>
          <p:nvPr/>
        </p:nvGrpSpPr>
        <p:grpSpPr>
          <a:xfrm>
            <a:off x="702200" y="1104700"/>
            <a:ext cx="396300" cy="396300"/>
            <a:chOff x="702200" y="1104700"/>
            <a:chExt cx="396300" cy="396300"/>
          </a:xfrm>
        </p:grpSpPr>
        <p:sp>
          <p:nvSpPr>
            <p:cNvPr id="958" name="Google Shape;958;p61"/>
            <p:cNvSpPr/>
            <p:nvPr/>
          </p:nvSpPr>
          <p:spPr>
            <a:xfrm>
              <a:off x="702200" y="1104700"/>
              <a:ext cx="396300" cy="396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61"/>
            <p:cNvSpPr/>
            <p:nvPr/>
          </p:nvSpPr>
          <p:spPr>
            <a:xfrm>
              <a:off x="780951" y="1221454"/>
              <a:ext cx="238795" cy="162790"/>
            </a:xfrm>
            <a:custGeom>
              <a:rect b="b" l="l" r="r" t="t"/>
              <a:pathLst>
                <a:path extrusionOk="0" h="8931" w="13099">
                  <a:moveTo>
                    <a:pt x="6549" y="2668"/>
                  </a:moveTo>
                  <a:lnTo>
                    <a:pt x="6192" y="2692"/>
                  </a:lnTo>
                  <a:lnTo>
                    <a:pt x="5573" y="2954"/>
                  </a:lnTo>
                  <a:lnTo>
                    <a:pt x="5287" y="3215"/>
                  </a:lnTo>
                  <a:lnTo>
                    <a:pt x="5049" y="3477"/>
                  </a:lnTo>
                  <a:lnTo>
                    <a:pt x="4763" y="4097"/>
                  </a:lnTo>
                  <a:lnTo>
                    <a:pt x="4763" y="4454"/>
                  </a:lnTo>
                  <a:lnTo>
                    <a:pt x="4763" y="4811"/>
                  </a:lnTo>
                  <a:lnTo>
                    <a:pt x="5049" y="5430"/>
                  </a:lnTo>
                  <a:lnTo>
                    <a:pt x="5287" y="5692"/>
                  </a:lnTo>
                  <a:lnTo>
                    <a:pt x="5573" y="5954"/>
                  </a:lnTo>
                  <a:lnTo>
                    <a:pt x="6192" y="6216"/>
                  </a:lnTo>
                  <a:lnTo>
                    <a:pt x="6549" y="6240"/>
                  </a:lnTo>
                  <a:lnTo>
                    <a:pt x="6883" y="6216"/>
                  </a:lnTo>
                  <a:lnTo>
                    <a:pt x="7502" y="5954"/>
                  </a:lnTo>
                  <a:lnTo>
                    <a:pt x="7788" y="5692"/>
                  </a:lnTo>
                  <a:lnTo>
                    <a:pt x="8026" y="5430"/>
                  </a:lnTo>
                  <a:lnTo>
                    <a:pt x="8312" y="4811"/>
                  </a:lnTo>
                  <a:lnTo>
                    <a:pt x="8336" y="4454"/>
                  </a:lnTo>
                  <a:lnTo>
                    <a:pt x="8312" y="4097"/>
                  </a:lnTo>
                  <a:lnTo>
                    <a:pt x="8026" y="3477"/>
                  </a:lnTo>
                  <a:lnTo>
                    <a:pt x="7788" y="3215"/>
                  </a:lnTo>
                  <a:lnTo>
                    <a:pt x="7502" y="2954"/>
                  </a:lnTo>
                  <a:lnTo>
                    <a:pt x="6883" y="2692"/>
                  </a:lnTo>
                  <a:lnTo>
                    <a:pt x="6549" y="2668"/>
                  </a:lnTo>
                  <a:close/>
                  <a:moveTo>
                    <a:pt x="6835" y="1453"/>
                  </a:moveTo>
                  <a:lnTo>
                    <a:pt x="7407" y="1572"/>
                  </a:lnTo>
                  <a:lnTo>
                    <a:pt x="7931" y="1787"/>
                  </a:lnTo>
                  <a:lnTo>
                    <a:pt x="8431" y="2120"/>
                  </a:lnTo>
                  <a:lnTo>
                    <a:pt x="8645" y="2334"/>
                  </a:lnTo>
                  <a:lnTo>
                    <a:pt x="8859" y="2572"/>
                  </a:lnTo>
                  <a:lnTo>
                    <a:pt x="9193" y="3049"/>
                  </a:lnTo>
                  <a:lnTo>
                    <a:pt x="9431" y="3573"/>
                  </a:lnTo>
                  <a:lnTo>
                    <a:pt x="9526" y="4144"/>
                  </a:lnTo>
                  <a:lnTo>
                    <a:pt x="9550" y="4454"/>
                  </a:lnTo>
                  <a:lnTo>
                    <a:pt x="9526" y="4763"/>
                  </a:lnTo>
                  <a:lnTo>
                    <a:pt x="9431" y="5335"/>
                  </a:lnTo>
                  <a:lnTo>
                    <a:pt x="9193" y="5859"/>
                  </a:lnTo>
                  <a:lnTo>
                    <a:pt x="8859" y="6335"/>
                  </a:lnTo>
                  <a:lnTo>
                    <a:pt x="8645" y="6573"/>
                  </a:lnTo>
                  <a:lnTo>
                    <a:pt x="8431" y="6788"/>
                  </a:lnTo>
                  <a:lnTo>
                    <a:pt x="7931" y="7121"/>
                  </a:lnTo>
                  <a:lnTo>
                    <a:pt x="7407" y="7335"/>
                  </a:lnTo>
                  <a:lnTo>
                    <a:pt x="6835" y="7454"/>
                  </a:lnTo>
                  <a:lnTo>
                    <a:pt x="6240" y="7454"/>
                  </a:lnTo>
                  <a:lnTo>
                    <a:pt x="5668" y="7335"/>
                  </a:lnTo>
                  <a:lnTo>
                    <a:pt x="5144" y="7121"/>
                  </a:lnTo>
                  <a:lnTo>
                    <a:pt x="4644" y="6788"/>
                  </a:lnTo>
                  <a:lnTo>
                    <a:pt x="4430" y="6573"/>
                  </a:lnTo>
                  <a:lnTo>
                    <a:pt x="4216" y="6335"/>
                  </a:lnTo>
                  <a:lnTo>
                    <a:pt x="3882" y="5859"/>
                  </a:lnTo>
                  <a:lnTo>
                    <a:pt x="3644" y="5311"/>
                  </a:lnTo>
                  <a:lnTo>
                    <a:pt x="3549" y="4763"/>
                  </a:lnTo>
                  <a:lnTo>
                    <a:pt x="3525" y="4454"/>
                  </a:lnTo>
                  <a:lnTo>
                    <a:pt x="3549" y="4144"/>
                  </a:lnTo>
                  <a:lnTo>
                    <a:pt x="3644" y="3573"/>
                  </a:lnTo>
                  <a:lnTo>
                    <a:pt x="3882" y="3049"/>
                  </a:lnTo>
                  <a:lnTo>
                    <a:pt x="4216" y="2572"/>
                  </a:lnTo>
                  <a:lnTo>
                    <a:pt x="4430" y="2334"/>
                  </a:lnTo>
                  <a:lnTo>
                    <a:pt x="4644" y="2120"/>
                  </a:lnTo>
                  <a:lnTo>
                    <a:pt x="5144" y="1787"/>
                  </a:lnTo>
                  <a:lnTo>
                    <a:pt x="5668" y="1572"/>
                  </a:lnTo>
                  <a:lnTo>
                    <a:pt x="6240" y="1453"/>
                  </a:lnTo>
                  <a:close/>
                  <a:moveTo>
                    <a:pt x="6002" y="1"/>
                  </a:moveTo>
                  <a:lnTo>
                    <a:pt x="4954" y="143"/>
                  </a:lnTo>
                  <a:lnTo>
                    <a:pt x="3954" y="453"/>
                  </a:lnTo>
                  <a:lnTo>
                    <a:pt x="3001" y="905"/>
                  </a:lnTo>
                  <a:lnTo>
                    <a:pt x="2549" y="1215"/>
                  </a:lnTo>
                  <a:lnTo>
                    <a:pt x="2120" y="1525"/>
                  </a:lnTo>
                  <a:lnTo>
                    <a:pt x="1334" y="2239"/>
                  </a:lnTo>
                  <a:lnTo>
                    <a:pt x="691" y="3049"/>
                  </a:lnTo>
                  <a:lnTo>
                    <a:pt x="191" y="3954"/>
                  </a:lnTo>
                  <a:lnTo>
                    <a:pt x="0" y="4454"/>
                  </a:lnTo>
                  <a:lnTo>
                    <a:pt x="191" y="4954"/>
                  </a:lnTo>
                  <a:lnTo>
                    <a:pt x="691" y="5859"/>
                  </a:lnTo>
                  <a:lnTo>
                    <a:pt x="1334" y="6669"/>
                  </a:lnTo>
                  <a:lnTo>
                    <a:pt x="2120" y="7383"/>
                  </a:lnTo>
                  <a:lnTo>
                    <a:pt x="2549" y="7693"/>
                  </a:lnTo>
                  <a:lnTo>
                    <a:pt x="3001" y="7978"/>
                  </a:lnTo>
                  <a:lnTo>
                    <a:pt x="3954" y="8455"/>
                  </a:lnTo>
                  <a:lnTo>
                    <a:pt x="4954" y="8740"/>
                  </a:lnTo>
                  <a:lnTo>
                    <a:pt x="6002" y="8907"/>
                  </a:lnTo>
                  <a:lnTo>
                    <a:pt x="6549" y="8931"/>
                  </a:lnTo>
                  <a:lnTo>
                    <a:pt x="7073" y="8907"/>
                  </a:lnTo>
                  <a:lnTo>
                    <a:pt x="8121" y="8764"/>
                  </a:lnTo>
                  <a:lnTo>
                    <a:pt x="9121" y="8455"/>
                  </a:lnTo>
                  <a:lnTo>
                    <a:pt x="10074" y="8002"/>
                  </a:lnTo>
                  <a:lnTo>
                    <a:pt x="10526" y="7693"/>
                  </a:lnTo>
                  <a:lnTo>
                    <a:pt x="10955" y="7383"/>
                  </a:lnTo>
                  <a:lnTo>
                    <a:pt x="11717" y="6669"/>
                  </a:lnTo>
                  <a:lnTo>
                    <a:pt x="12360" y="5859"/>
                  </a:lnTo>
                  <a:lnTo>
                    <a:pt x="12884" y="4954"/>
                  </a:lnTo>
                  <a:lnTo>
                    <a:pt x="13098" y="4454"/>
                  </a:lnTo>
                  <a:lnTo>
                    <a:pt x="12884" y="3954"/>
                  </a:lnTo>
                  <a:lnTo>
                    <a:pt x="12384" y="3049"/>
                  </a:lnTo>
                  <a:lnTo>
                    <a:pt x="11741" y="2239"/>
                  </a:lnTo>
                  <a:lnTo>
                    <a:pt x="10955" y="1525"/>
                  </a:lnTo>
                  <a:lnTo>
                    <a:pt x="10526" y="1215"/>
                  </a:lnTo>
                  <a:lnTo>
                    <a:pt x="10074" y="929"/>
                  </a:lnTo>
                  <a:lnTo>
                    <a:pt x="9121" y="453"/>
                  </a:lnTo>
                  <a:lnTo>
                    <a:pt x="8121" y="167"/>
                  </a:lnTo>
                  <a:lnTo>
                    <a:pt x="70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 </a:t>
              </a:r>
              <a:endParaRPr>
                <a:solidFill>
                  <a:schemeClr val="accent1"/>
                </a:solidFill>
              </a:endParaRPr>
            </a:p>
          </p:txBody>
        </p:sp>
      </p:grpSp>
      <p:pic>
        <p:nvPicPr>
          <p:cNvPr id="960" name="Google Shape;960;p61"/>
          <p:cNvPicPr preferRelativeResize="0"/>
          <p:nvPr/>
        </p:nvPicPr>
        <p:blipFill rotWithShape="1">
          <a:blip r:embed="rId3">
            <a:alphaModFix/>
          </a:blip>
          <a:srcRect b="30821" l="14965" r="0" t="8839"/>
          <a:stretch/>
        </p:blipFill>
        <p:spPr>
          <a:xfrm>
            <a:off x="5412850" y="2102700"/>
            <a:ext cx="3731150" cy="1980450"/>
          </a:xfrm>
          <a:prstGeom prst="rect">
            <a:avLst/>
          </a:prstGeom>
          <a:noFill/>
          <a:ln>
            <a:noFill/>
          </a:ln>
        </p:spPr>
      </p:pic>
      <p:pic>
        <p:nvPicPr>
          <p:cNvPr id="961" name="Google Shape;961;p61"/>
          <p:cNvPicPr preferRelativeResize="0"/>
          <p:nvPr/>
        </p:nvPicPr>
        <p:blipFill rotWithShape="1">
          <a:blip r:embed="rId4">
            <a:alphaModFix/>
          </a:blip>
          <a:srcRect b="18559" l="11055" r="24964" t="20849"/>
          <a:stretch/>
        </p:blipFill>
        <p:spPr>
          <a:xfrm>
            <a:off x="0" y="2102700"/>
            <a:ext cx="3731150" cy="1980450"/>
          </a:xfrm>
          <a:prstGeom prst="rect">
            <a:avLst/>
          </a:prstGeom>
          <a:noFill/>
          <a:ln>
            <a:noFill/>
          </a:ln>
        </p:spPr>
      </p:pic>
      <p:pic>
        <p:nvPicPr>
          <p:cNvPr id="962" name="Google Shape;962;p61"/>
          <p:cNvPicPr preferRelativeResize="0"/>
          <p:nvPr/>
        </p:nvPicPr>
        <p:blipFill rotWithShape="1">
          <a:blip r:embed="rId5">
            <a:alphaModFix/>
          </a:blip>
          <a:srcRect b="30817" l="0" r="0" t="8840"/>
          <a:stretch/>
        </p:blipFill>
        <p:spPr>
          <a:xfrm>
            <a:off x="3565650" y="2102700"/>
            <a:ext cx="2012700" cy="1980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62"/>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dk1"/>
                </a:solidFill>
              </a:rPr>
              <a:t>Typical Deployment time</a:t>
            </a:r>
            <a:endParaRPr b="0" sz="3000">
              <a:solidFill>
                <a:schemeClr val="dk1"/>
              </a:solidFill>
            </a:endParaRPr>
          </a:p>
        </p:txBody>
      </p:sp>
      <p:sp>
        <p:nvSpPr>
          <p:cNvPr id="968" name="Google Shape;968;p62"/>
          <p:cNvSpPr/>
          <p:nvPr/>
        </p:nvSpPr>
        <p:spPr>
          <a:xfrm>
            <a:off x="470850" y="1239325"/>
            <a:ext cx="8216100" cy="546000"/>
          </a:xfrm>
          <a:prstGeom prst="round2SameRect">
            <a:avLst>
              <a:gd fmla="val 16667" name="adj1"/>
              <a:gd fmla="val 0" name="adj2"/>
            </a:avLst>
          </a:prstGeom>
          <a:solidFill>
            <a:schemeClr val="lt2"/>
          </a:solidFill>
          <a:ln cap="flat" cmpd="sng" w="19050">
            <a:solidFill>
              <a:schemeClr val="lt2"/>
            </a:solidFill>
            <a:prstDash val="solid"/>
            <a:round/>
            <a:headEnd len="sm" w="sm" type="none"/>
            <a:tailEnd len="sm" w="sm" type="none"/>
          </a:ln>
        </p:spPr>
        <p:txBody>
          <a:bodyPr anchorCtr="0" anchor="b" bIns="91425" lIns="868675" spcFirstLastPara="1" rIns="182875" wrap="square" tIns="182875">
            <a:noAutofit/>
          </a:bodyPr>
          <a:lstStyle/>
          <a:p>
            <a:pPr indent="0" lvl="0" marL="0" rtl="0" algn="l">
              <a:lnSpc>
                <a:spcPct val="100000"/>
              </a:lnSpc>
              <a:spcBef>
                <a:spcPts val="0"/>
              </a:spcBef>
              <a:spcAft>
                <a:spcPts val="0"/>
              </a:spcAft>
              <a:buNone/>
            </a:pPr>
            <a:r>
              <a:rPr lang="en" sz="2400">
                <a:latin typeface="Google Sans Medium"/>
                <a:ea typeface="Google Sans Medium"/>
                <a:cs typeface="Google Sans Medium"/>
                <a:sym typeface="Google Sans Medium"/>
              </a:rPr>
              <a:t>Hawston Primary    </a:t>
            </a:r>
            <a:r>
              <a:rPr lang="en" sz="2400">
                <a:solidFill>
                  <a:schemeClr val="accent1"/>
                </a:solidFill>
                <a:latin typeface="Google Sans Medium"/>
                <a:ea typeface="Google Sans Medium"/>
                <a:cs typeface="Google Sans Medium"/>
                <a:sym typeface="Google Sans Medium"/>
              </a:rPr>
              <a:t>20 devices</a:t>
            </a:r>
            <a:r>
              <a:rPr lang="en" sz="2400">
                <a:latin typeface="Google Sans Medium"/>
                <a:ea typeface="Google Sans Medium"/>
                <a:cs typeface="Google Sans Medium"/>
                <a:sym typeface="Google Sans Medium"/>
              </a:rPr>
              <a:t>     </a:t>
            </a:r>
            <a:r>
              <a:rPr lang="en" sz="2400">
                <a:solidFill>
                  <a:schemeClr val="accent4"/>
                </a:solidFill>
                <a:latin typeface="Google Sans Medium"/>
                <a:ea typeface="Google Sans Medium"/>
                <a:cs typeface="Google Sans Medium"/>
                <a:sym typeface="Google Sans Medium"/>
              </a:rPr>
              <a:t>1 hour 5 mins</a:t>
            </a:r>
            <a:endParaRPr sz="2400">
              <a:solidFill>
                <a:schemeClr val="accent4"/>
              </a:solidFill>
              <a:latin typeface="Google Sans Medium"/>
              <a:ea typeface="Google Sans Medium"/>
              <a:cs typeface="Google Sans Medium"/>
              <a:sym typeface="Google Sans Medium"/>
            </a:endParaRPr>
          </a:p>
        </p:txBody>
      </p:sp>
      <p:grpSp>
        <p:nvGrpSpPr>
          <p:cNvPr id="969" name="Google Shape;969;p62"/>
          <p:cNvGrpSpPr/>
          <p:nvPr/>
        </p:nvGrpSpPr>
        <p:grpSpPr>
          <a:xfrm>
            <a:off x="702200" y="1333300"/>
            <a:ext cx="396300" cy="396300"/>
            <a:chOff x="702200" y="1104700"/>
            <a:chExt cx="396300" cy="396300"/>
          </a:xfrm>
        </p:grpSpPr>
        <p:sp>
          <p:nvSpPr>
            <p:cNvPr id="970" name="Google Shape;970;p62"/>
            <p:cNvSpPr/>
            <p:nvPr/>
          </p:nvSpPr>
          <p:spPr>
            <a:xfrm>
              <a:off x="702200" y="1104700"/>
              <a:ext cx="396300" cy="396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62"/>
            <p:cNvSpPr/>
            <p:nvPr/>
          </p:nvSpPr>
          <p:spPr>
            <a:xfrm>
              <a:off x="780951" y="1221454"/>
              <a:ext cx="238795" cy="162790"/>
            </a:xfrm>
            <a:custGeom>
              <a:rect b="b" l="l" r="r" t="t"/>
              <a:pathLst>
                <a:path extrusionOk="0" h="8931" w="13099">
                  <a:moveTo>
                    <a:pt x="6549" y="2668"/>
                  </a:moveTo>
                  <a:lnTo>
                    <a:pt x="6192" y="2692"/>
                  </a:lnTo>
                  <a:lnTo>
                    <a:pt x="5573" y="2954"/>
                  </a:lnTo>
                  <a:lnTo>
                    <a:pt x="5287" y="3215"/>
                  </a:lnTo>
                  <a:lnTo>
                    <a:pt x="5049" y="3477"/>
                  </a:lnTo>
                  <a:lnTo>
                    <a:pt x="4763" y="4097"/>
                  </a:lnTo>
                  <a:lnTo>
                    <a:pt x="4763" y="4454"/>
                  </a:lnTo>
                  <a:lnTo>
                    <a:pt x="4763" y="4811"/>
                  </a:lnTo>
                  <a:lnTo>
                    <a:pt x="5049" y="5430"/>
                  </a:lnTo>
                  <a:lnTo>
                    <a:pt x="5287" y="5692"/>
                  </a:lnTo>
                  <a:lnTo>
                    <a:pt x="5573" y="5954"/>
                  </a:lnTo>
                  <a:lnTo>
                    <a:pt x="6192" y="6216"/>
                  </a:lnTo>
                  <a:lnTo>
                    <a:pt x="6549" y="6240"/>
                  </a:lnTo>
                  <a:lnTo>
                    <a:pt x="6883" y="6216"/>
                  </a:lnTo>
                  <a:lnTo>
                    <a:pt x="7502" y="5954"/>
                  </a:lnTo>
                  <a:lnTo>
                    <a:pt x="7788" y="5692"/>
                  </a:lnTo>
                  <a:lnTo>
                    <a:pt x="8026" y="5430"/>
                  </a:lnTo>
                  <a:lnTo>
                    <a:pt x="8312" y="4811"/>
                  </a:lnTo>
                  <a:lnTo>
                    <a:pt x="8336" y="4454"/>
                  </a:lnTo>
                  <a:lnTo>
                    <a:pt x="8312" y="4097"/>
                  </a:lnTo>
                  <a:lnTo>
                    <a:pt x="8026" y="3477"/>
                  </a:lnTo>
                  <a:lnTo>
                    <a:pt x="7788" y="3215"/>
                  </a:lnTo>
                  <a:lnTo>
                    <a:pt x="7502" y="2954"/>
                  </a:lnTo>
                  <a:lnTo>
                    <a:pt x="6883" y="2692"/>
                  </a:lnTo>
                  <a:lnTo>
                    <a:pt x="6549" y="2668"/>
                  </a:lnTo>
                  <a:close/>
                  <a:moveTo>
                    <a:pt x="6835" y="1453"/>
                  </a:moveTo>
                  <a:lnTo>
                    <a:pt x="7407" y="1572"/>
                  </a:lnTo>
                  <a:lnTo>
                    <a:pt x="7931" y="1787"/>
                  </a:lnTo>
                  <a:lnTo>
                    <a:pt x="8431" y="2120"/>
                  </a:lnTo>
                  <a:lnTo>
                    <a:pt x="8645" y="2334"/>
                  </a:lnTo>
                  <a:lnTo>
                    <a:pt x="8859" y="2572"/>
                  </a:lnTo>
                  <a:lnTo>
                    <a:pt x="9193" y="3049"/>
                  </a:lnTo>
                  <a:lnTo>
                    <a:pt x="9431" y="3573"/>
                  </a:lnTo>
                  <a:lnTo>
                    <a:pt x="9526" y="4144"/>
                  </a:lnTo>
                  <a:lnTo>
                    <a:pt x="9550" y="4454"/>
                  </a:lnTo>
                  <a:lnTo>
                    <a:pt x="9526" y="4763"/>
                  </a:lnTo>
                  <a:lnTo>
                    <a:pt x="9431" y="5335"/>
                  </a:lnTo>
                  <a:lnTo>
                    <a:pt x="9193" y="5859"/>
                  </a:lnTo>
                  <a:lnTo>
                    <a:pt x="8859" y="6335"/>
                  </a:lnTo>
                  <a:lnTo>
                    <a:pt x="8645" y="6573"/>
                  </a:lnTo>
                  <a:lnTo>
                    <a:pt x="8431" y="6788"/>
                  </a:lnTo>
                  <a:lnTo>
                    <a:pt x="7931" y="7121"/>
                  </a:lnTo>
                  <a:lnTo>
                    <a:pt x="7407" y="7335"/>
                  </a:lnTo>
                  <a:lnTo>
                    <a:pt x="6835" y="7454"/>
                  </a:lnTo>
                  <a:lnTo>
                    <a:pt x="6240" y="7454"/>
                  </a:lnTo>
                  <a:lnTo>
                    <a:pt x="5668" y="7335"/>
                  </a:lnTo>
                  <a:lnTo>
                    <a:pt x="5144" y="7121"/>
                  </a:lnTo>
                  <a:lnTo>
                    <a:pt x="4644" y="6788"/>
                  </a:lnTo>
                  <a:lnTo>
                    <a:pt x="4430" y="6573"/>
                  </a:lnTo>
                  <a:lnTo>
                    <a:pt x="4216" y="6335"/>
                  </a:lnTo>
                  <a:lnTo>
                    <a:pt x="3882" y="5859"/>
                  </a:lnTo>
                  <a:lnTo>
                    <a:pt x="3644" y="5311"/>
                  </a:lnTo>
                  <a:lnTo>
                    <a:pt x="3549" y="4763"/>
                  </a:lnTo>
                  <a:lnTo>
                    <a:pt x="3525" y="4454"/>
                  </a:lnTo>
                  <a:lnTo>
                    <a:pt x="3549" y="4144"/>
                  </a:lnTo>
                  <a:lnTo>
                    <a:pt x="3644" y="3573"/>
                  </a:lnTo>
                  <a:lnTo>
                    <a:pt x="3882" y="3049"/>
                  </a:lnTo>
                  <a:lnTo>
                    <a:pt x="4216" y="2572"/>
                  </a:lnTo>
                  <a:lnTo>
                    <a:pt x="4430" y="2334"/>
                  </a:lnTo>
                  <a:lnTo>
                    <a:pt x="4644" y="2120"/>
                  </a:lnTo>
                  <a:lnTo>
                    <a:pt x="5144" y="1787"/>
                  </a:lnTo>
                  <a:lnTo>
                    <a:pt x="5668" y="1572"/>
                  </a:lnTo>
                  <a:lnTo>
                    <a:pt x="6240" y="1453"/>
                  </a:lnTo>
                  <a:close/>
                  <a:moveTo>
                    <a:pt x="6002" y="1"/>
                  </a:moveTo>
                  <a:lnTo>
                    <a:pt x="4954" y="143"/>
                  </a:lnTo>
                  <a:lnTo>
                    <a:pt x="3954" y="453"/>
                  </a:lnTo>
                  <a:lnTo>
                    <a:pt x="3001" y="905"/>
                  </a:lnTo>
                  <a:lnTo>
                    <a:pt x="2549" y="1215"/>
                  </a:lnTo>
                  <a:lnTo>
                    <a:pt x="2120" y="1525"/>
                  </a:lnTo>
                  <a:lnTo>
                    <a:pt x="1334" y="2239"/>
                  </a:lnTo>
                  <a:lnTo>
                    <a:pt x="691" y="3049"/>
                  </a:lnTo>
                  <a:lnTo>
                    <a:pt x="191" y="3954"/>
                  </a:lnTo>
                  <a:lnTo>
                    <a:pt x="0" y="4454"/>
                  </a:lnTo>
                  <a:lnTo>
                    <a:pt x="191" y="4954"/>
                  </a:lnTo>
                  <a:lnTo>
                    <a:pt x="691" y="5859"/>
                  </a:lnTo>
                  <a:lnTo>
                    <a:pt x="1334" y="6669"/>
                  </a:lnTo>
                  <a:lnTo>
                    <a:pt x="2120" y="7383"/>
                  </a:lnTo>
                  <a:lnTo>
                    <a:pt x="2549" y="7693"/>
                  </a:lnTo>
                  <a:lnTo>
                    <a:pt x="3001" y="7978"/>
                  </a:lnTo>
                  <a:lnTo>
                    <a:pt x="3954" y="8455"/>
                  </a:lnTo>
                  <a:lnTo>
                    <a:pt x="4954" y="8740"/>
                  </a:lnTo>
                  <a:lnTo>
                    <a:pt x="6002" y="8907"/>
                  </a:lnTo>
                  <a:lnTo>
                    <a:pt x="6549" y="8931"/>
                  </a:lnTo>
                  <a:lnTo>
                    <a:pt x="7073" y="8907"/>
                  </a:lnTo>
                  <a:lnTo>
                    <a:pt x="8121" y="8764"/>
                  </a:lnTo>
                  <a:lnTo>
                    <a:pt x="9121" y="8455"/>
                  </a:lnTo>
                  <a:lnTo>
                    <a:pt x="10074" y="8002"/>
                  </a:lnTo>
                  <a:lnTo>
                    <a:pt x="10526" y="7693"/>
                  </a:lnTo>
                  <a:lnTo>
                    <a:pt x="10955" y="7383"/>
                  </a:lnTo>
                  <a:lnTo>
                    <a:pt x="11717" y="6669"/>
                  </a:lnTo>
                  <a:lnTo>
                    <a:pt x="12360" y="5859"/>
                  </a:lnTo>
                  <a:lnTo>
                    <a:pt x="12884" y="4954"/>
                  </a:lnTo>
                  <a:lnTo>
                    <a:pt x="13098" y="4454"/>
                  </a:lnTo>
                  <a:lnTo>
                    <a:pt x="12884" y="3954"/>
                  </a:lnTo>
                  <a:lnTo>
                    <a:pt x="12384" y="3049"/>
                  </a:lnTo>
                  <a:lnTo>
                    <a:pt x="11741" y="2239"/>
                  </a:lnTo>
                  <a:lnTo>
                    <a:pt x="10955" y="1525"/>
                  </a:lnTo>
                  <a:lnTo>
                    <a:pt x="10526" y="1215"/>
                  </a:lnTo>
                  <a:lnTo>
                    <a:pt x="10074" y="929"/>
                  </a:lnTo>
                  <a:lnTo>
                    <a:pt x="9121" y="453"/>
                  </a:lnTo>
                  <a:lnTo>
                    <a:pt x="8121" y="167"/>
                  </a:lnTo>
                  <a:lnTo>
                    <a:pt x="70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 </a:t>
              </a:r>
              <a:endParaRPr>
                <a:solidFill>
                  <a:schemeClr val="accent1"/>
                </a:solidFill>
              </a:endParaRPr>
            </a:p>
          </p:txBody>
        </p:sp>
      </p:grpSp>
      <p:sp>
        <p:nvSpPr>
          <p:cNvPr id="972" name="Google Shape;972;p62"/>
          <p:cNvSpPr/>
          <p:nvPr/>
        </p:nvSpPr>
        <p:spPr>
          <a:xfrm>
            <a:off x="470850" y="2140950"/>
            <a:ext cx="8216100" cy="546000"/>
          </a:xfrm>
          <a:prstGeom prst="round2SameRect">
            <a:avLst>
              <a:gd fmla="val 16667" name="adj1"/>
              <a:gd fmla="val 0" name="adj2"/>
            </a:avLst>
          </a:prstGeom>
          <a:solidFill>
            <a:schemeClr val="lt2"/>
          </a:solidFill>
          <a:ln cap="flat" cmpd="sng" w="19050">
            <a:solidFill>
              <a:schemeClr val="lt2"/>
            </a:solidFill>
            <a:prstDash val="solid"/>
            <a:round/>
            <a:headEnd len="sm" w="sm" type="none"/>
            <a:tailEnd len="sm" w="sm" type="none"/>
          </a:ln>
        </p:spPr>
        <p:txBody>
          <a:bodyPr anchorCtr="0" anchor="b" bIns="91425" lIns="868675" spcFirstLastPara="1" rIns="182875" wrap="square" tIns="182875">
            <a:noAutofit/>
          </a:bodyPr>
          <a:lstStyle/>
          <a:p>
            <a:pPr indent="0" lvl="0" marL="0" rtl="0" algn="l">
              <a:spcBef>
                <a:spcPts val="0"/>
              </a:spcBef>
              <a:spcAft>
                <a:spcPts val="0"/>
              </a:spcAft>
              <a:buNone/>
            </a:pPr>
            <a:r>
              <a:rPr lang="en" sz="2400">
                <a:latin typeface="Google Sans Medium"/>
                <a:ea typeface="Google Sans Medium"/>
                <a:cs typeface="Google Sans Medium"/>
                <a:sym typeface="Google Sans Medium"/>
              </a:rPr>
              <a:t>Swartberg Primary    </a:t>
            </a:r>
            <a:r>
              <a:rPr lang="en" sz="2400">
                <a:solidFill>
                  <a:schemeClr val="accent1"/>
                </a:solidFill>
                <a:latin typeface="Google Sans Medium"/>
                <a:ea typeface="Google Sans Medium"/>
                <a:cs typeface="Google Sans Medium"/>
                <a:sym typeface="Google Sans Medium"/>
              </a:rPr>
              <a:t>18 devices</a:t>
            </a:r>
            <a:r>
              <a:rPr lang="en" sz="2400">
                <a:latin typeface="Google Sans Medium"/>
                <a:ea typeface="Google Sans Medium"/>
                <a:cs typeface="Google Sans Medium"/>
                <a:sym typeface="Google Sans Medium"/>
              </a:rPr>
              <a:t>     </a:t>
            </a:r>
            <a:r>
              <a:rPr lang="en" sz="2400">
                <a:solidFill>
                  <a:schemeClr val="accent4"/>
                </a:solidFill>
                <a:latin typeface="Google Sans Medium"/>
                <a:ea typeface="Google Sans Medium"/>
                <a:cs typeface="Google Sans Medium"/>
                <a:sym typeface="Google Sans Medium"/>
              </a:rPr>
              <a:t>1 hour 30 mins</a:t>
            </a:r>
            <a:endParaRPr sz="2400">
              <a:latin typeface="Google Sans Medium"/>
              <a:ea typeface="Google Sans Medium"/>
              <a:cs typeface="Google Sans Medium"/>
              <a:sym typeface="Google Sans Medium"/>
            </a:endParaRPr>
          </a:p>
        </p:txBody>
      </p:sp>
      <p:grpSp>
        <p:nvGrpSpPr>
          <p:cNvPr id="973" name="Google Shape;973;p62"/>
          <p:cNvGrpSpPr/>
          <p:nvPr/>
        </p:nvGrpSpPr>
        <p:grpSpPr>
          <a:xfrm>
            <a:off x="702200" y="2234925"/>
            <a:ext cx="396300" cy="396300"/>
            <a:chOff x="702200" y="1104700"/>
            <a:chExt cx="396300" cy="396300"/>
          </a:xfrm>
        </p:grpSpPr>
        <p:sp>
          <p:nvSpPr>
            <p:cNvPr id="974" name="Google Shape;974;p62"/>
            <p:cNvSpPr/>
            <p:nvPr/>
          </p:nvSpPr>
          <p:spPr>
            <a:xfrm>
              <a:off x="702200" y="1104700"/>
              <a:ext cx="396300" cy="396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62"/>
            <p:cNvSpPr/>
            <p:nvPr/>
          </p:nvSpPr>
          <p:spPr>
            <a:xfrm>
              <a:off x="780951" y="1221454"/>
              <a:ext cx="238795" cy="162790"/>
            </a:xfrm>
            <a:custGeom>
              <a:rect b="b" l="l" r="r" t="t"/>
              <a:pathLst>
                <a:path extrusionOk="0" h="8931" w="13099">
                  <a:moveTo>
                    <a:pt x="6549" y="2668"/>
                  </a:moveTo>
                  <a:lnTo>
                    <a:pt x="6192" y="2692"/>
                  </a:lnTo>
                  <a:lnTo>
                    <a:pt x="5573" y="2954"/>
                  </a:lnTo>
                  <a:lnTo>
                    <a:pt x="5287" y="3215"/>
                  </a:lnTo>
                  <a:lnTo>
                    <a:pt x="5049" y="3477"/>
                  </a:lnTo>
                  <a:lnTo>
                    <a:pt x="4763" y="4097"/>
                  </a:lnTo>
                  <a:lnTo>
                    <a:pt x="4763" y="4454"/>
                  </a:lnTo>
                  <a:lnTo>
                    <a:pt x="4763" y="4811"/>
                  </a:lnTo>
                  <a:lnTo>
                    <a:pt x="5049" y="5430"/>
                  </a:lnTo>
                  <a:lnTo>
                    <a:pt x="5287" y="5692"/>
                  </a:lnTo>
                  <a:lnTo>
                    <a:pt x="5573" y="5954"/>
                  </a:lnTo>
                  <a:lnTo>
                    <a:pt x="6192" y="6216"/>
                  </a:lnTo>
                  <a:lnTo>
                    <a:pt x="6549" y="6240"/>
                  </a:lnTo>
                  <a:lnTo>
                    <a:pt x="6883" y="6216"/>
                  </a:lnTo>
                  <a:lnTo>
                    <a:pt x="7502" y="5954"/>
                  </a:lnTo>
                  <a:lnTo>
                    <a:pt x="7788" y="5692"/>
                  </a:lnTo>
                  <a:lnTo>
                    <a:pt x="8026" y="5430"/>
                  </a:lnTo>
                  <a:lnTo>
                    <a:pt x="8312" y="4811"/>
                  </a:lnTo>
                  <a:lnTo>
                    <a:pt x="8336" y="4454"/>
                  </a:lnTo>
                  <a:lnTo>
                    <a:pt x="8312" y="4097"/>
                  </a:lnTo>
                  <a:lnTo>
                    <a:pt x="8026" y="3477"/>
                  </a:lnTo>
                  <a:lnTo>
                    <a:pt x="7788" y="3215"/>
                  </a:lnTo>
                  <a:lnTo>
                    <a:pt x="7502" y="2954"/>
                  </a:lnTo>
                  <a:lnTo>
                    <a:pt x="6883" y="2692"/>
                  </a:lnTo>
                  <a:lnTo>
                    <a:pt x="6549" y="2668"/>
                  </a:lnTo>
                  <a:close/>
                  <a:moveTo>
                    <a:pt x="6835" y="1453"/>
                  </a:moveTo>
                  <a:lnTo>
                    <a:pt x="7407" y="1572"/>
                  </a:lnTo>
                  <a:lnTo>
                    <a:pt x="7931" y="1787"/>
                  </a:lnTo>
                  <a:lnTo>
                    <a:pt x="8431" y="2120"/>
                  </a:lnTo>
                  <a:lnTo>
                    <a:pt x="8645" y="2334"/>
                  </a:lnTo>
                  <a:lnTo>
                    <a:pt x="8859" y="2572"/>
                  </a:lnTo>
                  <a:lnTo>
                    <a:pt x="9193" y="3049"/>
                  </a:lnTo>
                  <a:lnTo>
                    <a:pt x="9431" y="3573"/>
                  </a:lnTo>
                  <a:lnTo>
                    <a:pt x="9526" y="4144"/>
                  </a:lnTo>
                  <a:lnTo>
                    <a:pt x="9550" y="4454"/>
                  </a:lnTo>
                  <a:lnTo>
                    <a:pt x="9526" y="4763"/>
                  </a:lnTo>
                  <a:lnTo>
                    <a:pt x="9431" y="5335"/>
                  </a:lnTo>
                  <a:lnTo>
                    <a:pt x="9193" y="5859"/>
                  </a:lnTo>
                  <a:lnTo>
                    <a:pt x="8859" y="6335"/>
                  </a:lnTo>
                  <a:lnTo>
                    <a:pt x="8645" y="6573"/>
                  </a:lnTo>
                  <a:lnTo>
                    <a:pt x="8431" y="6788"/>
                  </a:lnTo>
                  <a:lnTo>
                    <a:pt x="7931" y="7121"/>
                  </a:lnTo>
                  <a:lnTo>
                    <a:pt x="7407" y="7335"/>
                  </a:lnTo>
                  <a:lnTo>
                    <a:pt x="6835" y="7454"/>
                  </a:lnTo>
                  <a:lnTo>
                    <a:pt x="6240" y="7454"/>
                  </a:lnTo>
                  <a:lnTo>
                    <a:pt x="5668" y="7335"/>
                  </a:lnTo>
                  <a:lnTo>
                    <a:pt x="5144" y="7121"/>
                  </a:lnTo>
                  <a:lnTo>
                    <a:pt x="4644" y="6788"/>
                  </a:lnTo>
                  <a:lnTo>
                    <a:pt x="4430" y="6573"/>
                  </a:lnTo>
                  <a:lnTo>
                    <a:pt x="4216" y="6335"/>
                  </a:lnTo>
                  <a:lnTo>
                    <a:pt x="3882" y="5859"/>
                  </a:lnTo>
                  <a:lnTo>
                    <a:pt x="3644" y="5311"/>
                  </a:lnTo>
                  <a:lnTo>
                    <a:pt x="3549" y="4763"/>
                  </a:lnTo>
                  <a:lnTo>
                    <a:pt x="3525" y="4454"/>
                  </a:lnTo>
                  <a:lnTo>
                    <a:pt x="3549" y="4144"/>
                  </a:lnTo>
                  <a:lnTo>
                    <a:pt x="3644" y="3573"/>
                  </a:lnTo>
                  <a:lnTo>
                    <a:pt x="3882" y="3049"/>
                  </a:lnTo>
                  <a:lnTo>
                    <a:pt x="4216" y="2572"/>
                  </a:lnTo>
                  <a:lnTo>
                    <a:pt x="4430" y="2334"/>
                  </a:lnTo>
                  <a:lnTo>
                    <a:pt x="4644" y="2120"/>
                  </a:lnTo>
                  <a:lnTo>
                    <a:pt x="5144" y="1787"/>
                  </a:lnTo>
                  <a:lnTo>
                    <a:pt x="5668" y="1572"/>
                  </a:lnTo>
                  <a:lnTo>
                    <a:pt x="6240" y="1453"/>
                  </a:lnTo>
                  <a:close/>
                  <a:moveTo>
                    <a:pt x="6002" y="1"/>
                  </a:moveTo>
                  <a:lnTo>
                    <a:pt x="4954" y="143"/>
                  </a:lnTo>
                  <a:lnTo>
                    <a:pt x="3954" y="453"/>
                  </a:lnTo>
                  <a:lnTo>
                    <a:pt x="3001" y="905"/>
                  </a:lnTo>
                  <a:lnTo>
                    <a:pt x="2549" y="1215"/>
                  </a:lnTo>
                  <a:lnTo>
                    <a:pt x="2120" y="1525"/>
                  </a:lnTo>
                  <a:lnTo>
                    <a:pt x="1334" y="2239"/>
                  </a:lnTo>
                  <a:lnTo>
                    <a:pt x="691" y="3049"/>
                  </a:lnTo>
                  <a:lnTo>
                    <a:pt x="191" y="3954"/>
                  </a:lnTo>
                  <a:lnTo>
                    <a:pt x="0" y="4454"/>
                  </a:lnTo>
                  <a:lnTo>
                    <a:pt x="191" y="4954"/>
                  </a:lnTo>
                  <a:lnTo>
                    <a:pt x="691" y="5859"/>
                  </a:lnTo>
                  <a:lnTo>
                    <a:pt x="1334" y="6669"/>
                  </a:lnTo>
                  <a:lnTo>
                    <a:pt x="2120" y="7383"/>
                  </a:lnTo>
                  <a:lnTo>
                    <a:pt x="2549" y="7693"/>
                  </a:lnTo>
                  <a:lnTo>
                    <a:pt x="3001" y="7978"/>
                  </a:lnTo>
                  <a:lnTo>
                    <a:pt x="3954" y="8455"/>
                  </a:lnTo>
                  <a:lnTo>
                    <a:pt x="4954" y="8740"/>
                  </a:lnTo>
                  <a:lnTo>
                    <a:pt x="6002" y="8907"/>
                  </a:lnTo>
                  <a:lnTo>
                    <a:pt x="6549" y="8931"/>
                  </a:lnTo>
                  <a:lnTo>
                    <a:pt x="7073" y="8907"/>
                  </a:lnTo>
                  <a:lnTo>
                    <a:pt x="8121" y="8764"/>
                  </a:lnTo>
                  <a:lnTo>
                    <a:pt x="9121" y="8455"/>
                  </a:lnTo>
                  <a:lnTo>
                    <a:pt x="10074" y="8002"/>
                  </a:lnTo>
                  <a:lnTo>
                    <a:pt x="10526" y="7693"/>
                  </a:lnTo>
                  <a:lnTo>
                    <a:pt x="10955" y="7383"/>
                  </a:lnTo>
                  <a:lnTo>
                    <a:pt x="11717" y="6669"/>
                  </a:lnTo>
                  <a:lnTo>
                    <a:pt x="12360" y="5859"/>
                  </a:lnTo>
                  <a:lnTo>
                    <a:pt x="12884" y="4954"/>
                  </a:lnTo>
                  <a:lnTo>
                    <a:pt x="13098" y="4454"/>
                  </a:lnTo>
                  <a:lnTo>
                    <a:pt x="12884" y="3954"/>
                  </a:lnTo>
                  <a:lnTo>
                    <a:pt x="12384" y="3049"/>
                  </a:lnTo>
                  <a:lnTo>
                    <a:pt x="11741" y="2239"/>
                  </a:lnTo>
                  <a:lnTo>
                    <a:pt x="10955" y="1525"/>
                  </a:lnTo>
                  <a:lnTo>
                    <a:pt x="10526" y="1215"/>
                  </a:lnTo>
                  <a:lnTo>
                    <a:pt x="10074" y="929"/>
                  </a:lnTo>
                  <a:lnTo>
                    <a:pt x="9121" y="453"/>
                  </a:lnTo>
                  <a:lnTo>
                    <a:pt x="8121" y="167"/>
                  </a:lnTo>
                  <a:lnTo>
                    <a:pt x="70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 </a:t>
              </a:r>
              <a:endParaRPr>
                <a:solidFill>
                  <a:schemeClr val="accent1"/>
                </a:solidFill>
              </a:endParaRPr>
            </a:p>
          </p:txBody>
        </p:sp>
      </p:grpSp>
      <p:sp>
        <p:nvSpPr>
          <p:cNvPr id="976" name="Google Shape;976;p62"/>
          <p:cNvSpPr/>
          <p:nvPr/>
        </p:nvSpPr>
        <p:spPr>
          <a:xfrm>
            <a:off x="470850" y="3042575"/>
            <a:ext cx="8216100" cy="546000"/>
          </a:xfrm>
          <a:prstGeom prst="round2SameRect">
            <a:avLst>
              <a:gd fmla="val 16667" name="adj1"/>
              <a:gd fmla="val 0" name="adj2"/>
            </a:avLst>
          </a:prstGeom>
          <a:solidFill>
            <a:schemeClr val="lt2"/>
          </a:solidFill>
          <a:ln cap="flat" cmpd="sng" w="19050">
            <a:solidFill>
              <a:schemeClr val="lt2"/>
            </a:solidFill>
            <a:prstDash val="solid"/>
            <a:round/>
            <a:headEnd len="sm" w="sm" type="none"/>
            <a:tailEnd len="sm" w="sm" type="none"/>
          </a:ln>
        </p:spPr>
        <p:txBody>
          <a:bodyPr anchorCtr="0" anchor="b" bIns="91425" lIns="868675" spcFirstLastPara="1" rIns="182875" wrap="square" tIns="182875">
            <a:noAutofit/>
          </a:bodyPr>
          <a:lstStyle/>
          <a:p>
            <a:pPr indent="0" lvl="0" marL="0" rtl="0" algn="l">
              <a:spcBef>
                <a:spcPts val="0"/>
              </a:spcBef>
              <a:spcAft>
                <a:spcPts val="0"/>
              </a:spcAft>
              <a:buNone/>
            </a:pPr>
            <a:r>
              <a:rPr lang="en" sz="2400">
                <a:latin typeface="Google Sans Medium"/>
                <a:ea typeface="Google Sans Medium"/>
                <a:cs typeface="Google Sans Medium"/>
                <a:sym typeface="Google Sans Medium"/>
              </a:rPr>
              <a:t>Kleinmond Primary    </a:t>
            </a:r>
            <a:r>
              <a:rPr lang="en" sz="2400">
                <a:solidFill>
                  <a:schemeClr val="accent1"/>
                </a:solidFill>
                <a:latin typeface="Google Sans Medium"/>
                <a:ea typeface="Google Sans Medium"/>
                <a:cs typeface="Google Sans Medium"/>
                <a:sym typeface="Google Sans Medium"/>
              </a:rPr>
              <a:t>18 devices</a:t>
            </a:r>
            <a:r>
              <a:rPr lang="en" sz="2400">
                <a:latin typeface="Google Sans Medium"/>
                <a:ea typeface="Google Sans Medium"/>
                <a:cs typeface="Google Sans Medium"/>
                <a:sym typeface="Google Sans Medium"/>
              </a:rPr>
              <a:t>     </a:t>
            </a:r>
            <a:r>
              <a:rPr lang="en" sz="2400">
                <a:solidFill>
                  <a:schemeClr val="accent4"/>
                </a:solidFill>
                <a:latin typeface="Google Sans Medium"/>
                <a:ea typeface="Google Sans Medium"/>
                <a:cs typeface="Google Sans Medium"/>
                <a:sym typeface="Google Sans Medium"/>
              </a:rPr>
              <a:t>1 hour 10 mins</a:t>
            </a:r>
            <a:endParaRPr sz="2400">
              <a:latin typeface="Google Sans Medium"/>
              <a:ea typeface="Google Sans Medium"/>
              <a:cs typeface="Google Sans Medium"/>
              <a:sym typeface="Google Sans Medium"/>
            </a:endParaRPr>
          </a:p>
        </p:txBody>
      </p:sp>
      <p:grpSp>
        <p:nvGrpSpPr>
          <p:cNvPr id="977" name="Google Shape;977;p62"/>
          <p:cNvGrpSpPr/>
          <p:nvPr/>
        </p:nvGrpSpPr>
        <p:grpSpPr>
          <a:xfrm>
            <a:off x="702200" y="3136550"/>
            <a:ext cx="396300" cy="396300"/>
            <a:chOff x="702200" y="1104700"/>
            <a:chExt cx="396300" cy="396300"/>
          </a:xfrm>
        </p:grpSpPr>
        <p:sp>
          <p:nvSpPr>
            <p:cNvPr id="978" name="Google Shape;978;p62"/>
            <p:cNvSpPr/>
            <p:nvPr/>
          </p:nvSpPr>
          <p:spPr>
            <a:xfrm>
              <a:off x="702200" y="1104700"/>
              <a:ext cx="396300" cy="396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2"/>
            <p:cNvSpPr/>
            <p:nvPr/>
          </p:nvSpPr>
          <p:spPr>
            <a:xfrm>
              <a:off x="780951" y="1221454"/>
              <a:ext cx="238795" cy="162790"/>
            </a:xfrm>
            <a:custGeom>
              <a:rect b="b" l="l" r="r" t="t"/>
              <a:pathLst>
                <a:path extrusionOk="0" h="8931" w="13099">
                  <a:moveTo>
                    <a:pt x="6549" y="2668"/>
                  </a:moveTo>
                  <a:lnTo>
                    <a:pt x="6192" y="2692"/>
                  </a:lnTo>
                  <a:lnTo>
                    <a:pt x="5573" y="2954"/>
                  </a:lnTo>
                  <a:lnTo>
                    <a:pt x="5287" y="3215"/>
                  </a:lnTo>
                  <a:lnTo>
                    <a:pt x="5049" y="3477"/>
                  </a:lnTo>
                  <a:lnTo>
                    <a:pt x="4763" y="4097"/>
                  </a:lnTo>
                  <a:lnTo>
                    <a:pt x="4763" y="4454"/>
                  </a:lnTo>
                  <a:lnTo>
                    <a:pt x="4763" y="4811"/>
                  </a:lnTo>
                  <a:lnTo>
                    <a:pt x="5049" y="5430"/>
                  </a:lnTo>
                  <a:lnTo>
                    <a:pt x="5287" y="5692"/>
                  </a:lnTo>
                  <a:lnTo>
                    <a:pt x="5573" y="5954"/>
                  </a:lnTo>
                  <a:lnTo>
                    <a:pt x="6192" y="6216"/>
                  </a:lnTo>
                  <a:lnTo>
                    <a:pt x="6549" y="6240"/>
                  </a:lnTo>
                  <a:lnTo>
                    <a:pt x="6883" y="6216"/>
                  </a:lnTo>
                  <a:lnTo>
                    <a:pt x="7502" y="5954"/>
                  </a:lnTo>
                  <a:lnTo>
                    <a:pt x="7788" y="5692"/>
                  </a:lnTo>
                  <a:lnTo>
                    <a:pt x="8026" y="5430"/>
                  </a:lnTo>
                  <a:lnTo>
                    <a:pt x="8312" y="4811"/>
                  </a:lnTo>
                  <a:lnTo>
                    <a:pt x="8336" y="4454"/>
                  </a:lnTo>
                  <a:lnTo>
                    <a:pt x="8312" y="4097"/>
                  </a:lnTo>
                  <a:lnTo>
                    <a:pt x="8026" y="3477"/>
                  </a:lnTo>
                  <a:lnTo>
                    <a:pt x="7788" y="3215"/>
                  </a:lnTo>
                  <a:lnTo>
                    <a:pt x="7502" y="2954"/>
                  </a:lnTo>
                  <a:lnTo>
                    <a:pt x="6883" y="2692"/>
                  </a:lnTo>
                  <a:lnTo>
                    <a:pt x="6549" y="2668"/>
                  </a:lnTo>
                  <a:close/>
                  <a:moveTo>
                    <a:pt x="6835" y="1453"/>
                  </a:moveTo>
                  <a:lnTo>
                    <a:pt x="7407" y="1572"/>
                  </a:lnTo>
                  <a:lnTo>
                    <a:pt x="7931" y="1787"/>
                  </a:lnTo>
                  <a:lnTo>
                    <a:pt x="8431" y="2120"/>
                  </a:lnTo>
                  <a:lnTo>
                    <a:pt x="8645" y="2334"/>
                  </a:lnTo>
                  <a:lnTo>
                    <a:pt x="8859" y="2572"/>
                  </a:lnTo>
                  <a:lnTo>
                    <a:pt x="9193" y="3049"/>
                  </a:lnTo>
                  <a:lnTo>
                    <a:pt x="9431" y="3573"/>
                  </a:lnTo>
                  <a:lnTo>
                    <a:pt x="9526" y="4144"/>
                  </a:lnTo>
                  <a:lnTo>
                    <a:pt x="9550" y="4454"/>
                  </a:lnTo>
                  <a:lnTo>
                    <a:pt x="9526" y="4763"/>
                  </a:lnTo>
                  <a:lnTo>
                    <a:pt x="9431" y="5335"/>
                  </a:lnTo>
                  <a:lnTo>
                    <a:pt x="9193" y="5859"/>
                  </a:lnTo>
                  <a:lnTo>
                    <a:pt x="8859" y="6335"/>
                  </a:lnTo>
                  <a:lnTo>
                    <a:pt x="8645" y="6573"/>
                  </a:lnTo>
                  <a:lnTo>
                    <a:pt x="8431" y="6788"/>
                  </a:lnTo>
                  <a:lnTo>
                    <a:pt x="7931" y="7121"/>
                  </a:lnTo>
                  <a:lnTo>
                    <a:pt x="7407" y="7335"/>
                  </a:lnTo>
                  <a:lnTo>
                    <a:pt x="6835" y="7454"/>
                  </a:lnTo>
                  <a:lnTo>
                    <a:pt x="6240" y="7454"/>
                  </a:lnTo>
                  <a:lnTo>
                    <a:pt x="5668" y="7335"/>
                  </a:lnTo>
                  <a:lnTo>
                    <a:pt x="5144" y="7121"/>
                  </a:lnTo>
                  <a:lnTo>
                    <a:pt x="4644" y="6788"/>
                  </a:lnTo>
                  <a:lnTo>
                    <a:pt x="4430" y="6573"/>
                  </a:lnTo>
                  <a:lnTo>
                    <a:pt x="4216" y="6335"/>
                  </a:lnTo>
                  <a:lnTo>
                    <a:pt x="3882" y="5859"/>
                  </a:lnTo>
                  <a:lnTo>
                    <a:pt x="3644" y="5311"/>
                  </a:lnTo>
                  <a:lnTo>
                    <a:pt x="3549" y="4763"/>
                  </a:lnTo>
                  <a:lnTo>
                    <a:pt x="3525" y="4454"/>
                  </a:lnTo>
                  <a:lnTo>
                    <a:pt x="3549" y="4144"/>
                  </a:lnTo>
                  <a:lnTo>
                    <a:pt x="3644" y="3573"/>
                  </a:lnTo>
                  <a:lnTo>
                    <a:pt x="3882" y="3049"/>
                  </a:lnTo>
                  <a:lnTo>
                    <a:pt x="4216" y="2572"/>
                  </a:lnTo>
                  <a:lnTo>
                    <a:pt x="4430" y="2334"/>
                  </a:lnTo>
                  <a:lnTo>
                    <a:pt x="4644" y="2120"/>
                  </a:lnTo>
                  <a:lnTo>
                    <a:pt x="5144" y="1787"/>
                  </a:lnTo>
                  <a:lnTo>
                    <a:pt x="5668" y="1572"/>
                  </a:lnTo>
                  <a:lnTo>
                    <a:pt x="6240" y="1453"/>
                  </a:lnTo>
                  <a:close/>
                  <a:moveTo>
                    <a:pt x="6002" y="1"/>
                  </a:moveTo>
                  <a:lnTo>
                    <a:pt x="4954" y="143"/>
                  </a:lnTo>
                  <a:lnTo>
                    <a:pt x="3954" y="453"/>
                  </a:lnTo>
                  <a:lnTo>
                    <a:pt x="3001" y="905"/>
                  </a:lnTo>
                  <a:lnTo>
                    <a:pt x="2549" y="1215"/>
                  </a:lnTo>
                  <a:lnTo>
                    <a:pt x="2120" y="1525"/>
                  </a:lnTo>
                  <a:lnTo>
                    <a:pt x="1334" y="2239"/>
                  </a:lnTo>
                  <a:lnTo>
                    <a:pt x="691" y="3049"/>
                  </a:lnTo>
                  <a:lnTo>
                    <a:pt x="191" y="3954"/>
                  </a:lnTo>
                  <a:lnTo>
                    <a:pt x="0" y="4454"/>
                  </a:lnTo>
                  <a:lnTo>
                    <a:pt x="191" y="4954"/>
                  </a:lnTo>
                  <a:lnTo>
                    <a:pt x="691" y="5859"/>
                  </a:lnTo>
                  <a:lnTo>
                    <a:pt x="1334" y="6669"/>
                  </a:lnTo>
                  <a:lnTo>
                    <a:pt x="2120" y="7383"/>
                  </a:lnTo>
                  <a:lnTo>
                    <a:pt x="2549" y="7693"/>
                  </a:lnTo>
                  <a:lnTo>
                    <a:pt x="3001" y="7978"/>
                  </a:lnTo>
                  <a:lnTo>
                    <a:pt x="3954" y="8455"/>
                  </a:lnTo>
                  <a:lnTo>
                    <a:pt x="4954" y="8740"/>
                  </a:lnTo>
                  <a:lnTo>
                    <a:pt x="6002" y="8907"/>
                  </a:lnTo>
                  <a:lnTo>
                    <a:pt x="6549" y="8931"/>
                  </a:lnTo>
                  <a:lnTo>
                    <a:pt x="7073" y="8907"/>
                  </a:lnTo>
                  <a:lnTo>
                    <a:pt x="8121" y="8764"/>
                  </a:lnTo>
                  <a:lnTo>
                    <a:pt x="9121" y="8455"/>
                  </a:lnTo>
                  <a:lnTo>
                    <a:pt x="10074" y="8002"/>
                  </a:lnTo>
                  <a:lnTo>
                    <a:pt x="10526" y="7693"/>
                  </a:lnTo>
                  <a:lnTo>
                    <a:pt x="10955" y="7383"/>
                  </a:lnTo>
                  <a:lnTo>
                    <a:pt x="11717" y="6669"/>
                  </a:lnTo>
                  <a:lnTo>
                    <a:pt x="12360" y="5859"/>
                  </a:lnTo>
                  <a:lnTo>
                    <a:pt x="12884" y="4954"/>
                  </a:lnTo>
                  <a:lnTo>
                    <a:pt x="13098" y="4454"/>
                  </a:lnTo>
                  <a:lnTo>
                    <a:pt x="12884" y="3954"/>
                  </a:lnTo>
                  <a:lnTo>
                    <a:pt x="12384" y="3049"/>
                  </a:lnTo>
                  <a:lnTo>
                    <a:pt x="11741" y="2239"/>
                  </a:lnTo>
                  <a:lnTo>
                    <a:pt x="10955" y="1525"/>
                  </a:lnTo>
                  <a:lnTo>
                    <a:pt x="10526" y="1215"/>
                  </a:lnTo>
                  <a:lnTo>
                    <a:pt x="10074" y="929"/>
                  </a:lnTo>
                  <a:lnTo>
                    <a:pt x="9121" y="453"/>
                  </a:lnTo>
                  <a:lnTo>
                    <a:pt x="8121" y="167"/>
                  </a:lnTo>
                  <a:lnTo>
                    <a:pt x="707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1"/>
                  </a:solidFill>
                </a:rPr>
                <a:t> </a:t>
              </a:r>
              <a:endParaRPr>
                <a:solidFill>
                  <a:schemeClr val="accent1"/>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45"/>
          <p:cNvPicPr preferRelativeResize="0"/>
          <p:nvPr/>
        </p:nvPicPr>
        <p:blipFill>
          <a:blip r:embed="rId3">
            <a:alphaModFix/>
          </a:blip>
          <a:stretch>
            <a:fillRect/>
          </a:stretch>
        </p:blipFill>
        <p:spPr>
          <a:xfrm>
            <a:off x="3371950" y="129050"/>
            <a:ext cx="2400103" cy="1696773"/>
          </a:xfrm>
          <a:prstGeom prst="rect">
            <a:avLst/>
          </a:prstGeom>
          <a:noFill/>
          <a:ln>
            <a:noFill/>
          </a:ln>
        </p:spPr>
      </p:pic>
      <p:sp>
        <p:nvSpPr>
          <p:cNvPr id="539" name="Google Shape;539;p45"/>
          <p:cNvSpPr txBox="1"/>
          <p:nvPr/>
        </p:nvSpPr>
        <p:spPr>
          <a:xfrm>
            <a:off x="994950" y="2280725"/>
            <a:ext cx="7154100" cy="1056900"/>
          </a:xfrm>
          <a:prstGeom prst="rect">
            <a:avLst/>
          </a:prstGeom>
          <a:noFill/>
          <a:ln>
            <a:noFill/>
          </a:ln>
        </p:spPr>
        <p:txBody>
          <a:bodyPr anchorCtr="0" anchor="t" bIns="0" lIns="0" spcFirstLastPara="1" rIns="228600" wrap="square" tIns="0">
            <a:noAutofit/>
          </a:bodyPr>
          <a:lstStyle/>
          <a:p>
            <a:pPr indent="0" lvl="0" marL="0" rtl="0" algn="ctr">
              <a:spcBef>
                <a:spcPts val="0"/>
              </a:spcBef>
              <a:spcAft>
                <a:spcPts val="0"/>
              </a:spcAft>
              <a:buNone/>
            </a:pPr>
            <a:r>
              <a:rPr b="1" i="1" lang="en" sz="3500">
                <a:solidFill>
                  <a:srgbClr val="666666"/>
                </a:solidFill>
                <a:latin typeface="Didact Gothic"/>
                <a:ea typeface="Didact Gothic"/>
                <a:cs typeface="Didact Gothic"/>
                <a:sym typeface="Didact Gothic"/>
              </a:rPr>
              <a:t>“...meaningfully </a:t>
            </a:r>
            <a:r>
              <a:rPr b="1" i="1" lang="en" sz="3500">
                <a:solidFill>
                  <a:srgbClr val="3C4043"/>
                </a:solidFill>
                <a:latin typeface="Didact Gothic"/>
                <a:ea typeface="Didact Gothic"/>
                <a:cs typeface="Didact Gothic"/>
                <a:sym typeface="Didact Gothic"/>
              </a:rPr>
              <a:t>transform education </a:t>
            </a:r>
            <a:r>
              <a:rPr b="1" i="1" lang="en" sz="3500">
                <a:solidFill>
                  <a:srgbClr val="666666"/>
                </a:solidFill>
                <a:latin typeface="Didact Gothic"/>
                <a:ea typeface="Didact Gothic"/>
                <a:cs typeface="Didact Gothic"/>
                <a:sym typeface="Didact Gothic"/>
              </a:rPr>
              <a:t>throughout Africa…”</a:t>
            </a:r>
            <a:endParaRPr b="1" i="1" sz="3500">
              <a:solidFill>
                <a:srgbClr val="666666"/>
              </a:solidFill>
              <a:latin typeface="Didact Gothic"/>
              <a:ea typeface="Didact Gothic"/>
              <a:cs typeface="Didact Gothic"/>
              <a:sym typeface="Didact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id="984" name="Google Shape;984;p63" title="Chart"/>
          <p:cNvPicPr preferRelativeResize="0"/>
          <p:nvPr/>
        </p:nvPicPr>
        <p:blipFill rotWithShape="1">
          <a:blip r:embed="rId3">
            <a:alphaModFix/>
          </a:blip>
          <a:srcRect b="3920" l="0" r="0" t="0"/>
          <a:stretch/>
        </p:blipFill>
        <p:spPr>
          <a:xfrm>
            <a:off x="1226500" y="673552"/>
            <a:ext cx="6848308" cy="4060650"/>
          </a:xfrm>
          <a:prstGeom prst="rect">
            <a:avLst/>
          </a:prstGeom>
          <a:noFill/>
          <a:ln>
            <a:noFill/>
          </a:ln>
        </p:spPr>
      </p:pic>
      <p:sp>
        <p:nvSpPr>
          <p:cNvPr id="985" name="Google Shape;985;p63"/>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dk1"/>
                </a:solidFill>
              </a:rPr>
              <a:t>Activity time</a:t>
            </a:r>
            <a:endParaRPr b="0" sz="3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64"/>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dk1"/>
                </a:solidFill>
              </a:rPr>
              <a:t>CPU Utilisation</a:t>
            </a:r>
            <a:endParaRPr b="0" sz="3000">
              <a:solidFill>
                <a:schemeClr val="dk1"/>
              </a:solidFill>
            </a:endParaRPr>
          </a:p>
        </p:txBody>
      </p:sp>
      <p:sp>
        <p:nvSpPr>
          <p:cNvPr id="991" name="Google Shape;991;p64"/>
          <p:cNvSpPr/>
          <p:nvPr/>
        </p:nvSpPr>
        <p:spPr>
          <a:xfrm>
            <a:off x="1051076" y="1802952"/>
            <a:ext cx="2453749" cy="996401"/>
          </a:xfrm>
          <a:prstGeom prst="rect">
            <a:avLst/>
          </a:prstGeom>
        </p:spPr>
        <p:txBody>
          <a:bodyPr>
            <a:prstTxWarp prst="textPlain"/>
          </a:bodyPr>
          <a:lstStyle/>
          <a:p>
            <a:pPr lvl="0" algn="ctr"/>
            <a:r>
              <a:rPr b="0" i="0">
                <a:ln cap="flat" cmpd="sng" w="9525">
                  <a:solidFill>
                    <a:schemeClr val="accent1"/>
                  </a:solidFill>
                  <a:prstDash val="solid"/>
                  <a:round/>
                  <a:headEnd len="sm" w="sm" type="none"/>
                  <a:tailEnd len="sm" w="sm" type="none"/>
                </a:ln>
                <a:solidFill>
                  <a:schemeClr val="accent1"/>
                </a:solidFill>
                <a:latin typeface="Google Sans"/>
              </a:rPr>
              <a:t>32%</a:t>
            </a:r>
          </a:p>
        </p:txBody>
      </p:sp>
      <p:pic>
        <p:nvPicPr>
          <p:cNvPr id="992" name="Google Shape;992;p64" title="Chart"/>
          <p:cNvPicPr preferRelativeResize="0"/>
          <p:nvPr/>
        </p:nvPicPr>
        <p:blipFill>
          <a:blip r:embed="rId3">
            <a:alphaModFix/>
          </a:blip>
          <a:stretch>
            <a:fillRect/>
          </a:stretch>
        </p:blipFill>
        <p:spPr>
          <a:xfrm>
            <a:off x="4534050" y="884050"/>
            <a:ext cx="4473150" cy="2765900"/>
          </a:xfrm>
          <a:prstGeom prst="rect">
            <a:avLst/>
          </a:prstGeom>
          <a:noFill/>
          <a:ln>
            <a:noFill/>
          </a:ln>
        </p:spPr>
      </p:pic>
      <p:sp>
        <p:nvSpPr>
          <p:cNvPr id="993" name="Google Shape;993;p64"/>
          <p:cNvSpPr txBox="1"/>
          <p:nvPr/>
        </p:nvSpPr>
        <p:spPr>
          <a:xfrm>
            <a:off x="612350" y="3261350"/>
            <a:ext cx="33312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Google Sans"/>
                <a:ea typeface="Google Sans"/>
                <a:cs typeface="Google Sans"/>
                <a:sym typeface="Google Sans"/>
              </a:rPr>
              <a:t>* CPU utilization represents the amount of work a CPU handles to process resources or manage an operating system's tasks.</a:t>
            </a:r>
            <a:endParaRPr sz="800">
              <a:solidFill>
                <a:schemeClr val="accent1"/>
              </a:solidFill>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65" title="Chart"/>
          <p:cNvPicPr preferRelativeResize="0"/>
          <p:nvPr/>
        </p:nvPicPr>
        <p:blipFill>
          <a:blip r:embed="rId3">
            <a:alphaModFix/>
          </a:blip>
          <a:stretch>
            <a:fillRect/>
          </a:stretch>
        </p:blipFill>
        <p:spPr>
          <a:xfrm>
            <a:off x="4543969" y="772600"/>
            <a:ext cx="4592256" cy="2839551"/>
          </a:xfrm>
          <a:prstGeom prst="rect">
            <a:avLst/>
          </a:prstGeom>
          <a:noFill/>
          <a:ln>
            <a:noFill/>
          </a:ln>
        </p:spPr>
      </p:pic>
      <p:sp>
        <p:nvSpPr>
          <p:cNvPr id="999" name="Google Shape;999;p65"/>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dk1"/>
                </a:solidFill>
              </a:rPr>
              <a:t>Memory Utilisation</a:t>
            </a:r>
            <a:endParaRPr b="0" sz="3000">
              <a:solidFill>
                <a:schemeClr val="dk1"/>
              </a:solidFill>
            </a:endParaRPr>
          </a:p>
        </p:txBody>
      </p:sp>
      <p:sp>
        <p:nvSpPr>
          <p:cNvPr id="1000" name="Google Shape;1000;p65"/>
          <p:cNvSpPr/>
          <p:nvPr/>
        </p:nvSpPr>
        <p:spPr>
          <a:xfrm>
            <a:off x="1085276" y="1785552"/>
            <a:ext cx="2524244" cy="996401"/>
          </a:xfrm>
          <a:prstGeom prst="rect">
            <a:avLst/>
          </a:prstGeom>
        </p:spPr>
        <p:txBody>
          <a:bodyPr>
            <a:prstTxWarp prst="textPlain"/>
          </a:bodyPr>
          <a:lstStyle/>
          <a:p>
            <a:pPr lvl="0" algn="ctr"/>
            <a:r>
              <a:rPr b="0" i="0">
                <a:ln cap="flat" cmpd="sng" w="9525">
                  <a:solidFill>
                    <a:schemeClr val="accent1"/>
                  </a:solidFill>
                  <a:prstDash val="solid"/>
                  <a:round/>
                  <a:headEnd len="sm" w="sm" type="none"/>
                  <a:tailEnd len="sm" w="sm" type="none"/>
                </a:ln>
                <a:solidFill>
                  <a:schemeClr val="accent1"/>
                </a:solidFill>
                <a:latin typeface="Google Sans"/>
              </a:rPr>
              <a:t>24%</a:t>
            </a:r>
          </a:p>
        </p:txBody>
      </p:sp>
      <p:sp>
        <p:nvSpPr>
          <p:cNvPr id="1001" name="Google Shape;1001;p65"/>
          <p:cNvSpPr txBox="1"/>
          <p:nvPr/>
        </p:nvSpPr>
        <p:spPr>
          <a:xfrm>
            <a:off x="681800" y="3261350"/>
            <a:ext cx="33312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Google Sans"/>
                <a:ea typeface="Google Sans"/>
                <a:cs typeface="Google Sans"/>
                <a:sym typeface="Google Sans"/>
              </a:rPr>
              <a:t>* Memory utilization represents the amount of work RAM handles to process resources or manage an operating system's tasks.</a:t>
            </a:r>
            <a:endParaRPr sz="800">
              <a:solidFill>
                <a:schemeClr val="accent1"/>
              </a:solidFill>
              <a:latin typeface="Google Sans"/>
              <a:ea typeface="Google Sans"/>
              <a:cs typeface="Google Sans"/>
              <a:sym typeface="Googl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66"/>
          <p:cNvSpPr txBox="1"/>
          <p:nvPr>
            <p:ph type="title"/>
          </p:nvPr>
        </p:nvSpPr>
        <p:spPr>
          <a:xfrm>
            <a:off x="457177" y="460250"/>
            <a:ext cx="7486200" cy="461700"/>
          </a:xfrm>
          <a:prstGeom prst="rect">
            <a:avLst/>
          </a:prstGeom>
        </p:spPr>
        <p:txBody>
          <a:bodyPr anchorCtr="0" anchor="b" bIns="0" lIns="0" spcFirstLastPara="1" rIns="91425" wrap="square" tIns="0">
            <a:spAutoFit/>
          </a:bodyPr>
          <a:lstStyle/>
          <a:p>
            <a:pPr indent="0" lvl="0" marL="0" rtl="0" algn="l">
              <a:lnSpc>
                <a:spcPct val="110000"/>
              </a:lnSpc>
              <a:spcBef>
                <a:spcPts val="0"/>
              </a:spcBef>
              <a:spcAft>
                <a:spcPts val="0"/>
              </a:spcAft>
              <a:buNone/>
            </a:pPr>
            <a:r>
              <a:rPr lang="en" sz="3000">
                <a:solidFill>
                  <a:schemeClr val="dk1"/>
                </a:solidFill>
              </a:rPr>
              <a:t>Storage Disc Space</a:t>
            </a:r>
            <a:endParaRPr b="0" sz="3000">
              <a:solidFill>
                <a:schemeClr val="dk1"/>
              </a:solidFill>
            </a:endParaRPr>
          </a:p>
        </p:txBody>
      </p:sp>
      <p:pic>
        <p:nvPicPr>
          <p:cNvPr id="1007" name="Google Shape;1007;p66" title="Chart"/>
          <p:cNvPicPr preferRelativeResize="0"/>
          <p:nvPr/>
        </p:nvPicPr>
        <p:blipFill>
          <a:blip r:embed="rId3">
            <a:alphaModFix/>
          </a:blip>
          <a:stretch>
            <a:fillRect/>
          </a:stretch>
        </p:blipFill>
        <p:spPr>
          <a:xfrm>
            <a:off x="4462200" y="921950"/>
            <a:ext cx="4681800" cy="2894924"/>
          </a:xfrm>
          <a:prstGeom prst="rect">
            <a:avLst/>
          </a:prstGeom>
          <a:noFill/>
          <a:ln>
            <a:noFill/>
          </a:ln>
        </p:spPr>
      </p:pic>
      <p:sp>
        <p:nvSpPr>
          <p:cNvPr id="1008" name="Google Shape;1008;p66"/>
          <p:cNvSpPr/>
          <p:nvPr/>
        </p:nvSpPr>
        <p:spPr>
          <a:xfrm>
            <a:off x="1417726" y="1759127"/>
            <a:ext cx="1735248" cy="996401"/>
          </a:xfrm>
          <a:prstGeom prst="rect">
            <a:avLst/>
          </a:prstGeom>
        </p:spPr>
        <p:txBody>
          <a:bodyPr>
            <a:prstTxWarp prst="textPlain"/>
          </a:bodyPr>
          <a:lstStyle/>
          <a:p>
            <a:pPr lvl="0" algn="ctr"/>
            <a:r>
              <a:rPr b="0" i="0">
                <a:ln cap="flat" cmpd="sng" w="9525">
                  <a:solidFill>
                    <a:schemeClr val="accent1"/>
                  </a:solidFill>
                  <a:prstDash val="solid"/>
                  <a:round/>
                  <a:headEnd len="sm" w="sm" type="none"/>
                  <a:tailEnd len="sm" w="sm" type="none"/>
                </a:ln>
                <a:solidFill>
                  <a:schemeClr val="accent1"/>
                </a:solidFill>
                <a:latin typeface="Google Sans"/>
              </a:rPr>
              <a:t>6%</a:t>
            </a:r>
          </a:p>
        </p:txBody>
      </p:sp>
      <p:sp>
        <p:nvSpPr>
          <p:cNvPr id="1009" name="Google Shape;1009;p66"/>
          <p:cNvSpPr txBox="1"/>
          <p:nvPr/>
        </p:nvSpPr>
        <p:spPr>
          <a:xfrm>
            <a:off x="619750" y="3297725"/>
            <a:ext cx="33312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1"/>
                </a:solidFill>
                <a:latin typeface="Google Sans"/>
                <a:ea typeface="Google Sans"/>
                <a:cs typeface="Google Sans"/>
                <a:sym typeface="Google Sans"/>
              </a:rPr>
              <a:t>* Disk utilization represents the amount of storage required by the operating system and applications to handle tasks and operations.</a:t>
            </a:r>
            <a:endParaRPr sz="800">
              <a:solidFill>
                <a:schemeClr val="accent1"/>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67"/>
          <p:cNvPicPr preferRelativeResize="0"/>
          <p:nvPr/>
        </p:nvPicPr>
        <p:blipFill>
          <a:blip r:embed="rId3">
            <a:alphaModFix/>
          </a:blip>
          <a:stretch>
            <a:fillRect/>
          </a:stretch>
        </p:blipFill>
        <p:spPr>
          <a:xfrm>
            <a:off x="152400" y="557225"/>
            <a:ext cx="8839204" cy="383694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8" name="Shape 1018"/>
        <p:cNvGrpSpPr/>
        <p:nvPr/>
      </p:nvGrpSpPr>
      <p:grpSpPr>
        <a:xfrm>
          <a:off x="0" y="0"/>
          <a:ext cx="0" cy="0"/>
          <a:chOff x="0" y="0"/>
          <a:chExt cx="0" cy="0"/>
        </a:xfrm>
      </p:grpSpPr>
      <p:pic>
        <p:nvPicPr>
          <p:cNvPr id="1019" name="Google Shape;1019;p68"/>
          <p:cNvPicPr preferRelativeResize="0"/>
          <p:nvPr/>
        </p:nvPicPr>
        <p:blipFill rotWithShape="1">
          <a:blip r:embed="rId3">
            <a:alphaModFix/>
          </a:blip>
          <a:srcRect b="10240" l="0" r="0" t="10248"/>
          <a:stretch/>
        </p:blipFill>
        <p:spPr>
          <a:xfrm>
            <a:off x="0" y="527050"/>
            <a:ext cx="9144000" cy="4089450"/>
          </a:xfrm>
          <a:prstGeom prst="rect">
            <a:avLst/>
          </a:prstGeom>
          <a:noFill/>
          <a:ln>
            <a:noFill/>
          </a:ln>
        </p:spPr>
      </p:pic>
      <p:sp>
        <p:nvSpPr>
          <p:cNvPr id="1020" name="Google Shape;1020;p68"/>
          <p:cNvSpPr txBox="1"/>
          <p:nvPr/>
        </p:nvSpPr>
        <p:spPr>
          <a:xfrm>
            <a:off x="1659650" y="2346625"/>
            <a:ext cx="5744400" cy="7563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 sz="7000">
                <a:solidFill>
                  <a:srgbClr val="3C4043"/>
                </a:solidFill>
                <a:latin typeface="Google Sans Medium"/>
                <a:ea typeface="Google Sans Medium"/>
                <a:cs typeface="Google Sans Medium"/>
                <a:sym typeface="Google Sans Medium"/>
              </a:rPr>
              <a:t>Thank you!</a:t>
            </a:r>
            <a:endParaRPr sz="7000">
              <a:solidFill>
                <a:srgbClr val="3C4043"/>
              </a:solidFill>
              <a:latin typeface="Google Sans"/>
              <a:ea typeface="Google Sans"/>
              <a:cs typeface="Google Sans"/>
              <a:sym typeface="Google Sans"/>
            </a:endParaRPr>
          </a:p>
        </p:txBody>
      </p:sp>
      <p:grpSp>
        <p:nvGrpSpPr>
          <p:cNvPr id="1021" name="Google Shape;1021;p68"/>
          <p:cNvGrpSpPr/>
          <p:nvPr/>
        </p:nvGrpSpPr>
        <p:grpSpPr>
          <a:xfrm>
            <a:off x="3518450" y="1679778"/>
            <a:ext cx="2107098" cy="244531"/>
            <a:chOff x="242525" y="2441975"/>
            <a:chExt cx="7135450" cy="828075"/>
          </a:xfrm>
        </p:grpSpPr>
        <p:sp>
          <p:nvSpPr>
            <p:cNvPr id="1022" name="Google Shape;1022;p68"/>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8"/>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8"/>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8"/>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8"/>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8"/>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8"/>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8"/>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8"/>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8"/>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8"/>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8"/>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8"/>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8"/>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8"/>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8"/>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8"/>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8"/>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68"/>
          <p:cNvSpPr/>
          <p:nvPr/>
        </p:nvSpPr>
        <p:spPr>
          <a:xfrm>
            <a:off x="-801450" y="0"/>
            <a:ext cx="736200" cy="282000"/>
          </a:xfrm>
          <a:prstGeom prst="roundRect">
            <a:avLst>
              <a:gd fmla="val 50000" name="adj"/>
            </a:avLst>
          </a:prstGeom>
          <a:solidFill>
            <a:srgbClr val="34A8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8F9FA"/>
                </a:solidFill>
                <a:latin typeface="Google Sans"/>
                <a:ea typeface="Google Sans"/>
                <a:cs typeface="Google Sans"/>
                <a:sym typeface="Google Sans"/>
              </a:rPr>
              <a:t>Designed</a:t>
            </a:r>
            <a:endParaRPr b="1" sz="800">
              <a:solidFill>
                <a:srgbClr val="F8F9FA"/>
              </a:solidFill>
              <a:latin typeface="Google Sans"/>
              <a:ea typeface="Google Sans"/>
              <a:cs typeface="Google Sans"/>
              <a:sym typeface="Google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id="544" name="Google Shape;544;p46"/>
          <p:cNvPicPr preferRelativeResize="0"/>
          <p:nvPr/>
        </p:nvPicPr>
        <p:blipFill rotWithShape="1">
          <a:blip r:embed="rId3">
            <a:alphaModFix/>
          </a:blip>
          <a:srcRect b="0" l="0" r="42673" t="0"/>
          <a:stretch/>
        </p:blipFill>
        <p:spPr>
          <a:xfrm>
            <a:off x="3339100" y="1585775"/>
            <a:ext cx="2638800" cy="819600"/>
          </a:xfrm>
          <a:prstGeom prst="rect">
            <a:avLst/>
          </a:prstGeom>
          <a:noFill/>
          <a:ln>
            <a:noFill/>
          </a:ln>
        </p:spPr>
      </p:pic>
      <p:sp>
        <p:nvSpPr>
          <p:cNvPr id="545" name="Google Shape;545;p46"/>
          <p:cNvSpPr txBox="1"/>
          <p:nvPr/>
        </p:nvSpPr>
        <p:spPr>
          <a:xfrm>
            <a:off x="900425" y="3743125"/>
            <a:ext cx="7370700" cy="713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rgbClr val="4285F4"/>
                </a:solidFill>
                <a:latin typeface="Google Sans"/>
                <a:ea typeface="Google Sans"/>
                <a:cs typeface="Google Sans"/>
                <a:sym typeface="Google Sans"/>
              </a:rPr>
              <a:t>9</a:t>
            </a:r>
            <a:r>
              <a:rPr lang="en" sz="1800">
                <a:solidFill>
                  <a:srgbClr val="4285F4"/>
                </a:solidFill>
                <a:latin typeface="Google Sans"/>
                <a:ea typeface="Google Sans"/>
                <a:cs typeface="Google Sans"/>
                <a:sym typeface="Google Sans"/>
              </a:rPr>
              <a:t> Cloud products with 1 billion users</a:t>
            </a:r>
            <a:endParaRPr sz="1800">
              <a:solidFill>
                <a:srgbClr val="4285F4"/>
              </a:solidFill>
              <a:latin typeface="Google Sans"/>
              <a:ea typeface="Google Sans"/>
              <a:cs typeface="Google Sans"/>
              <a:sym typeface="Google Sans"/>
            </a:endParaRPr>
          </a:p>
        </p:txBody>
      </p:sp>
      <p:grpSp>
        <p:nvGrpSpPr>
          <p:cNvPr id="546" name="Google Shape;546;p46"/>
          <p:cNvGrpSpPr/>
          <p:nvPr/>
        </p:nvGrpSpPr>
        <p:grpSpPr>
          <a:xfrm>
            <a:off x="184313" y="2579875"/>
            <a:ext cx="1102200" cy="1092900"/>
            <a:chOff x="1022513" y="2579875"/>
            <a:chExt cx="1102200" cy="1092900"/>
          </a:xfrm>
        </p:grpSpPr>
        <p:sp>
          <p:nvSpPr>
            <p:cNvPr id="547" name="Google Shape;547;p46"/>
            <p:cNvSpPr/>
            <p:nvPr/>
          </p:nvSpPr>
          <p:spPr>
            <a:xfrm>
              <a:off x="1022513"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8" name="Google Shape;548;p46"/>
            <p:cNvPicPr preferRelativeResize="0"/>
            <p:nvPr/>
          </p:nvPicPr>
          <p:blipFill rotWithShape="1">
            <a:blip r:embed="rId4">
              <a:alphaModFix/>
            </a:blip>
            <a:srcRect b="0" l="0" r="0" t="0"/>
            <a:stretch/>
          </p:blipFill>
          <p:spPr>
            <a:xfrm>
              <a:off x="1427761" y="2929401"/>
              <a:ext cx="367800" cy="367800"/>
            </a:xfrm>
            <a:prstGeom prst="rect">
              <a:avLst/>
            </a:prstGeom>
            <a:noFill/>
            <a:ln>
              <a:noFill/>
            </a:ln>
          </p:spPr>
        </p:pic>
      </p:grpSp>
      <p:grpSp>
        <p:nvGrpSpPr>
          <p:cNvPr id="549" name="Google Shape;549;p46"/>
          <p:cNvGrpSpPr/>
          <p:nvPr/>
        </p:nvGrpSpPr>
        <p:grpSpPr>
          <a:xfrm>
            <a:off x="1207388" y="2579875"/>
            <a:ext cx="1102200" cy="1092900"/>
            <a:chOff x="2045588" y="2579875"/>
            <a:chExt cx="1102200" cy="1092900"/>
          </a:xfrm>
        </p:grpSpPr>
        <p:sp>
          <p:nvSpPr>
            <p:cNvPr id="550" name="Google Shape;550;p46"/>
            <p:cNvSpPr/>
            <p:nvPr/>
          </p:nvSpPr>
          <p:spPr>
            <a:xfrm>
              <a:off x="2045588"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1" name="Google Shape;551;p46"/>
            <p:cNvPicPr preferRelativeResize="0"/>
            <p:nvPr/>
          </p:nvPicPr>
          <p:blipFill rotWithShape="1">
            <a:blip r:embed="rId5">
              <a:alphaModFix/>
            </a:blip>
            <a:srcRect b="0" l="0" r="0" t="0"/>
            <a:stretch/>
          </p:blipFill>
          <p:spPr>
            <a:xfrm>
              <a:off x="2414887" y="2850886"/>
              <a:ext cx="380700" cy="446700"/>
            </a:xfrm>
            <a:prstGeom prst="rect">
              <a:avLst/>
            </a:prstGeom>
            <a:noFill/>
            <a:ln>
              <a:noFill/>
            </a:ln>
          </p:spPr>
        </p:pic>
      </p:grpSp>
      <p:grpSp>
        <p:nvGrpSpPr>
          <p:cNvPr id="552" name="Google Shape;552;p46"/>
          <p:cNvGrpSpPr/>
          <p:nvPr/>
        </p:nvGrpSpPr>
        <p:grpSpPr>
          <a:xfrm>
            <a:off x="2201513" y="2579875"/>
            <a:ext cx="1102200" cy="1092900"/>
            <a:chOff x="3039713" y="2579875"/>
            <a:chExt cx="1102200" cy="1092900"/>
          </a:xfrm>
        </p:grpSpPr>
        <p:sp>
          <p:nvSpPr>
            <p:cNvPr id="553" name="Google Shape;553;p46"/>
            <p:cNvSpPr/>
            <p:nvPr/>
          </p:nvSpPr>
          <p:spPr>
            <a:xfrm>
              <a:off x="3039713"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chrome_192.png" id="554" name="Google Shape;554;p46"/>
            <p:cNvPicPr preferRelativeResize="0"/>
            <p:nvPr/>
          </p:nvPicPr>
          <p:blipFill rotWithShape="1">
            <a:blip r:embed="rId6">
              <a:alphaModFix/>
            </a:blip>
            <a:srcRect b="0" l="0" r="0" t="0"/>
            <a:stretch/>
          </p:blipFill>
          <p:spPr>
            <a:xfrm>
              <a:off x="3397849" y="2876987"/>
              <a:ext cx="394500" cy="394500"/>
            </a:xfrm>
            <a:prstGeom prst="rect">
              <a:avLst/>
            </a:prstGeom>
            <a:noFill/>
            <a:ln>
              <a:noFill/>
            </a:ln>
          </p:spPr>
        </p:pic>
      </p:grpSp>
      <p:grpSp>
        <p:nvGrpSpPr>
          <p:cNvPr id="555" name="Google Shape;555;p46"/>
          <p:cNvGrpSpPr/>
          <p:nvPr/>
        </p:nvGrpSpPr>
        <p:grpSpPr>
          <a:xfrm>
            <a:off x="3211038" y="2579875"/>
            <a:ext cx="1102200" cy="1092900"/>
            <a:chOff x="4049238" y="2579875"/>
            <a:chExt cx="1102200" cy="1092900"/>
          </a:xfrm>
        </p:grpSpPr>
        <p:sp>
          <p:nvSpPr>
            <p:cNvPr id="556" name="Google Shape;556;p46"/>
            <p:cNvSpPr/>
            <p:nvPr/>
          </p:nvSpPr>
          <p:spPr>
            <a:xfrm>
              <a:off x="4049238"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maps.png" id="557" name="Google Shape;557;p46"/>
            <p:cNvPicPr preferRelativeResize="0"/>
            <p:nvPr/>
          </p:nvPicPr>
          <p:blipFill rotWithShape="1">
            <a:blip r:embed="rId7">
              <a:alphaModFix/>
            </a:blip>
            <a:srcRect b="-10" l="-4726" r="-8884" t="-7968"/>
            <a:stretch/>
          </p:blipFill>
          <p:spPr>
            <a:xfrm>
              <a:off x="4386037" y="2877439"/>
              <a:ext cx="449100" cy="393600"/>
            </a:xfrm>
            <a:prstGeom prst="rect">
              <a:avLst/>
            </a:prstGeom>
            <a:noFill/>
            <a:ln>
              <a:noFill/>
            </a:ln>
          </p:spPr>
        </p:pic>
      </p:grpSp>
      <p:grpSp>
        <p:nvGrpSpPr>
          <p:cNvPr id="558" name="Google Shape;558;p46"/>
          <p:cNvGrpSpPr/>
          <p:nvPr/>
        </p:nvGrpSpPr>
        <p:grpSpPr>
          <a:xfrm>
            <a:off x="4161063" y="2579875"/>
            <a:ext cx="1102200" cy="1092900"/>
            <a:chOff x="4999263" y="2579875"/>
            <a:chExt cx="1102200" cy="1092900"/>
          </a:xfrm>
        </p:grpSpPr>
        <p:sp>
          <p:nvSpPr>
            <p:cNvPr id="559" name="Google Shape;559;p46"/>
            <p:cNvSpPr/>
            <p:nvPr/>
          </p:nvSpPr>
          <p:spPr>
            <a:xfrm>
              <a:off x="4999263"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46"/>
            <p:cNvPicPr preferRelativeResize="0"/>
            <p:nvPr/>
          </p:nvPicPr>
          <p:blipFill rotWithShape="1">
            <a:blip r:embed="rId8">
              <a:alphaModFix/>
            </a:blip>
            <a:srcRect b="0" l="0" r="0" t="0"/>
            <a:stretch/>
          </p:blipFill>
          <p:spPr>
            <a:xfrm>
              <a:off x="5408350" y="2874138"/>
              <a:ext cx="362400" cy="400200"/>
            </a:xfrm>
            <a:prstGeom prst="rect">
              <a:avLst/>
            </a:prstGeom>
            <a:noFill/>
            <a:ln>
              <a:noFill/>
            </a:ln>
          </p:spPr>
        </p:pic>
      </p:grpSp>
      <p:grpSp>
        <p:nvGrpSpPr>
          <p:cNvPr id="561" name="Google Shape;561;p46"/>
          <p:cNvGrpSpPr/>
          <p:nvPr/>
        </p:nvGrpSpPr>
        <p:grpSpPr>
          <a:xfrm>
            <a:off x="5181588" y="2579875"/>
            <a:ext cx="1102200" cy="1092900"/>
            <a:chOff x="6019788" y="2579875"/>
            <a:chExt cx="1102200" cy="1092900"/>
          </a:xfrm>
        </p:grpSpPr>
        <p:sp>
          <p:nvSpPr>
            <p:cNvPr id="562" name="Google Shape;562;p46"/>
            <p:cNvSpPr/>
            <p:nvPr/>
          </p:nvSpPr>
          <p:spPr>
            <a:xfrm>
              <a:off x="6019788"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46"/>
            <p:cNvPicPr preferRelativeResize="0"/>
            <p:nvPr/>
          </p:nvPicPr>
          <p:blipFill>
            <a:blip r:embed="rId9">
              <a:alphaModFix/>
            </a:blip>
            <a:stretch>
              <a:fillRect/>
            </a:stretch>
          </p:blipFill>
          <p:spPr>
            <a:xfrm>
              <a:off x="6333713" y="2907239"/>
              <a:ext cx="474350" cy="334000"/>
            </a:xfrm>
            <a:prstGeom prst="rect">
              <a:avLst/>
            </a:prstGeom>
            <a:noFill/>
            <a:ln>
              <a:noFill/>
            </a:ln>
          </p:spPr>
        </p:pic>
      </p:grpSp>
      <p:grpSp>
        <p:nvGrpSpPr>
          <p:cNvPr id="564" name="Google Shape;564;p46"/>
          <p:cNvGrpSpPr/>
          <p:nvPr/>
        </p:nvGrpSpPr>
        <p:grpSpPr>
          <a:xfrm>
            <a:off x="7100425" y="2579875"/>
            <a:ext cx="1102200" cy="1092900"/>
            <a:chOff x="7019288" y="2579875"/>
            <a:chExt cx="1102200" cy="1092900"/>
          </a:xfrm>
        </p:grpSpPr>
        <p:sp>
          <p:nvSpPr>
            <p:cNvPr id="565" name="Google Shape;565;p46"/>
            <p:cNvSpPr/>
            <p:nvPr/>
          </p:nvSpPr>
          <p:spPr>
            <a:xfrm>
              <a:off x="7019288" y="2579875"/>
              <a:ext cx="1102200" cy="109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gmail_192.png" id="566" name="Google Shape;566;p46"/>
            <p:cNvPicPr preferRelativeResize="0"/>
            <p:nvPr/>
          </p:nvPicPr>
          <p:blipFill rotWithShape="1">
            <a:blip r:embed="rId10">
              <a:alphaModFix/>
            </a:blip>
            <a:srcRect b="0" l="0" r="0" t="0"/>
            <a:stretch/>
          </p:blipFill>
          <p:spPr>
            <a:xfrm>
              <a:off x="7371038" y="2875850"/>
              <a:ext cx="398700" cy="398700"/>
            </a:xfrm>
            <a:prstGeom prst="rect">
              <a:avLst/>
            </a:prstGeom>
            <a:noFill/>
            <a:ln>
              <a:noFill/>
            </a:ln>
          </p:spPr>
        </p:pic>
      </p:grpSp>
      <p:pic>
        <p:nvPicPr>
          <p:cNvPr id="567" name="Google Shape;567;p46"/>
          <p:cNvPicPr preferRelativeResize="0"/>
          <p:nvPr/>
        </p:nvPicPr>
        <p:blipFill>
          <a:blip r:embed="rId11">
            <a:alphaModFix/>
          </a:blip>
          <a:stretch>
            <a:fillRect/>
          </a:stretch>
        </p:blipFill>
        <p:spPr>
          <a:xfrm>
            <a:off x="6471313" y="2838225"/>
            <a:ext cx="576200" cy="576200"/>
          </a:xfrm>
          <a:prstGeom prst="rect">
            <a:avLst/>
          </a:prstGeom>
          <a:noFill/>
          <a:ln>
            <a:noFill/>
          </a:ln>
        </p:spPr>
      </p:pic>
      <p:pic>
        <p:nvPicPr>
          <p:cNvPr id="568" name="Google Shape;568;p46"/>
          <p:cNvPicPr preferRelativeResize="0"/>
          <p:nvPr/>
        </p:nvPicPr>
        <p:blipFill>
          <a:blip r:embed="rId12">
            <a:alphaModFix/>
          </a:blip>
          <a:stretch>
            <a:fillRect/>
          </a:stretch>
        </p:blipFill>
        <p:spPr>
          <a:xfrm>
            <a:off x="8372582" y="2851832"/>
            <a:ext cx="452971" cy="40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47"/>
          <p:cNvPicPr preferRelativeResize="0"/>
          <p:nvPr/>
        </p:nvPicPr>
        <p:blipFill rotWithShape="1">
          <a:blip r:embed="rId3">
            <a:alphaModFix/>
          </a:blip>
          <a:srcRect b="0" l="0" r="12418" t="0"/>
          <a:stretch/>
        </p:blipFill>
        <p:spPr>
          <a:xfrm>
            <a:off x="0" y="0"/>
            <a:ext cx="9144003"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48"/>
          <p:cNvPicPr preferRelativeResize="0"/>
          <p:nvPr/>
        </p:nvPicPr>
        <p:blipFill>
          <a:blip r:embed="rId3">
            <a:alphaModFix/>
          </a:blip>
          <a:stretch>
            <a:fillRect/>
          </a:stretch>
        </p:blipFill>
        <p:spPr>
          <a:xfrm>
            <a:off x="783550" y="1677110"/>
            <a:ext cx="2385676" cy="1789275"/>
          </a:xfrm>
          <a:prstGeom prst="rect">
            <a:avLst/>
          </a:prstGeom>
          <a:noFill/>
          <a:ln>
            <a:noFill/>
          </a:ln>
        </p:spPr>
      </p:pic>
      <p:pic>
        <p:nvPicPr>
          <p:cNvPr id="579" name="Google Shape;579;p48"/>
          <p:cNvPicPr preferRelativeResize="0"/>
          <p:nvPr/>
        </p:nvPicPr>
        <p:blipFill>
          <a:blip r:embed="rId4">
            <a:alphaModFix/>
          </a:blip>
          <a:stretch>
            <a:fillRect/>
          </a:stretch>
        </p:blipFill>
        <p:spPr>
          <a:xfrm>
            <a:off x="5785900" y="1810127"/>
            <a:ext cx="3046425" cy="1523225"/>
          </a:xfrm>
          <a:prstGeom prst="rect">
            <a:avLst/>
          </a:prstGeom>
          <a:noFill/>
          <a:ln>
            <a:noFill/>
          </a:ln>
        </p:spPr>
      </p:pic>
      <p:sp>
        <p:nvSpPr>
          <p:cNvPr id="580" name="Google Shape;580;p48"/>
          <p:cNvSpPr txBox="1"/>
          <p:nvPr/>
        </p:nvSpPr>
        <p:spPr>
          <a:xfrm>
            <a:off x="4089363" y="2243400"/>
            <a:ext cx="776400" cy="6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oboto"/>
                <a:ea typeface="Roboto"/>
                <a:cs typeface="Roboto"/>
                <a:sym typeface="Roboto"/>
              </a:rPr>
              <a:t>VS</a:t>
            </a:r>
            <a:endParaRPr sz="30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9"/>
          <p:cNvSpPr/>
          <p:nvPr/>
        </p:nvSpPr>
        <p:spPr>
          <a:xfrm>
            <a:off x="281550" y="907675"/>
            <a:ext cx="8580900" cy="3718500"/>
          </a:xfrm>
          <a:prstGeom prst="roundRect">
            <a:avLst>
              <a:gd fmla="val 16667" name="adj"/>
            </a:avLst>
          </a:prstGeom>
          <a:no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latin typeface="Quicksand"/>
                <a:ea typeface="Quicksand"/>
                <a:cs typeface="Quicksand"/>
                <a:sym typeface="Quicksand"/>
              </a:rPr>
              <a:t>Custom school email addresses</a:t>
            </a:r>
            <a:endParaRPr sz="36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t/>
            </a:r>
            <a:endParaRPr sz="12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rPr b="1" lang="en" sz="3200">
                <a:solidFill>
                  <a:schemeClr val="accent5"/>
                </a:solidFill>
                <a:latin typeface="Quicksand"/>
                <a:ea typeface="Quicksand"/>
                <a:cs typeface="Quicksand"/>
                <a:sym typeface="Quicksand"/>
              </a:rPr>
              <a:t>joe.bloggs</a:t>
            </a:r>
            <a:r>
              <a:rPr b="1" lang="en" sz="3200">
                <a:solidFill>
                  <a:schemeClr val="accent5"/>
                </a:solidFill>
                <a:latin typeface="Quicksand"/>
                <a:ea typeface="Quicksand"/>
                <a:cs typeface="Quicksand"/>
                <a:sym typeface="Quicksand"/>
              </a:rPr>
              <a:t>@example.co.za</a:t>
            </a:r>
            <a:endParaRPr sz="2400">
              <a:latin typeface="Quicksand"/>
              <a:ea typeface="Quicksand"/>
              <a:cs typeface="Quicksand"/>
              <a:sym typeface="Quicksand"/>
            </a:endParaRPr>
          </a:p>
          <a:p>
            <a:pPr indent="0" lvl="0" marL="0" rtl="0" algn="l">
              <a:spcBef>
                <a:spcPts val="0"/>
              </a:spcBef>
              <a:spcAft>
                <a:spcPts val="0"/>
              </a:spcAft>
              <a:buClr>
                <a:schemeClr val="dk1"/>
              </a:buClr>
              <a:buSzPts val="1100"/>
              <a:buFont typeface="Arial"/>
              <a:buNone/>
            </a:pPr>
            <a:r>
              <a:t/>
            </a:r>
            <a:endParaRPr sz="24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rPr lang="en" sz="3000">
                <a:latin typeface="Quicksand"/>
                <a:ea typeface="Quicksand"/>
                <a:cs typeface="Quicksand"/>
                <a:sym typeface="Quicksand"/>
              </a:rPr>
              <a:t>Links to other apps ...</a:t>
            </a:r>
            <a:endParaRPr sz="30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t/>
            </a:r>
            <a:endParaRPr sz="30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t/>
            </a:r>
            <a:endParaRPr sz="30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t/>
            </a:r>
            <a:endParaRPr sz="3000">
              <a:latin typeface="Quicksand"/>
              <a:ea typeface="Quicksand"/>
              <a:cs typeface="Quicksand"/>
              <a:sym typeface="Quicksand"/>
            </a:endParaRPr>
          </a:p>
        </p:txBody>
      </p:sp>
      <p:sp>
        <p:nvSpPr>
          <p:cNvPr id="586" name="Google Shape;586;p49"/>
          <p:cNvSpPr/>
          <p:nvPr/>
        </p:nvSpPr>
        <p:spPr>
          <a:xfrm>
            <a:off x="3523525" y="102863"/>
            <a:ext cx="2481300" cy="709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Quicksand"/>
                <a:ea typeface="Quicksand"/>
                <a:cs typeface="Quicksand"/>
                <a:sym typeface="Quicksand"/>
              </a:rPr>
              <a:t>Gmail</a:t>
            </a:r>
            <a:endParaRPr sz="3600">
              <a:latin typeface="Quicksand"/>
              <a:ea typeface="Quicksand"/>
              <a:cs typeface="Quicksand"/>
              <a:sym typeface="Quicksand"/>
            </a:endParaRPr>
          </a:p>
        </p:txBody>
      </p:sp>
      <p:pic>
        <p:nvPicPr>
          <p:cNvPr id="587" name="Google Shape;587;p49"/>
          <p:cNvPicPr preferRelativeResize="0"/>
          <p:nvPr/>
        </p:nvPicPr>
        <p:blipFill>
          <a:blip r:embed="rId3">
            <a:alphaModFix/>
          </a:blip>
          <a:stretch>
            <a:fillRect/>
          </a:stretch>
        </p:blipFill>
        <p:spPr>
          <a:xfrm>
            <a:off x="76200" y="-76200"/>
            <a:ext cx="950452" cy="1024225"/>
          </a:xfrm>
          <a:prstGeom prst="rect">
            <a:avLst/>
          </a:prstGeom>
          <a:noFill/>
          <a:ln>
            <a:noFill/>
          </a:ln>
        </p:spPr>
      </p:pic>
      <p:pic>
        <p:nvPicPr>
          <p:cNvPr id="588" name="Google Shape;588;p49"/>
          <p:cNvPicPr preferRelativeResize="0"/>
          <p:nvPr/>
        </p:nvPicPr>
        <p:blipFill>
          <a:blip r:embed="rId3">
            <a:alphaModFix/>
          </a:blip>
          <a:stretch>
            <a:fillRect/>
          </a:stretch>
        </p:blipFill>
        <p:spPr>
          <a:xfrm>
            <a:off x="8116075" y="-54337"/>
            <a:ext cx="950452" cy="1024225"/>
          </a:xfrm>
          <a:prstGeom prst="rect">
            <a:avLst/>
          </a:prstGeom>
          <a:noFill/>
          <a:ln>
            <a:noFill/>
          </a:ln>
        </p:spPr>
      </p:pic>
      <p:pic>
        <p:nvPicPr>
          <p:cNvPr id="589" name="Google Shape;589;p49"/>
          <p:cNvPicPr preferRelativeResize="0"/>
          <p:nvPr/>
        </p:nvPicPr>
        <p:blipFill rotWithShape="1">
          <a:blip r:embed="rId4">
            <a:alphaModFix/>
          </a:blip>
          <a:srcRect b="0" l="17416" r="0" t="0"/>
          <a:stretch/>
        </p:blipFill>
        <p:spPr>
          <a:xfrm>
            <a:off x="1473025" y="3215725"/>
            <a:ext cx="5729975" cy="1215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0"/>
          <p:cNvSpPr/>
          <p:nvPr/>
        </p:nvSpPr>
        <p:spPr>
          <a:xfrm>
            <a:off x="1771038" y="202256"/>
            <a:ext cx="5601900" cy="709800"/>
          </a:xfrm>
          <a:prstGeom prst="roundRect">
            <a:avLst>
              <a:gd fmla="val 16667" name="adj"/>
            </a:avLst>
          </a:prstGeom>
          <a:noFill/>
          <a:ln cap="flat" cmpd="sng" w="28575">
            <a:solidFill>
              <a:srgbClr val="0066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Quicksand"/>
                <a:ea typeface="Quicksand"/>
                <a:cs typeface="Quicksand"/>
                <a:sym typeface="Quicksand"/>
              </a:rPr>
              <a:t>More than </a:t>
            </a:r>
            <a:r>
              <a:rPr b="1" lang="en" sz="3600">
                <a:solidFill>
                  <a:schemeClr val="dk1"/>
                </a:solidFill>
                <a:latin typeface="Quicksand"/>
                <a:ea typeface="Quicksand"/>
                <a:cs typeface="Quicksand"/>
                <a:sym typeface="Quicksand"/>
              </a:rPr>
              <a:t>Gmail</a:t>
            </a:r>
            <a:endParaRPr sz="3600">
              <a:latin typeface="Quicksand"/>
              <a:ea typeface="Quicksand"/>
              <a:cs typeface="Quicksand"/>
              <a:sym typeface="Quicksand"/>
            </a:endParaRPr>
          </a:p>
        </p:txBody>
      </p:sp>
      <p:pic>
        <p:nvPicPr>
          <p:cNvPr id="595" name="Google Shape;595;p50"/>
          <p:cNvPicPr preferRelativeResize="0"/>
          <p:nvPr/>
        </p:nvPicPr>
        <p:blipFill>
          <a:blip r:embed="rId3">
            <a:alphaModFix/>
          </a:blip>
          <a:stretch>
            <a:fillRect/>
          </a:stretch>
        </p:blipFill>
        <p:spPr>
          <a:xfrm>
            <a:off x="819602" y="939401"/>
            <a:ext cx="7504801" cy="4174925"/>
          </a:xfrm>
          <a:prstGeom prst="rect">
            <a:avLst/>
          </a:prstGeom>
          <a:noFill/>
          <a:ln>
            <a:noFill/>
          </a:ln>
        </p:spPr>
      </p:pic>
      <p:pic>
        <p:nvPicPr>
          <p:cNvPr id="596" name="Google Shape;596;p50"/>
          <p:cNvPicPr preferRelativeResize="0"/>
          <p:nvPr/>
        </p:nvPicPr>
        <p:blipFill rotWithShape="1">
          <a:blip r:embed="rId4">
            <a:alphaModFix/>
          </a:blip>
          <a:srcRect b="35060" l="25977" r="17868" t="0"/>
          <a:stretch/>
        </p:blipFill>
        <p:spPr>
          <a:xfrm>
            <a:off x="3248500" y="3797950"/>
            <a:ext cx="748950" cy="903429"/>
          </a:xfrm>
          <a:prstGeom prst="rect">
            <a:avLst/>
          </a:prstGeom>
          <a:noFill/>
          <a:ln>
            <a:noFill/>
          </a:ln>
        </p:spPr>
      </p:pic>
      <p:sp>
        <p:nvSpPr>
          <p:cNvPr id="597" name="Google Shape;597;p50"/>
          <p:cNvSpPr txBox="1"/>
          <p:nvPr/>
        </p:nvSpPr>
        <p:spPr>
          <a:xfrm>
            <a:off x="2937050" y="4638425"/>
            <a:ext cx="1366800" cy="3231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B79DE"/>
                </a:solidFill>
                <a:latin typeface="Open Sans"/>
                <a:ea typeface="Open Sans"/>
                <a:cs typeface="Open Sans"/>
                <a:sym typeface="Open Sans"/>
              </a:rPr>
              <a:t>Meet</a:t>
            </a:r>
            <a:endParaRPr>
              <a:solidFill>
                <a:srgbClr val="4B79DE"/>
              </a:solidFill>
              <a:latin typeface="Open Sans"/>
              <a:ea typeface="Open Sans"/>
              <a:cs typeface="Open Sans"/>
              <a:sym typeface="Open Sans"/>
            </a:endParaRPr>
          </a:p>
        </p:txBody>
      </p:sp>
      <p:sp>
        <p:nvSpPr>
          <p:cNvPr id="598" name="Google Shape;598;p50"/>
          <p:cNvSpPr txBox="1"/>
          <p:nvPr/>
        </p:nvSpPr>
        <p:spPr>
          <a:xfrm>
            <a:off x="6683563" y="4638425"/>
            <a:ext cx="1366800" cy="32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4B79DE"/>
                </a:solidFill>
                <a:latin typeface="Open Sans"/>
                <a:ea typeface="Open Sans"/>
                <a:cs typeface="Open Sans"/>
                <a:sym typeface="Open Sans"/>
              </a:rPr>
              <a:t>Classroom</a:t>
            </a:r>
            <a:endParaRPr>
              <a:solidFill>
                <a:srgbClr val="4B79DE"/>
              </a:solidFill>
              <a:latin typeface="Open Sans"/>
              <a:ea typeface="Open Sans"/>
              <a:cs typeface="Open Sans"/>
              <a:sym typeface="Open Sans"/>
            </a:endParaRPr>
          </a:p>
        </p:txBody>
      </p:sp>
      <p:pic>
        <p:nvPicPr>
          <p:cNvPr id="599" name="Google Shape;599;p50"/>
          <p:cNvPicPr preferRelativeResize="0"/>
          <p:nvPr/>
        </p:nvPicPr>
        <p:blipFill>
          <a:blip r:embed="rId5">
            <a:alphaModFix/>
          </a:blip>
          <a:stretch>
            <a:fillRect/>
          </a:stretch>
        </p:blipFill>
        <p:spPr>
          <a:xfrm>
            <a:off x="6957600" y="3797950"/>
            <a:ext cx="818750" cy="818750"/>
          </a:xfrm>
          <a:prstGeom prst="rect">
            <a:avLst/>
          </a:prstGeom>
          <a:noFill/>
          <a:ln>
            <a:noFill/>
          </a:ln>
        </p:spPr>
      </p:pic>
      <p:pic>
        <p:nvPicPr>
          <p:cNvPr id="600" name="Google Shape;600;p50"/>
          <p:cNvPicPr preferRelativeResize="0"/>
          <p:nvPr/>
        </p:nvPicPr>
        <p:blipFill>
          <a:blip r:embed="rId6">
            <a:alphaModFix/>
          </a:blip>
          <a:stretch>
            <a:fillRect/>
          </a:stretch>
        </p:blipFill>
        <p:spPr>
          <a:xfrm>
            <a:off x="3265550" y="2469725"/>
            <a:ext cx="748950" cy="748950"/>
          </a:xfrm>
          <a:prstGeom prst="rect">
            <a:avLst/>
          </a:prstGeom>
          <a:noFill/>
          <a:ln>
            <a:noFill/>
          </a:ln>
        </p:spPr>
      </p:pic>
      <p:pic>
        <p:nvPicPr>
          <p:cNvPr id="601" name="Google Shape;601;p50"/>
          <p:cNvPicPr preferRelativeResize="0"/>
          <p:nvPr/>
        </p:nvPicPr>
        <p:blipFill>
          <a:blip r:embed="rId7">
            <a:alphaModFix/>
          </a:blip>
          <a:stretch>
            <a:fillRect/>
          </a:stretch>
        </p:blipFill>
        <p:spPr>
          <a:xfrm>
            <a:off x="1384000" y="1204550"/>
            <a:ext cx="748950" cy="517125"/>
          </a:xfrm>
          <a:prstGeom prst="rect">
            <a:avLst/>
          </a:prstGeom>
          <a:noFill/>
          <a:ln>
            <a:noFill/>
          </a:ln>
        </p:spPr>
      </p:pic>
      <p:pic>
        <p:nvPicPr>
          <p:cNvPr id="602" name="Google Shape;602;p50"/>
          <p:cNvPicPr preferRelativeResize="0"/>
          <p:nvPr/>
        </p:nvPicPr>
        <p:blipFill>
          <a:blip r:embed="rId7">
            <a:alphaModFix/>
          </a:blip>
          <a:stretch>
            <a:fillRect/>
          </a:stretch>
        </p:blipFill>
        <p:spPr>
          <a:xfrm>
            <a:off x="3265550" y="1117825"/>
            <a:ext cx="748950" cy="709800"/>
          </a:xfrm>
          <a:prstGeom prst="rect">
            <a:avLst/>
          </a:prstGeom>
          <a:noFill/>
          <a:ln>
            <a:noFill/>
          </a:ln>
        </p:spPr>
      </p:pic>
      <p:pic>
        <p:nvPicPr>
          <p:cNvPr id="603" name="Google Shape;603;p50"/>
          <p:cNvPicPr preferRelativeResize="0"/>
          <p:nvPr/>
        </p:nvPicPr>
        <p:blipFill>
          <a:blip r:embed="rId7">
            <a:alphaModFix/>
          </a:blip>
          <a:stretch>
            <a:fillRect/>
          </a:stretch>
        </p:blipFill>
        <p:spPr>
          <a:xfrm>
            <a:off x="5094350" y="1117825"/>
            <a:ext cx="748950" cy="709800"/>
          </a:xfrm>
          <a:prstGeom prst="rect">
            <a:avLst/>
          </a:prstGeom>
          <a:noFill/>
          <a:ln>
            <a:noFill/>
          </a:ln>
        </p:spPr>
      </p:pic>
      <p:pic>
        <p:nvPicPr>
          <p:cNvPr id="604" name="Google Shape;604;p50"/>
          <p:cNvPicPr preferRelativeResize="0"/>
          <p:nvPr/>
        </p:nvPicPr>
        <p:blipFill>
          <a:blip r:embed="rId7">
            <a:alphaModFix/>
          </a:blip>
          <a:stretch>
            <a:fillRect/>
          </a:stretch>
        </p:blipFill>
        <p:spPr>
          <a:xfrm>
            <a:off x="6999350" y="2489425"/>
            <a:ext cx="748950" cy="709800"/>
          </a:xfrm>
          <a:prstGeom prst="rect">
            <a:avLst/>
          </a:prstGeom>
          <a:noFill/>
          <a:ln>
            <a:noFill/>
          </a:ln>
        </p:spPr>
      </p:pic>
      <p:pic>
        <p:nvPicPr>
          <p:cNvPr id="605" name="Google Shape;605;p50"/>
          <p:cNvPicPr preferRelativeResize="0"/>
          <p:nvPr/>
        </p:nvPicPr>
        <p:blipFill>
          <a:blip r:embed="rId7">
            <a:alphaModFix/>
          </a:blip>
          <a:stretch>
            <a:fillRect/>
          </a:stretch>
        </p:blipFill>
        <p:spPr>
          <a:xfrm>
            <a:off x="5094350" y="2489425"/>
            <a:ext cx="748950" cy="709800"/>
          </a:xfrm>
          <a:prstGeom prst="rect">
            <a:avLst/>
          </a:prstGeom>
          <a:noFill/>
          <a:ln>
            <a:noFill/>
          </a:ln>
        </p:spPr>
      </p:pic>
      <p:pic>
        <p:nvPicPr>
          <p:cNvPr id="606" name="Google Shape;606;p50"/>
          <p:cNvPicPr preferRelativeResize="0"/>
          <p:nvPr/>
        </p:nvPicPr>
        <p:blipFill>
          <a:blip r:embed="rId7">
            <a:alphaModFix/>
          </a:blip>
          <a:stretch>
            <a:fillRect/>
          </a:stretch>
        </p:blipFill>
        <p:spPr>
          <a:xfrm>
            <a:off x="3265550" y="2489425"/>
            <a:ext cx="748950" cy="709800"/>
          </a:xfrm>
          <a:prstGeom prst="rect">
            <a:avLst/>
          </a:prstGeom>
          <a:noFill/>
          <a:ln>
            <a:noFill/>
          </a:ln>
        </p:spPr>
      </p:pic>
      <p:pic>
        <p:nvPicPr>
          <p:cNvPr id="607" name="Google Shape;607;p50"/>
          <p:cNvPicPr preferRelativeResize="0"/>
          <p:nvPr/>
        </p:nvPicPr>
        <p:blipFill>
          <a:blip r:embed="rId7">
            <a:alphaModFix/>
          </a:blip>
          <a:stretch>
            <a:fillRect/>
          </a:stretch>
        </p:blipFill>
        <p:spPr>
          <a:xfrm>
            <a:off x="1360550" y="2489425"/>
            <a:ext cx="748950" cy="709800"/>
          </a:xfrm>
          <a:prstGeom prst="rect">
            <a:avLst/>
          </a:prstGeom>
          <a:noFill/>
          <a:ln>
            <a:noFill/>
          </a:ln>
        </p:spPr>
      </p:pic>
      <p:pic>
        <p:nvPicPr>
          <p:cNvPr id="608" name="Google Shape;608;p50"/>
          <p:cNvPicPr preferRelativeResize="0"/>
          <p:nvPr/>
        </p:nvPicPr>
        <p:blipFill>
          <a:blip r:embed="rId7">
            <a:alphaModFix/>
          </a:blip>
          <a:stretch>
            <a:fillRect/>
          </a:stretch>
        </p:blipFill>
        <p:spPr>
          <a:xfrm>
            <a:off x="1360550" y="3861025"/>
            <a:ext cx="748950" cy="709800"/>
          </a:xfrm>
          <a:prstGeom prst="rect">
            <a:avLst/>
          </a:prstGeom>
          <a:noFill/>
          <a:ln>
            <a:noFill/>
          </a:ln>
        </p:spPr>
      </p:pic>
      <p:pic>
        <p:nvPicPr>
          <p:cNvPr id="609" name="Google Shape;609;p50"/>
          <p:cNvPicPr preferRelativeResize="0"/>
          <p:nvPr/>
        </p:nvPicPr>
        <p:blipFill>
          <a:blip r:embed="rId7">
            <a:alphaModFix/>
          </a:blip>
          <a:stretch>
            <a:fillRect/>
          </a:stretch>
        </p:blipFill>
        <p:spPr>
          <a:xfrm>
            <a:off x="3265550" y="3937225"/>
            <a:ext cx="748950" cy="709800"/>
          </a:xfrm>
          <a:prstGeom prst="rect">
            <a:avLst/>
          </a:prstGeom>
          <a:noFill/>
          <a:ln>
            <a:noFill/>
          </a:ln>
        </p:spPr>
      </p:pic>
      <p:pic>
        <p:nvPicPr>
          <p:cNvPr id="610" name="Google Shape;610;p50"/>
          <p:cNvPicPr preferRelativeResize="0"/>
          <p:nvPr/>
        </p:nvPicPr>
        <p:blipFill>
          <a:blip r:embed="rId8">
            <a:alphaModFix/>
          </a:blip>
          <a:stretch>
            <a:fillRect/>
          </a:stretch>
        </p:blipFill>
        <p:spPr>
          <a:xfrm>
            <a:off x="1325653" y="1021955"/>
            <a:ext cx="818750" cy="882302"/>
          </a:xfrm>
          <a:prstGeom prst="rect">
            <a:avLst/>
          </a:prstGeom>
          <a:noFill/>
          <a:ln>
            <a:noFill/>
          </a:ln>
        </p:spPr>
      </p:pic>
      <p:pic>
        <p:nvPicPr>
          <p:cNvPr id="611" name="Google Shape;611;p50"/>
          <p:cNvPicPr preferRelativeResize="0"/>
          <p:nvPr/>
        </p:nvPicPr>
        <p:blipFill>
          <a:blip r:embed="rId9">
            <a:alphaModFix/>
          </a:blip>
          <a:stretch>
            <a:fillRect/>
          </a:stretch>
        </p:blipFill>
        <p:spPr>
          <a:xfrm>
            <a:off x="3265550" y="1088634"/>
            <a:ext cx="748950" cy="748932"/>
          </a:xfrm>
          <a:prstGeom prst="rect">
            <a:avLst/>
          </a:prstGeom>
          <a:noFill/>
          <a:ln>
            <a:noFill/>
          </a:ln>
        </p:spPr>
      </p:pic>
      <p:pic>
        <p:nvPicPr>
          <p:cNvPr id="612" name="Google Shape;612;p50"/>
          <p:cNvPicPr preferRelativeResize="0"/>
          <p:nvPr/>
        </p:nvPicPr>
        <p:blipFill>
          <a:blip r:embed="rId10">
            <a:alphaModFix/>
          </a:blip>
          <a:stretch>
            <a:fillRect/>
          </a:stretch>
        </p:blipFill>
        <p:spPr>
          <a:xfrm>
            <a:off x="5135650" y="1069180"/>
            <a:ext cx="748950" cy="807083"/>
          </a:xfrm>
          <a:prstGeom prst="rect">
            <a:avLst/>
          </a:prstGeom>
          <a:noFill/>
          <a:ln>
            <a:noFill/>
          </a:ln>
        </p:spPr>
      </p:pic>
      <p:pic>
        <p:nvPicPr>
          <p:cNvPr id="613" name="Google Shape;613;p50"/>
          <p:cNvPicPr preferRelativeResize="0"/>
          <p:nvPr/>
        </p:nvPicPr>
        <p:blipFill>
          <a:blip r:embed="rId11">
            <a:alphaModFix/>
          </a:blip>
          <a:stretch>
            <a:fillRect/>
          </a:stretch>
        </p:blipFill>
        <p:spPr>
          <a:xfrm>
            <a:off x="1360547" y="2464015"/>
            <a:ext cx="748950" cy="807060"/>
          </a:xfrm>
          <a:prstGeom prst="rect">
            <a:avLst/>
          </a:prstGeom>
          <a:noFill/>
          <a:ln>
            <a:noFill/>
          </a:ln>
        </p:spPr>
      </p:pic>
      <p:pic>
        <p:nvPicPr>
          <p:cNvPr id="614" name="Google Shape;614;p50"/>
          <p:cNvPicPr preferRelativeResize="0"/>
          <p:nvPr/>
        </p:nvPicPr>
        <p:blipFill>
          <a:blip r:embed="rId12">
            <a:alphaModFix/>
          </a:blip>
          <a:stretch>
            <a:fillRect/>
          </a:stretch>
        </p:blipFill>
        <p:spPr>
          <a:xfrm>
            <a:off x="3265550" y="2478902"/>
            <a:ext cx="748950" cy="807060"/>
          </a:xfrm>
          <a:prstGeom prst="rect">
            <a:avLst/>
          </a:prstGeom>
          <a:noFill/>
          <a:ln>
            <a:noFill/>
          </a:ln>
        </p:spPr>
      </p:pic>
      <p:pic>
        <p:nvPicPr>
          <p:cNvPr id="615" name="Google Shape;615;p50"/>
          <p:cNvPicPr preferRelativeResize="0"/>
          <p:nvPr/>
        </p:nvPicPr>
        <p:blipFill>
          <a:blip r:embed="rId13">
            <a:alphaModFix/>
          </a:blip>
          <a:stretch>
            <a:fillRect/>
          </a:stretch>
        </p:blipFill>
        <p:spPr>
          <a:xfrm>
            <a:off x="5059450" y="2473050"/>
            <a:ext cx="818750" cy="818750"/>
          </a:xfrm>
          <a:prstGeom prst="rect">
            <a:avLst/>
          </a:prstGeom>
          <a:noFill/>
          <a:ln>
            <a:noFill/>
          </a:ln>
        </p:spPr>
      </p:pic>
      <p:pic>
        <p:nvPicPr>
          <p:cNvPr id="616" name="Google Shape;616;p50"/>
          <p:cNvPicPr preferRelativeResize="0"/>
          <p:nvPr/>
        </p:nvPicPr>
        <p:blipFill>
          <a:blip r:embed="rId14">
            <a:alphaModFix/>
          </a:blip>
          <a:stretch>
            <a:fillRect/>
          </a:stretch>
        </p:blipFill>
        <p:spPr>
          <a:xfrm>
            <a:off x="6992500" y="2464000"/>
            <a:ext cx="748950" cy="807088"/>
          </a:xfrm>
          <a:prstGeom prst="rect">
            <a:avLst/>
          </a:prstGeom>
          <a:noFill/>
          <a:ln>
            <a:noFill/>
          </a:ln>
        </p:spPr>
      </p:pic>
      <p:pic>
        <p:nvPicPr>
          <p:cNvPr id="617" name="Google Shape;617;p50"/>
          <p:cNvPicPr preferRelativeResize="0"/>
          <p:nvPr/>
        </p:nvPicPr>
        <p:blipFill>
          <a:blip r:embed="rId15">
            <a:alphaModFix/>
          </a:blip>
          <a:stretch>
            <a:fillRect/>
          </a:stretch>
        </p:blipFill>
        <p:spPr>
          <a:xfrm>
            <a:off x="1384000" y="3875188"/>
            <a:ext cx="748950" cy="748950"/>
          </a:xfrm>
          <a:prstGeom prst="rect">
            <a:avLst/>
          </a:prstGeom>
          <a:noFill/>
          <a:ln>
            <a:noFill/>
          </a:ln>
        </p:spPr>
      </p:pic>
      <p:pic>
        <p:nvPicPr>
          <p:cNvPr id="618" name="Google Shape;618;p50"/>
          <p:cNvPicPr preferRelativeResize="0"/>
          <p:nvPr/>
        </p:nvPicPr>
        <p:blipFill>
          <a:blip r:embed="rId16">
            <a:alphaModFix/>
          </a:blip>
          <a:stretch>
            <a:fillRect/>
          </a:stretch>
        </p:blipFill>
        <p:spPr>
          <a:xfrm>
            <a:off x="3245972" y="3850824"/>
            <a:ext cx="748950" cy="8070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51"/>
          <p:cNvSpPr/>
          <p:nvPr/>
        </p:nvSpPr>
        <p:spPr>
          <a:xfrm>
            <a:off x="663450" y="998496"/>
            <a:ext cx="7817100" cy="3157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latin typeface="Quicksand"/>
                <a:ea typeface="Quicksand"/>
                <a:cs typeface="Quicksand"/>
                <a:sym typeface="Quicksand"/>
              </a:rPr>
              <a:t>as of March 2022</a:t>
            </a:r>
            <a:endParaRPr sz="3600">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rPr b="1" lang="en" sz="3600">
                <a:solidFill>
                  <a:srgbClr val="4184F3"/>
                </a:solidFill>
                <a:latin typeface="Quicksand"/>
                <a:ea typeface="Quicksand"/>
                <a:cs typeface="Quicksand"/>
                <a:sym typeface="Quicksand"/>
              </a:rPr>
              <a:t>170 million+</a:t>
            </a:r>
            <a:endParaRPr b="1" sz="3600">
              <a:solidFill>
                <a:srgbClr val="4184F3"/>
              </a:solidFill>
              <a:latin typeface="Quicksand"/>
              <a:ea typeface="Quicksand"/>
              <a:cs typeface="Quicksand"/>
              <a:sym typeface="Quicksand"/>
            </a:endParaRPr>
          </a:p>
          <a:p>
            <a:pPr indent="0" lvl="0" marL="0" rtl="0" algn="ctr">
              <a:spcBef>
                <a:spcPts val="0"/>
              </a:spcBef>
              <a:spcAft>
                <a:spcPts val="0"/>
              </a:spcAft>
              <a:buClr>
                <a:schemeClr val="dk1"/>
              </a:buClr>
              <a:buSzPts val="1100"/>
              <a:buFont typeface="Arial"/>
              <a:buNone/>
            </a:pPr>
            <a:r>
              <a:rPr lang="en" sz="3600">
                <a:latin typeface="Quicksand"/>
                <a:ea typeface="Quicksand"/>
                <a:cs typeface="Quicksand"/>
                <a:sym typeface="Quicksand"/>
              </a:rPr>
              <a:t>students &amp; teachers use Google Workspace for Education</a:t>
            </a:r>
            <a:endParaRPr sz="3600">
              <a:latin typeface="Quicksand"/>
              <a:ea typeface="Quicksand"/>
              <a:cs typeface="Quicksand"/>
              <a:sym typeface="Quicksand"/>
            </a:endParaRPr>
          </a:p>
        </p:txBody>
      </p:sp>
      <p:pic>
        <p:nvPicPr>
          <p:cNvPr id="624" name="Google Shape;624;p51"/>
          <p:cNvPicPr preferRelativeResize="0"/>
          <p:nvPr/>
        </p:nvPicPr>
        <p:blipFill>
          <a:blip r:embed="rId3">
            <a:alphaModFix/>
          </a:blip>
          <a:stretch>
            <a:fillRect/>
          </a:stretch>
        </p:blipFill>
        <p:spPr>
          <a:xfrm>
            <a:off x="76198" y="-1"/>
            <a:ext cx="889273" cy="958300"/>
          </a:xfrm>
          <a:prstGeom prst="rect">
            <a:avLst/>
          </a:prstGeom>
          <a:noFill/>
          <a:ln>
            <a:noFill/>
          </a:ln>
        </p:spPr>
      </p:pic>
      <p:pic>
        <p:nvPicPr>
          <p:cNvPr id="625" name="Google Shape;625;p51"/>
          <p:cNvPicPr preferRelativeResize="0"/>
          <p:nvPr/>
        </p:nvPicPr>
        <p:blipFill>
          <a:blip r:embed="rId4">
            <a:alphaModFix/>
          </a:blip>
          <a:stretch>
            <a:fillRect/>
          </a:stretch>
        </p:blipFill>
        <p:spPr>
          <a:xfrm>
            <a:off x="41688" y="4196500"/>
            <a:ext cx="958300" cy="958300"/>
          </a:xfrm>
          <a:prstGeom prst="rect">
            <a:avLst/>
          </a:prstGeom>
          <a:noFill/>
          <a:ln>
            <a:noFill/>
          </a:ln>
        </p:spPr>
      </p:pic>
      <p:pic>
        <p:nvPicPr>
          <p:cNvPr id="626" name="Google Shape;626;p51"/>
          <p:cNvPicPr preferRelativeResize="0"/>
          <p:nvPr/>
        </p:nvPicPr>
        <p:blipFill>
          <a:blip r:embed="rId5">
            <a:alphaModFix/>
          </a:blip>
          <a:stretch>
            <a:fillRect/>
          </a:stretch>
        </p:blipFill>
        <p:spPr>
          <a:xfrm>
            <a:off x="8128038" y="24075"/>
            <a:ext cx="867468" cy="867468"/>
          </a:xfrm>
          <a:prstGeom prst="rect">
            <a:avLst/>
          </a:prstGeom>
          <a:noFill/>
          <a:ln>
            <a:noFill/>
          </a:ln>
        </p:spPr>
      </p:pic>
      <p:pic>
        <p:nvPicPr>
          <p:cNvPr id="627" name="Google Shape;627;p51"/>
          <p:cNvPicPr preferRelativeResize="0"/>
          <p:nvPr/>
        </p:nvPicPr>
        <p:blipFill>
          <a:blip r:embed="rId6">
            <a:alphaModFix/>
          </a:blip>
          <a:stretch>
            <a:fillRect/>
          </a:stretch>
        </p:blipFill>
        <p:spPr>
          <a:xfrm>
            <a:off x="8182025" y="4272688"/>
            <a:ext cx="889675" cy="7727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52" title="Points scored"/>
          <p:cNvPicPr preferRelativeResize="0"/>
          <p:nvPr/>
        </p:nvPicPr>
        <p:blipFill>
          <a:blip r:embed="rId3">
            <a:alphaModFix/>
          </a:blip>
          <a:stretch>
            <a:fillRect/>
          </a:stretch>
        </p:blipFill>
        <p:spPr>
          <a:xfrm>
            <a:off x="2557275" y="814575"/>
            <a:ext cx="5353125" cy="4264625"/>
          </a:xfrm>
          <a:prstGeom prst="rect">
            <a:avLst/>
          </a:prstGeom>
          <a:noFill/>
          <a:ln>
            <a:noFill/>
          </a:ln>
          <a:effectLst>
            <a:outerShdw blurRad="57150" rotWithShape="0" algn="bl" dir="5400000" dist="19050">
              <a:srgbClr val="000000">
                <a:alpha val="50000"/>
              </a:srgbClr>
            </a:outerShdw>
          </a:effectLst>
        </p:spPr>
      </p:pic>
      <p:sp>
        <p:nvSpPr>
          <p:cNvPr id="633" name="Google Shape;633;p52"/>
          <p:cNvSpPr/>
          <p:nvPr/>
        </p:nvSpPr>
        <p:spPr>
          <a:xfrm>
            <a:off x="265100" y="213675"/>
            <a:ext cx="4555200" cy="657000"/>
          </a:xfrm>
          <a:prstGeom prst="roundRect">
            <a:avLst>
              <a:gd fmla="val 16667" name="adj"/>
            </a:avLst>
          </a:prstGeom>
          <a:solidFill>
            <a:srgbClr val="F9BB05"/>
          </a:solidFill>
          <a:ln cap="flat" cmpd="sng" w="28575">
            <a:solidFill>
              <a:srgbClr val="F9BB0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2900">
                <a:solidFill>
                  <a:srgbClr val="FFFFFF"/>
                </a:solidFill>
                <a:latin typeface="Didact Gothic"/>
                <a:ea typeface="Didact Gothic"/>
                <a:cs typeface="Didact Gothic"/>
                <a:sym typeface="Didact Gothic"/>
              </a:rPr>
              <a:t>HEI Sector</a:t>
            </a:r>
            <a:endParaRPr b="1" sz="2200">
              <a:solidFill>
                <a:srgbClr val="FFFFFF"/>
              </a:solidFill>
              <a:latin typeface="Didact Gothic"/>
              <a:ea typeface="Didact Gothic"/>
              <a:cs typeface="Didact Gothic"/>
              <a:sym typeface="Didact Gothic"/>
            </a:endParaRPr>
          </a:p>
        </p:txBody>
      </p:sp>
      <p:sp>
        <p:nvSpPr>
          <p:cNvPr id="634" name="Google Shape;634;p52"/>
          <p:cNvSpPr/>
          <p:nvPr/>
        </p:nvSpPr>
        <p:spPr>
          <a:xfrm>
            <a:off x="340750" y="4320475"/>
            <a:ext cx="2955900" cy="381300"/>
          </a:xfrm>
          <a:prstGeom prst="roundRect">
            <a:avLst>
              <a:gd fmla="val 16667" name="adj"/>
            </a:avLst>
          </a:prstGeom>
          <a:solidFill>
            <a:srgbClr val="666666"/>
          </a:solidFill>
          <a:ln cap="flat" cmpd="sng" w="9525">
            <a:solidFill>
              <a:srgbClr val="D9D9D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Google Sans"/>
                <a:ea typeface="Google Sans"/>
                <a:cs typeface="Google Sans"/>
                <a:sym typeface="Google Sans"/>
              </a:rPr>
              <a:t>Top 500 African Ranked Universities</a:t>
            </a:r>
            <a:endParaRPr b="1" sz="1100">
              <a:solidFill>
                <a:srgbClr val="FFFFFF"/>
              </a:solidFill>
              <a:latin typeface="Google Sans"/>
              <a:ea typeface="Google Sans"/>
              <a:cs typeface="Google Sans"/>
              <a:sym typeface="Google Sans"/>
            </a:endParaRPr>
          </a:p>
        </p:txBody>
      </p:sp>
      <p:sp>
        <p:nvSpPr>
          <p:cNvPr id="635" name="Google Shape;635;p52"/>
          <p:cNvSpPr txBox="1"/>
          <p:nvPr/>
        </p:nvSpPr>
        <p:spPr>
          <a:xfrm>
            <a:off x="324450" y="4856975"/>
            <a:ext cx="3430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700">
                <a:solidFill>
                  <a:srgbClr val="666666"/>
                </a:solidFill>
              </a:rPr>
              <a:t>* Publicly available domain MX records</a:t>
            </a:r>
            <a:endParaRPr i="1" sz="700">
              <a:solidFill>
                <a:srgbClr val="666666"/>
              </a:solidFill>
            </a:endParaRPr>
          </a:p>
        </p:txBody>
      </p:sp>
      <p:grpSp>
        <p:nvGrpSpPr>
          <p:cNvPr id="636" name="Google Shape;636;p52"/>
          <p:cNvGrpSpPr/>
          <p:nvPr/>
        </p:nvGrpSpPr>
        <p:grpSpPr>
          <a:xfrm>
            <a:off x="4167849" y="2291874"/>
            <a:ext cx="1351681" cy="1310033"/>
            <a:chOff x="262484" y="592017"/>
            <a:chExt cx="4385728" cy="4250594"/>
          </a:xfrm>
        </p:grpSpPr>
        <p:sp>
          <p:nvSpPr>
            <p:cNvPr id="637" name="Google Shape;637;p52"/>
            <p:cNvSpPr/>
            <p:nvPr/>
          </p:nvSpPr>
          <p:spPr>
            <a:xfrm>
              <a:off x="2662583" y="3689884"/>
              <a:ext cx="439153" cy="395041"/>
            </a:xfrm>
            <a:custGeom>
              <a:rect b="b" l="l" r="r" t="t"/>
              <a:pathLst>
                <a:path extrusionOk="0" h="18645" w="20727">
                  <a:moveTo>
                    <a:pt x="5406" y="13345"/>
                  </a:moveTo>
                  <a:lnTo>
                    <a:pt x="5406" y="13345"/>
                  </a:lnTo>
                  <a:cubicBezTo>
                    <a:pt x="5403" y="13352"/>
                    <a:pt x="5401" y="13360"/>
                    <a:pt x="5400" y="13367"/>
                  </a:cubicBezTo>
                  <a:cubicBezTo>
                    <a:pt x="5402" y="13360"/>
                    <a:pt x="5404" y="13353"/>
                    <a:pt x="5406" y="13345"/>
                  </a:cubicBezTo>
                  <a:close/>
                  <a:moveTo>
                    <a:pt x="12366" y="1"/>
                  </a:moveTo>
                  <a:cubicBezTo>
                    <a:pt x="12305" y="1"/>
                    <a:pt x="12237" y="14"/>
                    <a:pt x="12176" y="14"/>
                  </a:cubicBezTo>
                  <a:cubicBezTo>
                    <a:pt x="12023" y="14"/>
                    <a:pt x="11901" y="75"/>
                    <a:pt x="11748" y="106"/>
                  </a:cubicBezTo>
                  <a:cubicBezTo>
                    <a:pt x="11715" y="114"/>
                    <a:pt x="11680" y="116"/>
                    <a:pt x="11646" y="116"/>
                  </a:cubicBezTo>
                  <a:cubicBezTo>
                    <a:pt x="11625" y="116"/>
                    <a:pt x="11604" y="115"/>
                    <a:pt x="11583" y="115"/>
                  </a:cubicBezTo>
                  <a:cubicBezTo>
                    <a:pt x="11511" y="115"/>
                    <a:pt x="11441" y="122"/>
                    <a:pt x="11380" y="182"/>
                  </a:cubicBezTo>
                  <a:cubicBezTo>
                    <a:pt x="11304" y="259"/>
                    <a:pt x="11105" y="305"/>
                    <a:pt x="11013" y="305"/>
                  </a:cubicBezTo>
                  <a:cubicBezTo>
                    <a:pt x="10707" y="305"/>
                    <a:pt x="10524" y="550"/>
                    <a:pt x="10264" y="672"/>
                  </a:cubicBezTo>
                  <a:cubicBezTo>
                    <a:pt x="10080" y="764"/>
                    <a:pt x="10111" y="917"/>
                    <a:pt x="9882" y="917"/>
                  </a:cubicBezTo>
                  <a:cubicBezTo>
                    <a:pt x="9759" y="917"/>
                    <a:pt x="9759" y="978"/>
                    <a:pt x="9683" y="1070"/>
                  </a:cubicBezTo>
                  <a:cubicBezTo>
                    <a:pt x="9514" y="1115"/>
                    <a:pt x="9514" y="2018"/>
                    <a:pt x="9591" y="2018"/>
                  </a:cubicBezTo>
                  <a:cubicBezTo>
                    <a:pt x="9530" y="2094"/>
                    <a:pt x="9484" y="2186"/>
                    <a:pt x="9484" y="2278"/>
                  </a:cubicBezTo>
                  <a:cubicBezTo>
                    <a:pt x="9484" y="2339"/>
                    <a:pt x="9469" y="2370"/>
                    <a:pt x="9407" y="2385"/>
                  </a:cubicBezTo>
                  <a:cubicBezTo>
                    <a:pt x="9316" y="2431"/>
                    <a:pt x="9377" y="2492"/>
                    <a:pt x="9331" y="2523"/>
                  </a:cubicBezTo>
                  <a:cubicBezTo>
                    <a:pt x="9576" y="2599"/>
                    <a:pt x="9820" y="2722"/>
                    <a:pt x="10034" y="2737"/>
                  </a:cubicBezTo>
                  <a:cubicBezTo>
                    <a:pt x="9973" y="2844"/>
                    <a:pt x="9774" y="2798"/>
                    <a:pt x="9836" y="3043"/>
                  </a:cubicBezTo>
                  <a:cubicBezTo>
                    <a:pt x="9576" y="3058"/>
                    <a:pt x="9499" y="3272"/>
                    <a:pt x="9285" y="3349"/>
                  </a:cubicBezTo>
                  <a:cubicBezTo>
                    <a:pt x="9147" y="3318"/>
                    <a:pt x="9086" y="3211"/>
                    <a:pt x="9086" y="3043"/>
                  </a:cubicBezTo>
                  <a:cubicBezTo>
                    <a:pt x="9022" y="3117"/>
                    <a:pt x="8848" y="3162"/>
                    <a:pt x="8717" y="3162"/>
                  </a:cubicBezTo>
                  <a:cubicBezTo>
                    <a:pt x="8659" y="3162"/>
                    <a:pt x="8609" y="3153"/>
                    <a:pt x="8581" y="3135"/>
                  </a:cubicBezTo>
                  <a:cubicBezTo>
                    <a:pt x="8466" y="3178"/>
                    <a:pt x="8514" y="3397"/>
                    <a:pt x="8354" y="3397"/>
                  </a:cubicBezTo>
                  <a:cubicBezTo>
                    <a:pt x="8344" y="3397"/>
                    <a:pt x="8333" y="3396"/>
                    <a:pt x="8321" y="3395"/>
                  </a:cubicBezTo>
                  <a:cubicBezTo>
                    <a:pt x="8260" y="3333"/>
                    <a:pt x="8260" y="3211"/>
                    <a:pt x="8321" y="3135"/>
                  </a:cubicBezTo>
                  <a:cubicBezTo>
                    <a:pt x="8308" y="3132"/>
                    <a:pt x="8295" y="3131"/>
                    <a:pt x="8283" y="3131"/>
                  </a:cubicBezTo>
                  <a:cubicBezTo>
                    <a:pt x="8160" y="3131"/>
                    <a:pt x="8110" y="3264"/>
                    <a:pt x="7985" y="3333"/>
                  </a:cubicBezTo>
                  <a:cubicBezTo>
                    <a:pt x="7984" y="3333"/>
                    <a:pt x="7983" y="3333"/>
                    <a:pt x="7982" y="3333"/>
                  </a:cubicBezTo>
                  <a:cubicBezTo>
                    <a:pt x="7921" y="3333"/>
                    <a:pt x="7096" y="3586"/>
                    <a:pt x="7572" y="3853"/>
                  </a:cubicBezTo>
                  <a:cubicBezTo>
                    <a:pt x="7557" y="3945"/>
                    <a:pt x="7373" y="3884"/>
                    <a:pt x="7419" y="4052"/>
                  </a:cubicBezTo>
                  <a:cubicBezTo>
                    <a:pt x="7338" y="4025"/>
                    <a:pt x="7364" y="3891"/>
                    <a:pt x="7267" y="3891"/>
                  </a:cubicBezTo>
                  <a:cubicBezTo>
                    <a:pt x="7254" y="3891"/>
                    <a:pt x="7238" y="3894"/>
                    <a:pt x="7220" y="3899"/>
                  </a:cubicBezTo>
                  <a:cubicBezTo>
                    <a:pt x="7052" y="3960"/>
                    <a:pt x="6975" y="4129"/>
                    <a:pt x="6868" y="4251"/>
                  </a:cubicBezTo>
                  <a:cubicBezTo>
                    <a:pt x="6822" y="4231"/>
                    <a:pt x="6780" y="4222"/>
                    <a:pt x="6743" y="4222"/>
                  </a:cubicBezTo>
                  <a:cubicBezTo>
                    <a:pt x="6498" y="4222"/>
                    <a:pt x="6429" y="4610"/>
                    <a:pt x="6256" y="4756"/>
                  </a:cubicBezTo>
                  <a:cubicBezTo>
                    <a:pt x="6298" y="4657"/>
                    <a:pt x="6297" y="4622"/>
                    <a:pt x="6275" y="4622"/>
                  </a:cubicBezTo>
                  <a:cubicBezTo>
                    <a:pt x="6231" y="4622"/>
                    <a:pt x="6108" y="4751"/>
                    <a:pt x="6058" y="4802"/>
                  </a:cubicBezTo>
                  <a:cubicBezTo>
                    <a:pt x="6066" y="4846"/>
                    <a:pt x="6079" y="4861"/>
                    <a:pt x="6095" y="4861"/>
                  </a:cubicBezTo>
                  <a:cubicBezTo>
                    <a:pt x="6128" y="4861"/>
                    <a:pt x="6174" y="4795"/>
                    <a:pt x="6227" y="4795"/>
                  </a:cubicBezTo>
                  <a:cubicBezTo>
                    <a:pt x="6237" y="4795"/>
                    <a:pt x="6247" y="4797"/>
                    <a:pt x="6256" y="4802"/>
                  </a:cubicBezTo>
                  <a:cubicBezTo>
                    <a:pt x="6272" y="5138"/>
                    <a:pt x="5951" y="5123"/>
                    <a:pt x="5859" y="5352"/>
                  </a:cubicBezTo>
                  <a:cubicBezTo>
                    <a:pt x="5827" y="5345"/>
                    <a:pt x="5798" y="5342"/>
                    <a:pt x="5770" y="5342"/>
                  </a:cubicBezTo>
                  <a:cubicBezTo>
                    <a:pt x="5433" y="5342"/>
                    <a:pt x="5345" y="5824"/>
                    <a:pt x="5048" y="5980"/>
                  </a:cubicBezTo>
                  <a:lnTo>
                    <a:pt x="5048" y="5995"/>
                  </a:lnTo>
                  <a:cubicBezTo>
                    <a:pt x="5048" y="6010"/>
                    <a:pt x="5048" y="6025"/>
                    <a:pt x="5048" y="6041"/>
                  </a:cubicBezTo>
                  <a:cubicBezTo>
                    <a:pt x="5055" y="6038"/>
                    <a:pt x="5063" y="6037"/>
                    <a:pt x="5070" y="6037"/>
                  </a:cubicBezTo>
                  <a:cubicBezTo>
                    <a:pt x="5108" y="6037"/>
                    <a:pt x="5142" y="6073"/>
                    <a:pt x="5155" y="6163"/>
                  </a:cubicBezTo>
                  <a:cubicBezTo>
                    <a:pt x="5142" y="6162"/>
                    <a:pt x="5129" y="6161"/>
                    <a:pt x="5116" y="6161"/>
                  </a:cubicBezTo>
                  <a:cubicBezTo>
                    <a:pt x="4961" y="6161"/>
                    <a:pt x="4892" y="6249"/>
                    <a:pt x="4849" y="6362"/>
                  </a:cubicBezTo>
                  <a:cubicBezTo>
                    <a:pt x="4834" y="6362"/>
                    <a:pt x="4834" y="6347"/>
                    <a:pt x="4834" y="6316"/>
                  </a:cubicBezTo>
                  <a:cubicBezTo>
                    <a:pt x="4757" y="6377"/>
                    <a:pt x="4681" y="6408"/>
                    <a:pt x="4589" y="6408"/>
                  </a:cubicBezTo>
                  <a:cubicBezTo>
                    <a:pt x="4467" y="6408"/>
                    <a:pt x="4360" y="6469"/>
                    <a:pt x="4237" y="6515"/>
                  </a:cubicBezTo>
                  <a:cubicBezTo>
                    <a:pt x="4199" y="6553"/>
                    <a:pt x="4149" y="6553"/>
                    <a:pt x="4100" y="6553"/>
                  </a:cubicBezTo>
                  <a:cubicBezTo>
                    <a:pt x="4050" y="6553"/>
                    <a:pt x="4000" y="6553"/>
                    <a:pt x="3962" y="6591"/>
                  </a:cubicBezTo>
                  <a:cubicBezTo>
                    <a:pt x="3886" y="6668"/>
                    <a:pt x="3916" y="6714"/>
                    <a:pt x="3794" y="6714"/>
                  </a:cubicBezTo>
                  <a:cubicBezTo>
                    <a:pt x="3672" y="6714"/>
                    <a:pt x="3564" y="6545"/>
                    <a:pt x="3488" y="6515"/>
                  </a:cubicBezTo>
                  <a:cubicBezTo>
                    <a:pt x="3473" y="6423"/>
                    <a:pt x="2784" y="6255"/>
                    <a:pt x="2662" y="6255"/>
                  </a:cubicBezTo>
                  <a:cubicBezTo>
                    <a:pt x="2623" y="6255"/>
                    <a:pt x="2628" y="6168"/>
                    <a:pt x="2585" y="6168"/>
                  </a:cubicBezTo>
                  <a:cubicBezTo>
                    <a:pt x="2577" y="6168"/>
                    <a:pt x="2567" y="6171"/>
                    <a:pt x="2555" y="6178"/>
                  </a:cubicBezTo>
                  <a:cubicBezTo>
                    <a:pt x="2494" y="6194"/>
                    <a:pt x="2463" y="6240"/>
                    <a:pt x="2402" y="6270"/>
                  </a:cubicBezTo>
                  <a:cubicBezTo>
                    <a:pt x="2280" y="6331"/>
                    <a:pt x="2203" y="6408"/>
                    <a:pt x="2127" y="6454"/>
                  </a:cubicBezTo>
                  <a:cubicBezTo>
                    <a:pt x="2114" y="6428"/>
                    <a:pt x="2095" y="6418"/>
                    <a:pt x="2074" y="6418"/>
                  </a:cubicBezTo>
                  <a:cubicBezTo>
                    <a:pt x="2044" y="6418"/>
                    <a:pt x="2009" y="6436"/>
                    <a:pt x="1974" y="6454"/>
                  </a:cubicBezTo>
                  <a:lnTo>
                    <a:pt x="1974" y="6515"/>
                  </a:lnTo>
                  <a:lnTo>
                    <a:pt x="1867" y="6515"/>
                  </a:lnTo>
                  <a:cubicBezTo>
                    <a:pt x="1821" y="6484"/>
                    <a:pt x="1622" y="6454"/>
                    <a:pt x="1622" y="6392"/>
                  </a:cubicBezTo>
                  <a:lnTo>
                    <a:pt x="1622" y="6285"/>
                  </a:lnTo>
                  <a:cubicBezTo>
                    <a:pt x="1622" y="6224"/>
                    <a:pt x="1576" y="6209"/>
                    <a:pt x="1515" y="6209"/>
                  </a:cubicBezTo>
                  <a:cubicBezTo>
                    <a:pt x="1423" y="6209"/>
                    <a:pt x="1484" y="6132"/>
                    <a:pt x="1423" y="6102"/>
                  </a:cubicBezTo>
                  <a:cubicBezTo>
                    <a:pt x="1347" y="6071"/>
                    <a:pt x="1224" y="6010"/>
                    <a:pt x="1163" y="6010"/>
                  </a:cubicBezTo>
                  <a:cubicBezTo>
                    <a:pt x="1163" y="6010"/>
                    <a:pt x="1163" y="5964"/>
                    <a:pt x="1117" y="5949"/>
                  </a:cubicBezTo>
                  <a:cubicBezTo>
                    <a:pt x="1071" y="5949"/>
                    <a:pt x="1041" y="6056"/>
                    <a:pt x="979" y="6056"/>
                  </a:cubicBezTo>
                  <a:cubicBezTo>
                    <a:pt x="827" y="6056"/>
                    <a:pt x="765" y="6102"/>
                    <a:pt x="612" y="6102"/>
                  </a:cubicBezTo>
                  <a:cubicBezTo>
                    <a:pt x="429" y="6102"/>
                    <a:pt x="138" y="6056"/>
                    <a:pt x="31" y="5949"/>
                  </a:cubicBezTo>
                  <a:lnTo>
                    <a:pt x="31" y="5949"/>
                  </a:lnTo>
                  <a:cubicBezTo>
                    <a:pt x="62" y="5980"/>
                    <a:pt x="1" y="5995"/>
                    <a:pt x="1" y="6087"/>
                  </a:cubicBezTo>
                  <a:cubicBezTo>
                    <a:pt x="1" y="6163"/>
                    <a:pt x="1" y="6194"/>
                    <a:pt x="1" y="6255"/>
                  </a:cubicBezTo>
                  <a:cubicBezTo>
                    <a:pt x="16" y="6347"/>
                    <a:pt x="77" y="6423"/>
                    <a:pt x="62" y="6515"/>
                  </a:cubicBezTo>
                  <a:cubicBezTo>
                    <a:pt x="91" y="6573"/>
                    <a:pt x="382" y="6838"/>
                    <a:pt x="411" y="6838"/>
                  </a:cubicBezTo>
                  <a:cubicBezTo>
                    <a:pt x="413" y="6838"/>
                    <a:pt x="414" y="6838"/>
                    <a:pt x="414" y="6836"/>
                  </a:cubicBezTo>
                  <a:cubicBezTo>
                    <a:pt x="414" y="7004"/>
                    <a:pt x="597" y="7218"/>
                    <a:pt x="658" y="7371"/>
                  </a:cubicBezTo>
                  <a:cubicBezTo>
                    <a:pt x="735" y="7524"/>
                    <a:pt x="811" y="7616"/>
                    <a:pt x="872" y="7754"/>
                  </a:cubicBezTo>
                  <a:cubicBezTo>
                    <a:pt x="934" y="7861"/>
                    <a:pt x="995" y="7800"/>
                    <a:pt x="1071" y="7891"/>
                  </a:cubicBezTo>
                  <a:cubicBezTo>
                    <a:pt x="1102" y="7953"/>
                    <a:pt x="1132" y="8060"/>
                    <a:pt x="1194" y="8090"/>
                  </a:cubicBezTo>
                  <a:cubicBezTo>
                    <a:pt x="1362" y="8167"/>
                    <a:pt x="1454" y="8182"/>
                    <a:pt x="1469" y="8381"/>
                  </a:cubicBezTo>
                  <a:cubicBezTo>
                    <a:pt x="1500" y="8580"/>
                    <a:pt x="1438" y="8717"/>
                    <a:pt x="1637" y="8809"/>
                  </a:cubicBezTo>
                  <a:cubicBezTo>
                    <a:pt x="1851" y="8916"/>
                    <a:pt x="1867" y="9023"/>
                    <a:pt x="1958" y="9207"/>
                  </a:cubicBezTo>
                  <a:cubicBezTo>
                    <a:pt x="2020" y="9329"/>
                    <a:pt x="1897" y="9513"/>
                    <a:pt x="1974" y="9681"/>
                  </a:cubicBezTo>
                  <a:cubicBezTo>
                    <a:pt x="2127" y="9696"/>
                    <a:pt x="2142" y="9895"/>
                    <a:pt x="2188" y="10018"/>
                  </a:cubicBezTo>
                  <a:cubicBezTo>
                    <a:pt x="2234" y="10171"/>
                    <a:pt x="2295" y="10461"/>
                    <a:pt x="2371" y="10599"/>
                  </a:cubicBezTo>
                  <a:cubicBezTo>
                    <a:pt x="2433" y="10691"/>
                    <a:pt x="2433" y="10691"/>
                    <a:pt x="2524" y="10752"/>
                  </a:cubicBezTo>
                  <a:cubicBezTo>
                    <a:pt x="2570" y="10775"/>
                    <a:pt x="2628" y="10775"/>
                    <a:pt x="2683" y="10775"/>
                  </a:cubicBezTo>
                  <a:cubicBezTo>
                    <a:pt x="2738" y="10775"/>
                    <a:pt x="2792" y="10775"/>
                    <a:pt x="2830" y="10798"/>
                  </a:cubicBezTo>
                  <a:cubicBezTo>
                    <a:pt x="2937" y="10859"/>
                    <a:pt x="2876" y="11012"/>
                    <a:pt x="2876" y="11027"/>
                  </a:cubicBezTo>
                  <a:cubicBezTo>
                    <a:pt x="2876" y="11104"/>
                    <a:pt x="3029" y="11073"/>
                    <a:pt x="3060" y="11104"/>
                  </a:cubicBezTo>
                  <a:cubicBezTo>
                    <a:pt x="3259" y="11348"/>
                    <a:pt x="3473" y="11272"/>
                    <a:pt x="3626" y="11578"/>
                  </a:cubicBezTo>
                  <a:cubicBezTo>
                    <a:pt x="3641" y="11624"/>
                    <a:pt x="3748" y="11624"/>
                    <a:pt x="3794" y="11654"/>
                  </a:cubicBezTo>
                  <a:cubicBezTo>
                    <a:pt x="3803" y="11663"/>
                    <a:pt x="3812" y="11666"/>
                    <a:pt x="3821" y="11666"/>
                  </a:cubicBezTo>
                  <a:cubicBezTo>
                    <a:pt x="3840" y="11666"/>
                    <a:pt x="3858" y="11651"/>
                    <a:pt x="3870" y="11651"/>
                  </a:cubicBezTo>
                  <a:cubicBezTo>
                    <a:pt x="3880" y="11651"/>
                    <a:pt x="3886" y="11661"/>
                    <a:pt x="3886" y="11700"/>
                  </a:cubicBezTo>
                  <a:cubicBezTo>
                    <a:pt x="3886" y="11746"/>
                    <a:pt x="3901" y="11777"/>
                    <a:pt x="3932" y="11807"/>
                  </a:cubicBezTo>
                  <a:cubicBezTo>
                    <a:pt x="3959" y="11816"/>
                    <a:pt x="3986" y="11819"/>
                    <a:pt x="4013" y="11819"/>
                  </a:cubicBezTo>
                  <a:cubicBezTo>
                    <a:pt x="4042" y="11819"/>
                    <a:pt x="4071" y="11816"/>
                    <a:pt x="4100" y="11816"/>
                  </a:cubicBezTo>
                  <a:cubicBezTo>
                    <a:pt x="4136" y="11816"/>
                    <a:pt x="4171" y="11820"/>
                    <a:pt x="4207" y="11838"/>
                  </a:cubicBezTo>
                  <a:cubicBezTo>
                    <a:pt x="4299" y="11899"/>
                    <a:pt x="4375" y="11960"/>
                    <a:pt x="4497" y="11960"/>
                  </a:cubicBezTo>
                  <a:cubicBezTo>
                    <a:pt x="4650" y="12067"/>
                    <a:pt x="4926" y="12021"/>
                    <a:pt x="5002" y="12205"/>
                  </a:cubicBezTo>
                  <a:cubicBezTo>
                    <a:pt x="5033" y="12172"/>
                    <a:pt x="5062" y="12158"/>
                    <a:pt x="5090" y="12158"/>
                  </a:cubicBezTo>
                  <a:cubicBezTo>
                    <a:pt x="5233" y="12158"/>
                    <a:pt x="5346" y="12516"/>
                    <a:pt x="5385" y="12618"/>
                  </a:cubicBezTo>
                  <a:cubicBezTo>
                    <a:pt x="5459" y="12825"/>
                    <a:pt x="5461" y="13132"/>
                    <a:pt x="5406" y="13345"/>
                  </a:cubicBezTo>
                  <a:lnTo>
                    <a:pt x="5406" y="13345"/>
                  </a:lnTo>
                  <a:cubicBezTo>
                    <a:pt x="5427" y="13291"/>
                    <a:pt x="5488" y="13258"/>
                    <a:pt x="5552" y="13258"/>
                  </a:cubicBezTo>
                  <a:cubicBezTo>
                    <a:pt x="5578" y="13258"/>
                    <a:pt x="5605" y="13263"/>
                    <a:pt x="5629" y="13276"/>
                  </a:cubicBezTo>
                  <a:cubicBezTo>
                    <a:pt x="5652" y="13288"/>
                    <a:pt x="5673" y="13293"/>
                    <a:pt x="5694" y="13293"/>
                  </a:cubicBezTo>
                  <a:cubicBezTo>
                    <a:pt x="5750" y="13293"/>
                    <a:pt x="5802" y="13258"/>
                    <a:pt x="5863" y="13258"/>
                  </a:cubicBezTo>
                  <a:cubicBezTo>
                    <a:pt x="5886" y="13258"/>
                    <a:pt x="5909" y="13263"/>
                    <a:pt x="5935" y="13276"/>
                  </a:cubicBezTo>
                  <a:cubicBezTo>
                    <a:pt x="5976" y="13298"/>
                    <a:pt x="6010" y="13306"/>
                    <a:pt x="6040" y="13306"/>
                  </a:cubicBezTo>
                  <a:cubicBezTo>
                    <a:pt x="6114" y="13306"/>
                    <a:pt x="6170" y="13260"/>
                    <a:pt x="6256" y="13260"/>
                  </a:cubicBezTo>
                  <a:cubicBezTo>
                    <a:pt x="6333" y="13260"/>
                    <a:pt x="6440" y="13337"/>
                    <a:pt x="6516" y="13367"/>
                  </a:cubicBezTo>
                  <a:cubicBezTo>
                    <a:pt x="6624" y="13474"/>
                    <a:pt x="6516" y="13597"/>
                    <a:pt x="6516" y="13643"/>
                  </a:cubicBezTo>
                  <a:cubicBezTo>
                    <a:pt x="6516" y="13826"/>
                    <a:pt x="6562" y="13964"/>
                    <a:pt x="6562" y="14147"/>
                  </a:cubicBezTo>
                  <a:cubicBezTo>
                    <a:pt x="6562" y="14239"/>
                    <a:pt x="6394" y="14362"/>
                    <a:pt x="6486" y="14453"/>
                  </a:cubicBezTo>
                  <a:cubicBezTo>
                    <a:pt x="6516" y="14484"/>
                    <a:pt x="6516" y="14729"/>
                    <a:pt x="6455" y="14774"/>
                  </a:cubicBezTo>
                  <a:cubicBezTo>
                    <a:pt x="6501" y="14866"/>
                    <a:pt x="6440" y="14958"/>
                    <a:pt x="6562" y="15080"/>
                  </a:cubicBezTo>
                  <a:cubicBezTo>
                    <a:pt x="6608" y="15126"/>
                    <a:pt x="6822" y="15325"/>
                    <a:pt x="6838" y="15325"/>
                  </a:cubicBezTo>
                  <a:cubicBezTo>
                    <a:pt x="6929" y="15325"/>
                    <a:pt x="7021" y="15662"/>
                    <a:pt x="7067" y="15738"/>
                  </a:cubicBezTo>
                  <a:cubicBezTo>
                    <a:pt x="7113" y="15830"/>
                    <a:pt x="7297" y="15906"/>
                    <a:pt x="7159" y="16044"/>
                  </a:cubicBezTo>
                  <a:cubicBezTo>
                    <a:pt x="7235" y="16120"/>
                    <a:pt x="7235" y="16151"/>
                    <a:pt x="7312" y="16243"/>
                  </a:cubicBezTo>
                  <a:cubicBezTo>
                    <a:pt x="7329" y="16369"/>
                    <a:pt x="7557" y="16389"/>
                    <a:pt x="7785" y="16389"/>
                  </a:cubicBezTo>
                  <a:cubicBezTo>
                    <a:pt x="7892" y="16389"/>
                    <a:pt x="7998" y="16384"/>
                    <a:pt x="8083" y="16384"/>
                  </a:cubicBezTo>
                  <a:cubicBezTo>
                    <a:pt x="8148" y="16384"/>
                    <a:pt x="8200" y="16387"/>
                    <a:pt x="8230" y="16396"/>
                  </a:cubicBezTo>
                  <a:cubicBezTo>
                    <a:pt x="8337" y="16411"/>
                    <a:pt x="8490" y="16579"/>
                    <a:pt x="8627" y="16595"/>
                  </a:cubicBezTo>
                  <a:cubicBezTo>
                    <a:pt x="8627" y="16595"/>
                    <a:pt x="8750" y="16518"/>
                    <a:pt x="8750" y="16518"/>
                  </a:cubicBezTo>
                  <a:cubicBezTo>
                    <a:pt x="8774" y="16498"/>
                    <a:pt x="8796" y="16491"/>
                    <a:pt x="8817" y="16491"/>
                  </a:cubicBezTo>
                  <a:cubicBezTo>
                    <a:pt x="8875" y="16491"/>
                    <a:pt x="8923" y="16549"/>
                    <a:pt x="8979" y="16549"/>
                  </a:cubicBezTo>
                  <a:cubicBezTo>
                    <a:pt x="9101" y="16549"/>
                    <a:pt x="9224" y="16748"/>
                    <a:pt x="9361" y="16748"/>
                  </a:cubicBezTo>
                  <a:cubicBezTo>
                    <a:pt x="9530" y="16748"/>
                    <a:pt x="9652" y="16901"/>
                    <a:pt x="9836" y="16901"/>
                  </a:cubicBezTo>
                  <a:cubicBezTo>
                    <a:pt x="10417" y="16901"/>
                    <a:pt x="9820" y="17252"/>
                    <a:pt x="10096" y="17497"/>
                  </a:cubicBezTo>
                  <a:cubicBezTo>
                    <a:pt x="10106" y="17668"/>
                    <a:pt x="10266" y="17719"/>
                    <a:pt x="10413" y="17719"/>
                  </a:cubicBezTo>
                  <a:cubicBezTo>
                    <a:pt x="10477" y="17719"/>
                    <a:pt x="10539" y="17710"/>
                    <a:pt x="10585" y="17696"/>
                  </a:cubicBezTo>
                  <a:cubicBezTo>
                    <a:pt x="10723" y="17818"/>
                    <a:pt x="10815" y="17925"/>
                    <a:pt x="10952" y="18048"/>
                  </a:cubicBezTo>
                  <a:cubicBezTo>
                    <a:pt x="10999" y="17982"/>
                    <a:pt x="11064" y="17951"/>
                    <a:pt x="11135" y="17951"/>
                  </a:cubicBezTo>
                  <a:cubicBezTo>
                    <a:pt x="11179" y="17951"/>
                    <a:pt x="11226" y="17963"/>
                    <a:pt x="11273" y="17987"/>
                  </a:cubicBezTo>
                  <a:cubicBezTo>
                    <a:pt x="11288" y="17994"/>
                    <a:pt x="11300" y="17997"/>
                    <a:pt x="11312" y="17997"/>
                  </a:cubicBezTo>
                  <a:cubicBezTo>
                    <a:pt x="11379" y="17997"/>
                    <a:pt x="11416" y="17905"/>
                    <a:pt x="11472" y="17905"/>
                  </a:cubicBezTo>
                  <a:cubicBezTo>
                    <a:pt x="11494" y="17905"/>
                    <a:pt x="11519" y="17918"/>
                    <a:pt x="11549" y="17956"/>
                  </a:cubicBezTo>
                  <a:cubicBezTo>
                    <a:pt x="11569" y="17959"/>
                    <a:pt x="11590" y="17960"/>
                    <a:pt x="11610" y="17960"/>
                  </a:cubicBezTo>
                  <a:cubicBezTo>
                    <a:pt x="11736" y="17960"/>
                    <a:pt x="11864" y="17913"/>
                    <a:pt x="11973" y="17913"/>
                  </a:cubicBezTo>
                  <a:cubicBezTo>
                    <a:pt x="12032" y="17913"/>
                    <a:pt x="12086" y="17927"/>
                    <a:pt x="12130" y="17971"/>
                  </a:cubicBezTo>
                  <a:cubicBezTo>
                    <a:pt x="12222" y="18063"/>
                    <a:pt x="12451" y="18078"/>
                    <a:pt x="12604" y="18155"/>
                  </a:cubicBezTo>
                  <a:cubicBezTo>
                    <a:pt x="12711" y="18170"/>
                    <a:pt x="12834" y="18292"/>
                    <a:pt x="12941" y="18338"/>
                  </a:cubicBezTo>
                  <a:cubicBezTo>
                    <a:pt x="12945" y="18342"/>
                    <a:pt x="12952" y="18343"/>
                    <a:pt x="12961" y="18343"/>
                  </a:cubicBezTo>
                  <a:cubicBezTo>
                    <a:pt x="13009" y="18343"/>
                    <a:pt x="13109" y="18297"/>
                    <a:pt x="13168" y="18297"/>
                  </a:cubicBezTo>
                  <a:cubicBezTo>
                    <a:pt x="13197" y="18297"/>
                    <a:pt x="13216" y="18307"/>
                    <a:pt x="13216" y="18338"/>
                  </a:cubicBezTo>
                  <a:cubicBezTo>
                    <a:pt x="13216" y="18428"/>
                    <a:pt x="13362" y="18467"/>
                    <a:pt x="13516" y="18467"/>
                  </a:cubicBezTo>
                  <a:cubicBezTo>
                    <a:pt x="13678" y="18467"/>
                    <a:pt x="13850" y="18424"/>
                    <a:pt x="13874" y="18354"/>
                  </a:cubicBezTo>
                  <a:cubicBezTo>
                    <a:pt x="13983" y="18382"/>
                    <a:pt x="14082" y="18393"/>
                    <a:pt x="14176" y="18393"/>
                  </a:cubicBezTo>
                  <a:cubicBezTo>
                    <a:pt x="14388" y="18393"/>
                    <a:pt x="14579" y="18339"/>
                    <a:pt x="14822" y="18308"/>
                  </a:cubicBezTo>
                  <a:cubicBezTo>
                    <a:pt x="14831" y="18306"/>
                    <a:pt x="14840" y="18305"/>
                    <a:pt x="14849" y="18305"/>
                  </a:cubicBezTo>
                  <a:cubicBezTo>
                    <a:pt x="14925" y="18305"/>
                    <a:pt x="15029" y="18354"/>
                    <a:pt x="15097" y="18354"/>
                  </a:cubicBezTo>
                  <a:cubicBezTo>
                    <a:pt x="15159" y="18354"/>
                    <a:pt x="15266" y="18400"/>
                    <a:pt x="15327" y="18400"/>
                  </a:cubicBezTo>
                  <a:cubicBezTo>
                    <a:pt x="15588" y="18414"/>
                    <a:pt x="15903" y="18538"/>
                    <a:pt x="15936" y="18538"/>
                  </a:cubicBezTo>
                  <a:cubicBezTo>
                    <a:pt x="15938" y="18538"/>
                    <a:pt x="15939" y="18538"/>
                    <a:pt x="15939" y="18537"/>
                  </a:cubicBezTo>
                  <a:cubicBezTo>
                    <a:pt x="15954" y="18568"/>
                    <a:pt x="15969" y="18598"/>
                    <a:pt x="15984" y="18644"/>
                  </a:cubicBezTo>
                  <a:cubicBezTo>
                    <a:pt x="16092" y="18629"/>
                    <a:pt x="16290" y="18507"/>
                    <a:pt x="16336" y="18461"/>
                  </a:cubicBezTo>
                  <a:cubicBezTo>
                    <a:pt x="16657" y="18170"/>
                    <a:pt x="16918" y="17818"/>
                    <a:pt x="17193" y="17497"/>
                  </a:cubicBezTo>
                  <a:lnTo>
                    <a:pt x="17896" y="16748"/>
                  </a:lnTo>
                  <a:cubicBezTo>
                    <a:pt x="18141" y="16488"/>
                    <a:pt x="18386" y="16212"/>
                    <a:pt x="18615" y="15952"/>
                  </a:cubicBezTo>
                  <a:cubicBezTo>
                    <a:pt x="18722" y="15845"/>
                    <a:pt x="18829" y="15723"/>
                    <a:pt x="18952" y="15600"/>
                  </a:cubicBezTo>
                  <a:cubicBezTo>
                    <a:pt x="18954" y="15596"/>
                    <a:pt x="18960" y="15594"/>
                    <a:pt x="18968" y="15594"/>
                  </a:cubicBezTo>
                  <a:cubicBezTo>
                    <a:pt x="19020" y="15594"/>
                    <a:pt x="19172" y="15666"/>
                    <a:pt x="19212" y="15692"/>
                  </a:cubicBezTo>
                  <a:cubicBezTo>
                    <a:pt x="19258" y="15463"/>
                    <a:pt x="19013" y="15310"/>
                    <a:pt x="18906" y="15279"/>
                  </a:cubicBezTo>
                  <a:cubicBezTo>
                    <a:pt x="19044" y="15142"/>
                    <a:pt x="18814" y="15187"/>
                    <a:pt x="18860" y="15035"/>
                  </a:cubicBezTo>
                  <a:cubicBezTo>
                    <a:pt x="18906" y="14882"/>
                    <a:pt x="19166" y="14713"/>
                    <a:pt x="19258" y="14545"/>
                  </a:cubicBezTo>
                  <a:cubicBezTo>
                    <a:pt x="19350" y="14362"/>
                    <a:pt x="18937" y="13520"/>
                    <a:pt x="19380" y="13520"/>
                  </a:cubicBezTo>
                  <a:cubicBezTo>
                    <a:pt x="19717" y="13520"/>
                    <a:pt x="19686" y="13459"/>
                    <a:pt x="19839" y="13168"/>
                  </a:cubicBezTo>
                  <a:cubicBezTo>
                    <a:pt x="19900" y="13031"/>
                    <a:pt x="20053" y="12878"/>
                    <a:pt x="20145" y="12786"/>
                  </a:cubicBezTo>
                  <a:cubicBezTo>
                    <a:pt x="20298" y="12633"/>
                    <a:pt x="20175" y="12419"/>
                    <a:pt x="20267" y="12251"/>
                  </a:cubicBezTo>
                  <a:cubicBezTo>
                    <a:pt x="20313" y="12190"/>
                    <a:pt x="20420" y="12251"/>
                    <a:pt x="20420" y="12174"/>
                  </a:cubicBezTo>
                  <a:cubicBezTo>
                    <a:pt x="20420" y="12074"/>
                    <a:pt x="20453" y="12039"/>
                    <a:pt x="20523" y="12039"/>
                  </a:cubicBezTo>
                  <a:cubicBezTo>
                    <a:pt x="20550" y="12039"/>
                    <a:pt x="20582" y="12044"/>
                    <a:pt x="20619" y="12052"/>
                  </a:cubicBezTo>
                  <a:cubicBezTo>
                    <a:pt x="20604" y="12021"/>
                    <a:pt x="20588" y="11853"/>
                    <a:pt x="20573" y="11822"/>
                  </a:cubicBezTo>
                  <a:cubicBezTo>
                    <a:pt x="20558" y="11731"/>
                    <a:pt x="20604" y="11501"/>
                    <a:pt x="20634" y="11425"/>
                  </a:cubicBezTo>
                  <a:cubicBezTo>
                    <a:pt x="20696" y="11302"/>
                    <a:pt x="20604" y="11318"/>
                    <a:pt x="20497" y="11256"/>
                  </a:cubicBezTo>
                  <a:cubicBezTo>
                    <a:pt x="20436" y="11226"/>
                    <a:pt x="20466" y="11058"/>
                    <a:pt x="20466" y="10996"/>
                  </a:cubicBezTo>
                  <a:lnTo>
                    <a:pt x="20466" y="10996"/>
                  </a:lnTo>
                  <a:cubicBezTo>
                    <a:pt x="20397" y="11010"/>
                    <a:pt x="20352" y="11138"/>
                    <a:pt x="20310" y="11138"/>
                  </a:cubicBezTo>
                  <a:cubicBezTo>
                    <a:pt x="20306" y="11138"/>
                    <a:pt x="20302" y="11137"/>
                    <a:pt x="20298" y="11134"/>
                  </a:cubicBezTo>
                  <a:cubicBezTo>
                    <a:pt x="20175" y="11073"/>
                    <a:pt x="20160" y="11134"/>
                    <a:pt x="20068" y="11042"/>
                  </a:cubicBezTo>
                  <a:cubicBezTo>
                    <a:pt x="20130" y="10951"/>
                    <a:pt x="20206" y="10538"/>
                    <a:pt x="20084" y="10538"/>
                  </a:cubicBezTo>
                  <a:cubicBezTo>
                    <a:pt x="19701" y="10538"/>
                    <a:pt x="20175" y="10079"/>
                    <a:pt x="20175" y="9972"/>
                  </a:cubicBezTo>
                  <a:cubicBezTo>
                    <a:pt x="20175" y="9880"/>
                    <a:pt x="20130" y="9681"/>
                    <a:pt x="20191" y="9605"/>
                  </a:cubicBezTo>
                  <a:cubicBezTo>
                    <a:pt x="20237" y="9559"/>
                    <a:pt x="20145" y="9299"/>
                    <a:pt x="20114" y="9283"/>
                  </a:cubicBezTo>
                  <a:cubicBezTo>
                    <a:pt x="20101" y="9275"/>
                    <a:pt x="20082" y="9273"/>
                    <a:pt x="20059" y="9273"/>
                  </a:cubicBezTo>
                  <a:cubicBezTo>
                    <a:pt x="19998" y="9273"/>
                    <a:pt x="19911" y="9294"/>
                    <a:pt x="19847" y="9294"/>
                  </a:cubicBezTo>
                  <a:cubicBezTo>
                    <a:pt x="19798" y="9294"/>
                    <a:pt x="19762" y="9281"/>
                    <a:pt x="19762" y="9237"/>
                  </a:cubicBezTo>
                  <a:cubicBezTo>
                    <a:pt x="19762" y="9130"/>
                    <a:pt x="19655" y="9039"/>
                    <a:pt x="19824" y="9039"/>
                  </a:cubicBezTo>
                  <a:cubicBezTo>
                    <a:pt x="19762" y="8962"/>
                    <a:pt x="19762" y="8809"/>
                    <a:pt x="19824" y="8733"/>
                  </a:cubicBezTo>
                  <a:cubicBezTo>
                    <a:pt x="19854" y="8687"/>
                    <a:pt x="19946" y="8626"/>
                    <a:pt x="20007" y="8626"/>
                  </a:cubicBezTo>
                  <a:cubicBezTo>
                    <a:pt x="20021" y="8626"/>
                    <a:pt x="20216" y="8674"/>
                    <a:pt x="20259" y="8674"/>
                  </a:cubicBezTo>
                  <a:cubicBezTo>
                    <a:pt x="20264" y="8674"/>
                    <a:pt x="20267" y="8673"/>
                    <a:pt x="20267" y="8672"/>
                  </a:cubicBezTo>
                  <a:cubicBezTo>
                    <a:pt x="20374" y="8641"/>
                    <a:pt x="20420" y="8381"/>
                    <a:pt x="20374" y="8304"/>
                  </a:cubicBezTo>
                  <a:cubicBezTo>
                    <a:pt x="20328" y="8243"/>
                    <a:pt x="20298" y="8136"/>
                    <a:pt x="20252" y="8106"/>
                  </a:cubicBezTo>
                  <a:cubicBezTo>
                    <a:pt x="20206" y="8060"/>
                    <a:pt x="20267" y="7999"/>
                    <a:pt x="20221" y="7922"/>
                  </a:cubicBezTo>
                  <a:cubicBezTo>
                    <a:pt x="20344" y="7907"/>
                    <a:pt x="20558" y="7830"/>
                    <a:pt x="20619" y="7723"/>
                  </a:cubicBezTo>
                  <a:cubicBezTo>
                    <a:pt x="20558" y="7693"/>
                    <a:pt x="20558" y="7647"/>
                    <a:pt x="20527" y="7616"/>
                  </a:cubicBezTo>
                  <a:cubicBezTo>
                    <a:pt x="20558" y="7601"/>
                    <a:pt x="20726" y="7509"/>
                    <a:pt x="20726" y="7448"/>
                  </a:cubicBezTo>
                  <a:cubicBezTo>
                    <a:pt x="20726" y="7356"/>
                    <a:pt x="20497" y="7280"/>
                    <a:pt x="20466" y="7173"/>
                  </a:cubicBezTo>
                  <a:cubicBezTo>
                    <a:pt x="20451" y="7050"/>
                    <a:pt x="20512" y="7127"/>
                    <a:pt x="20527" y="7020"/>
                  </a:cubicBezTo>
                  <a:cubicBezTo>
                    <a:pt x="20527" y="6958"/>
                    <a:pt x="20466" y="6928"/>
                    <a:pt x="20481" y="6882"/>
                  </a:cubicBezTo>
                  <a:cubicBezTo>
                    <a:pt x="20543" y="6775"/>
                    <a:pt x="20390" y="6683"/>
                    <a:pt x="20420" y="6515"/>
                  </a:cubicBezTo>
                  <a:cubicBezTo>
                    <a:pt x="20420" y="6440"/>
                    <a:pt x="20451" y="6345"/>
                    <a:pt x="20462" y="6345"/>
                  </a:cubicBezTo>
                  <a:cubicBezTo>
                    <a:pt x="20464" y="6345"/>
                    <a:pt x="20466" y="6350"/>
                    <a:pt x="20466" y="6362"/>
                  </a:cubicBezTo>
                  <a:lnTo>
                    <a:pt x="20466" y="6362"/>
                  </a:lnTo>
                  <a:cubicBezTo>
                    <a:pt x="20466" y="6224"/>
                    <a:pt x="20420" y="6285"/>
                    <a:pt x="20420" y="6148"/>
                  </a:cubicBezTo>
                  <a:cubicBezTo>
                    <a:pt x="20420" y="5934"/>
                    <a:pt x="20619" y="6010"/>
                    <a:pt x="20619" y="5811"/>
                  </a:cubicBezTo>
                  <a:cubicBezTo>
                    <a:pt x="20466" y="5781"/>
                    <a:pt x="20619" y="5597"/>
                    <a:pt x="20619" y="5505"/>
                  </a:cubicBezTo>
                  <a:cubicBezTo>
                    <a:pt x="20619" y="5306"/>
                    <a:pt x="20543" y="5383"/>
                    <a:pt x="20466" y="5230"/>
                  </a:cubicBezTo>
                  <a:cubicBezTo>
                    <a:pt x="20390" y="5077"/>
                    <a:pt x="20588" y="4817"/>
                    <a:pt x="20680" y="4695"/>
                  </a:cubicBezTo>
                  <a:cubicBezTo>
                    <a:pt x="20497" y="4649"/>
                    <a:pt x="20466" y="4465"/>
                    <a:pt x="20466" y="4312"/>
                  </a:cubicBezTo>
                  <a:cubicBezTo>
                    <a:pt x="20466" y="4113"/>
                    <a:pt x="20390" y="3991"/>
                    <a:pt x="20283" y="3823"/>
                  </a:cubicBezTo>
                  <a:cubicBezTo>
                    <a:pt x="20099" y="3547"/>
                    <a:pt x="20145" y="3670"/>
                    <a:pt x="20283" y="3456"/>
                  </a:cubicBezTo>
                  <a:cubicBezTo>
                    <a:pt x="20390" y="3318"/>
                    <a:pt x="20405" y="3150"/>
                    <a:pt x="20466" y="2982"/>
                  </a:cubicBezTo>
                  <a:cubicBezTo>
                    <a:pt x="20426" y="2962"/>
                    <a:pt x="20384" y="2955"/>
                    <a:pt x="20340" y="2955"/>
                  </a:cubicBezTo>
                  <a:cubicBezTo>
                    <a:pt x="20242" y="2955"/>
                    <a:pt x="20137" y="2989"/>
                    <a:pt x="20031" y="2989"/>
                  </a:cubicBezTo>
                  <a:cubicBezTo>
                    <a:pt x="19967" y="2989"/>
                    <a:pt x="19902" y="2976"/>
                    <a:pt x="19839" y="2936"/>
                  </a:cubicBezTo>
                  <a:cubicBezTo>
                    <a:pt x="19701" y="2844"/>
                    <a:pt x="19839" y="2706"/>
                    <a:pt x="19686" y="2660"/>
                  </a:cubicBezTo>
                  <a:cubicBezTo>
                    <a:pt x="19594" y="2614"/>
                    <a:pt x="19472" y="2538"/>
                    <a:pt x="19380" y="2523"/>
                  </a:cubicBezTo>
                  <a:cubicBezTo>
                    <a:pt x="19120" y="2462"/>
                    <a:pt x="18891" y="2324"/>
                    <a:pt x="18631" y="2247"/>
                  </a:cubicBezTo>
                  <a:cubicBezTo>
                    <a:pt x="18591" y="2237"/>
                    <a:pt x="18550" y="2233"/>
                    <a:pt x="18508" y="2233"/>
                  </a:cubicBezTo>
                  <a:cubicBezTo>
                    <a:pt x="18368" y="2233"/>
                    <a:pt x="18224" y="2278"/>
                    <a:pt x="18090" y="2278"/>
                  </a:cubicBezTo>
                  <a:cubicBezTo>
                    <a:pt x="18022" y="2278"/>
                    <a:pt x="17957" y="2267"/>
                    <a:pt x="17896" y="2232"/>
                  </a:cubicBezTo>
                  <a:cubicBezTo>
                    <a:pt x="17606" y="2217"/>
                    <a:pt x="17698" y="2049"/>
                    <a:pt x="17468" y="1941"/>
                  </a:cubicBezTo>
                  <a:cubicBezTo>
                    <a:pt x="17422" y="1911"/>
                    <a:pt x="17239" y="1727"/>
                    <a:pt x="17239" y="1697"/>
                  </a:cubicBezTo>
                  <a:cubicBezTo>
                    <a:pt x="17239" y="1605"/>
                    <a:pt x="16918" y="1574"/>
                    <a:pt x="16795" y="1574"/>
                  </a:cubicBezTo>
                  <a:cubicBezTo>
                    <a:pt x="16767" y="1574"/>
                    <a:pt x="16725" y="1578"/>
                    <a:pt x="16683" y="1578"/>
                  </a:cubicBezTo>
                  <a:cubicBezTo>
                    <a:pt x="16609" y="1578"/>
                    <a:pt x="16535" y="1566"/>
                    <a:pt x="16535" y="1498"/>
                  </a:cubicBezTo>
                  <a:cubicBezTo>
                    <a:pt x="16535" y="1460"/>
                    <a:pt x="16478" y="1448"/>
                    <a:pt x="16418" y="1448"/>
                  </a:cubicBezTo>
                  <a:cubicBezTo>
                    <a:pt x="16359" y="1448"/>
                    <a:pt x="16298" y="1460"/>
                    <a:pt x="16290" y="1467"/>
                  </a:cubicBezTo>
                  <a:cubicBezTo>
                    <a:pt x="16321" y="1314"/>
                    <a:pt x="16199" y="1406"/>
                    <a:pt x="16137" y="1314"/>
                  </a:cubicBezTo>
                  <a:cubicBezTo>
                    <a:pt x="16107" y="1268"/>
                    <a:pt x="16137" y="1223"/>
                    <a:pt x="16092" y="1161"/>
                  </a:cubicBezTo>
                  <a:cubicBezTo>
                    <a:pt x="16037" y="1120"/>
                    <a:pt x="15897" y="1067"/>
                    <a:pt x="15780" y="1067"/>
                  </a:cubicBezTo>
                  <a:cubicBezTo>
                    <a:pt x="15766" y="1067"/>
                    <a:pt x="15753" y="1068"/>
                    <a:pt x="15740" y="1070"/>
                  </a:cubicBezTo>
                  <a:cubicBezTo>
                    <a:pt x="15699" y="1037"/>
                    <a:pt x="15663" y="1018"/>
                    <a:pt x="15636" y="1018"/>
                  </a:cubicBezTo>
                  <a:cubicBezTo>
                    <a:pt x="15611" y="1018"/>
                    <a:pt x="15594" y="1033"/>
                    <a:pt x="15587" y="1070"/>
                  </a:cubicBezTo>
                  <a:cubicBezTo>
                    <a:pt x="15571" y="1075"/>
                    <a:pt x="15549" y="1076"/>
                    <a:pt x="15527" y="1076"/>
                  </a:cubicBezTo>
                  <a:cubicBezTo>
                    <a:pt x="15481" y="1076"/>
                    <a:pt x="15434" y="1070"/>
                    <a:pt x="15434" y="1070"/>
                  </a:cubicBezTo>
                  <a:cubicBezTo>
                    <a:pt x="15373" y="1100"/>
                    <a:pt x="15327" y="1223"/>
                    <a:pt x="15250" y="1223"/>
                  </a:cubicBezTo>
                  <a:cubicBezTo>
                    <a:pt x="15143" y="1223"/>
                    <a:pt x="15082" y="1070"/>
                    <a:pt x="14944" y="1070"/>
                  </a:cubicBezTo>
                  <a:lnTo>
                    <a:pt x="13721" y="1070"/>
                  </a:lnTo>
                  <a:cubicBezTo>
                    <a:pt x="13721" y="381"/>
                    <a:pt x="13767" y="60"/>
                    <a:pt x="13644" y="45"/>
                  </a:cubicBezTo>
                  <a:cubicBezTo>
                    <a:pt x="13644" y="60"/>
                    <a:pt x="13614" y="75"/>
                    <a:pt x="13598" y="91"/>
                  </a:cubicBezTo>
                  <a:cubicBezTo>
                    <a:pt x="13559" y="113"/>
                    <a:pt x="13523" y="121"/>
                    <a:pt x="13490" y="121"/>
                  </a:cubicBezTo>
                  <a:cubicBezTo>
                    <a:pt x="13407" y="121"/>
                    <a:pt x="13338" y="71"/>
                    <a:pt x="13262" y="60"/>
                  </a:cubicBezTo>
                  <a:cubicBezTo>
                    <a:pt x="13216" y="60"/>
                    <a:pt x="13185" y="106"/>
                    <a:pt x="13170" y="106"/>
                  </a:cubicBezTo>
                  <a:cubicBezTo>
                    <a:pt x="13124" y="106"/>
                    <a:pt x="13094" y="60"/>
                    <a:pt x="13032" y="60"/>
                  </a:cubicBezTo>
                  <a:cubicBezTo>
                    <a:pt x="12987" y="60"/>
                    <a:pt x="12939" y="58"/>
                    <a:pt x="12891" y="58"/>
                  </a:cubicBezTo>
                  <a:cubicBezTo>
                    <a:pt x="12794" y="58"/>
                    <a:pt x="12696" y="65"/>
                    <a:pt x="12604" y="106"/>
                  </a:cubicBezTo>
                  <a:cubicBezTo>
                    <a:pt x="12543" y="91"/>
                    <a:pt x="12528" y="30"/>
                    <a:pt x="12451" y="14"/>
                  </a:cubicBezTo>
                  <a:cubicBezTo>
                    <a:pt x="12426" y="4"/>
                    <a:pt x="12397" y="1"/>
                    <a:pt x="1236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2"/>
            <p:cNvSpPr/>
            <p:nvPr/>
          </p:nvSpPr>
          <p:spPr>
            <a:xfrm>
              <a:off x="2840176" y="3327218"/>
              <a:ext cx="5530" cy="4449"/>
            </a:xfrm>
            <a:custGeom>
              <a:rect b="b" l="l" r="r" t="t"/>
              <a:pathLst>
                <a:path extrusionOk="0" h="210" w="261">
                  <a:moveTo>
                    <a:pt x="92" y="0"/>
                  </a:moveTo>
                  <a:cubicBezTo>
                    <a:pt x="108" y="92"/>
                    <a:pt x="31" y="92"/>
                    <a:pt x="1" y="153"/>
                  </a:cubicBezTo>
                  <a:cubicBezTo>
                    <a:pt x="14" y="150"/>
                    <a:pt x="27" y="148"/>
                    <a:pt x="37" y="148"/>
                  </a:cubicBezTo>
                  <a:cubicBezTo>
                    <a:pt x="106" y="148"/>
                    <a:pt x="120" y="209"/>
                    <a:pt x="189" y="209"/>
                  </a:cubicBezTo>
                  <a:cubicBezTo>
                    <a:pt x="205" y="209"/>
                    <a:pt x="223" y="206"/>
                    <a:pt x="245" y="199"/>
                  </a:cubicBezTo>
                  <a:cubicBezTo>
                    <a:pt x="261" y="77"/>
                    <a:pt x="138" y="77"/>
                    <a:pt x="9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2"/>
            <p:cNvSpPr/>
            <p:nvPr/>
          </p:nvSpPr>
          <p:spPr>
            <a:xfrm>
              <a:off x="2480137" y="3268550"/>
              <a:ext cx="657893" cy="563587"/>
            </a:xfrm>
            <a:custGeom>
              <a:rect b="b" l="l" r="r" t="t"/>
              <a:pathLst>
                <a:path extrusionOk="0" h="26600" w="31051">
                  <a:moveTo>
                    <a:pt x="20702" y="609"/>
                  </a:moveTo>
                  <a:cubicBezTo>
                    <a:pt x="20727" y="609"/>
                    <a:pt x="20751" y="618"/>
                    <a:pt x="20772" y="643"/>
                  </a:cubicBezTo>
                  <a:cubicBezTo>
                    <a:pt x="20772" y="704"/>
                    <a:pt x="20817" y="735"/>
                    <a:pt x="20817" y="796"/>
                  </a:cubicBezTo>
                  <a:cubicBezTo>
                    <a:pt x="20850" y="763"/>
                    <a:pt x="20927" y="748"/>
                    <a:pt x="21041" y="748"/>
                  </a:cubicBezTo>
                  <a:cubicBezTo>
                    <a:pt x="21139" y="748"/>
                    <a:pt x="21265" y="759"/>
                    <a:pt x="21414" y="781"/>
                  </a:cubicBezTo>
                  <a:cubicBezTo>
                    <a:pt x="21440" y="846"/>
                    <a:pt x="21389" y="944"/>
                    <a:pt x="21251" y="944"/>
                  </a:cubicBezTo>
                  <a:cubicBezTo>
                    <a:pt x="21226" y="944"/>
                    <a:pt x="21199" y="941"/>
                    <a:pt x="21169" y="934"/>
                  </a:cubicBezTo>
                  <a:cubicBezTo>
                    <a:pt x="21158" y="929"/>
                    <a:pt x="21147" y="927"/>
                    <a:pt x="21135" y="927"/>
                  </a:cubicBezTo>
                  <a:cubicBezTo>
                    <a:pt x="21061" y="927"/>
                    <a:pt x="20993" y="1019"/>
                    <a:pt x="20974" y="1019"/>
                  </a:cubicBezTo>
                  <a:cubicBezTo>
                    <a:pt x="20969" y="1019"/>
                    <a:pt x="20967" y="1012"/>
                    <a:pt x="20970" y="995"/>
                  </a:cubicBezTo>
                  <a:lnTo>
                    <a:pt x="20970" y="995"/>
                  </a:lnTo>
                  <a:cubicBezTo>
                    <a:pt x="20894" y="1132"/>
                    <a:pt x="20787" y="1224"/>
                    <a:pt x="20817" y="1454"/>
                  </a:cubicBezTo>
                  <a:cubicBezTo>
                    <a:pt x="20785" y="1404"/>
                    <a:pt x="20757" y="1384"/>
                    <a:pt x="20730" y="1384"/>
                  </a:cubicBezTo>
                  <a:cubicBezTo>
                    <a:pt x="20623" y="1384"/>
                    <a:pt x="20543" y="1701"/>
                    <a:pt x="20345" y="1701"/>
                  </a:cubicBezTo>
                  <a:cubicBezTo>
                    <a:pt x="20335" y="1701"/>
                    <a:pt x="20324" y="1700"/>
                    <a:pt x="20313" y="1698"/>
                  </a:cubicBezTo>
                  <a:lnTo>
                    <a:pt x="20313" y="1698"/>
                  </a:lnTo>
                  <a:cubicBezTo>
                    <a:pt x="20343" y="1790"/>
                    <a:pt x="20512" y="1851"/>
                    <a:pt x="20313" y="1897"/>
                  </a:cubicBezTo>
                  <a:cubicBezTo>
                    <a:pt x="20206" y="1928"/>
                    <a:pt x="20267" y="1989"/>
                    <a:pt x="20129" y="2096"/>
                  </a:cubicBezTo>
                  <a:cubicBezTo>
                    <a:pt x="20095" y="2051"/>
                    <a:pt x="20020" y="1939"/>
                    <a:pt x="19964" y="1939"/>
                  </a:cubicBezTo>
                  <a:cubicBezTo>
                    <a:pt x="19944" y="1939"/>
                    <a:pt x="19927" y="1953"/>
                    <a:pt x="19915" y="1989"/>
                  </a:cubicBezTo>
                  <a:cubicBezTo>
                    <a:pt x="19910" y="2012"/>
                    <a:pt x="19897" y="2022"/>
                    <a:pt x="19880" y="2022"/>
                  </a:cubicBezTo>
                  <a:cubicBezTo>
                    <a:pt x="19840" y="2022"/>
                    <a:pt x="19779" y="1975"/>
                    <a:pt x="19747" y="1943"/>
                  </a:cubicBezTo>
                  <a:cubicBezTo>
                    <a:pt x="19808" y="1683"/>
                    <a:pt x="20053" y="1591"/>
                    <a:pt x="20053" y="1347"/>
                  </a:cubicBezTo>
                  <a:cubicBezTo>
                    <a:pt x="20053" y="1163"/>
                    <a:pt x="20282" y="1041"/>
                    <a:pt x="20313" y="842"/>
                  </a:cubicBezTo>
                  <a:cubicBezTo>
                    <a:pt x="20362" y="747"/>
                    <a:pt x="20403" y="718"/>
                    <a:pt x="20436" y="718"/>
                  </a:cubicBezTo>
                  <a:cubicBezTo>
                    <a:pt x="20489" y="718"/>
                    <a:pt x="20522" y="795"/>
                    <a:pt x="20540" y="795"/>
                  </a:cubicBezTo>
                  <a:cubicBezTo>
                    <a:pt x="20552" y="795"/>
                    <a:pt x="20557" y="760"/>
                    <a:pt x="20557" y="643"/>
                  </a:cubicBezTo>
                  <a:cubicBezTo>
                    <a:pt x="20598" y="643"/>
                    <a:pt x="20653" y="609"/>
                    <a:pt x="20702" y="609"/>
                  </a:cubicBezTo>
                  <a:close/>
                  <a:moveTo>
                    <a:pt x="17865" y="3660"/>
                  </a:moveTo>
                  <a:cubicBezTo>
                    <a:pt x="17905" y="3660"/>
                    <a:pt x="17924" y="3691"/>
                    <a:pt x="17957" y="3748"/>
                  </a:cubicBezTo>
                  <a:cubicBezTo>
                    <a:pt x="18003" y="3962"/>
                    <a:pt x="17881" y="3962"/>
                    <a:pt x="17758" y="3962"/>
                  </a:cubicBezTo>
                  <a:cubicBezTo>
                    <a:pt x="17667" y="3870"/>
                    <a:pt x="17743" y="3779"/>
                    <a:pt x="17697" y="3733"/>
                  </a:cubicBezTo>
                  <a:cubicBezTo>
                    <a:pt x="17782" y="3683"/>
                    <a:pt x="17831" y="3660"/>
                    <a:pt x="17865" y="3660"/>
                  </a:cubicBezTo>
                  <a:close/>
                  <a:moveTo>
                    <a:pt x="22806" y="1"/>
                  </a:moveTo>
                  <a:lnTo>
                    <a:pt x="22806" y="1"/>
                  </a:lnTo>
                  <a:cubicBezTo>
                    <a:pt x="22684" y="16"/>
                    <a:pt x="18294" y="689"/>
                    <a:pt x="18294" y="689"/>
                  </a:cubicBezTo>
                  <a:lnTo>
                    <a:pt x="18294" y="704"/>
                  </a:lnTo>
                  <a:cubicBezTo>
                    <a:pt x="18303" y="702"/>
                    <a:pt x="18312" y="701"/>
                    <a:pt x="18322" y="701"/>
                  </a:cubicBezTo>
                  <a:cubicBezTo>
                    <a:pt x="18488" y="701"/>
                    <a:pt x="18717" y="1061"/>
                    <a:pt x="18906" y="1148"/>
                  </a:cubicBezTo>
                  <a:cubicBezTo>
                    <a:pt x="18890" y="1347"/>
                    <a:pt x="18951" y="1576"/>
                    <a:pt x="18814" y="1653"/>
                  </a:cubicBezTo>
                  <a:cubicBezTo>
                    <a:pt x="18645" y="1744"/>
                    <a:pt x="18691" y="2081"/>
                    <a:pt x="18538" y="2127"/>
                  </a:cubicBezTo>
                  <a:cubicBezTo>
                    <a:pt x="18171" y="2234"/>
                    <a:pt x="18003" y="2647"/>
                    <a:pt x="17789" y="2968"/>
                  </a:cubicBezTo>
                  <a:cubicBezTo>
                    <a:pt x="17774" y="3136"/>
                    <a:pt x="17927" y="3243"/>
                    <a:pt x="17850" y="3366"/>
                  </a:cubicBezTo>
                  <a:cubicBezTo>
                    <a:pt x="17763" y="3333"/>
                    <a:pt x="17707" y="3184"/>
                    <a:pt x="17599" y="3184"/>
                  </a:cubicBezTo>
                  <a:cubicBezTo>
                    <a:pt x="17555" y="3184"/>
                    <a:pt x="17503" y="3208"/>
                    <a:pt x="17437" y="3274"/>
                  </a:cubicBezTo>
                  <a:lnTo>
                    <a:pt x="17361" y="3274"/>
                  </a:lnTo>
                  <a:cubicBezTo>
                    <a:pt x="17361" y="3274"/>
                    <a:pt x="17407" y="3366"/>
                    <a:pt x="17407" y="3519"/>
                  </a:cubicBezTo>
                  <a:cubicBezTo>
                    <a:pt x="17407" y="3672"/>
                    <a:pt x="17514" y="3641"/>
                    <a:pt x="17514" y="3794"/>
                  </a:cubicBezTo>
                  <a:cubicBezTo>
                    <a:pt x="17514" y="3947"/>
                    <a:pt x="17498" y="4069"/>
                    <a:pt x="17605" y="4069"/>
                  </a:cubicBezTo>
                  <a:cubicBezTo>
                    <a:pt x="17712" y="4069"/>
                    <a:pt x="17743" y="4069"/>
                    <a:pt x="17743" y="4192"/>
                  </a:cubicBezTo>
                  <a:cubicBezTo>
                    <a:pt x="17743" y="4237"/>
                    <a:pt x="17682" y="4299"/>
                    <a:pt x="17667" y="4345"/>
                  </a:cubicBezTo>
                  <a:cubicBezTo>
                    <a:pt x="17621" y="4467"/>
                    <a:pt x="17514" y="4620"/>
                    <a:pt x="17590" y="4727"/>
                  </a:cubicBezTo>
                  <a:cubicBezTo>
                    <a:pt x="17575" y="4727"/>
                    <a:pt x="17605" y="5278"/>
                    <a:pt x="17391" y="5323"/>
                  </a:cubicBezTo>
                  <a:cubicBezTo>
                    <a:pt x="17590" y="5507"/>
                    <a:pt x="17544" y="5599"/>
                    <a:pt x="17544" y="5828"/>
                  </a:cubicBezTo>
                  <a:cubicBezTo>
                    <a:pt x="17544" y="5920"/>
                    <a:pt x="17590" y="6058"/>
                    <a:pt x="17590" y="6165"/>
                  </a:cubicBezTo>
                  <a:cubicBezTo>
                    <a:pt x="17590" y="6272"/>
                    <a:pt x="17774" y="6272"/>
                    <a:pt x="17636" y="6379"/>
                  </a:cubicBezTo>
                  <a:cubicBezTo>
                    <a:pt x="17758" y="6455"/>
                    <a:pt x="17758" y="6593"/>
                    <a:pt x="17697" y="6685"/>
                  </a:cubicBezTo>
                  <a:cubicBezTo>
                    <a:pt x="17676" y="6711"/>
                    <a:pt x="17655" y="6717"/>
                    <a:pt x="17636" y="6717"/>
                  </a:cubicBezTo>
                  <a:cubicBezTo>
                    <a:pt x="17617" y="6717"/>
                    <a:pt x="17598" y="6711"/>
                    <a:pt x="17580" y="6711"/>
                  </a:cubicBezTo>
                  <a:cubicBezTo>
                    <a:pt x="17552" y="6711"/>
                    <a:pt x="17525" y="6726"/>
                    <a:pt x="17498" y="6807"/>
                  </a:cubicBezTo>
                  <a:cubicBezTo>
                    <a:pt x="17483" y="6868"/>
                    <a:pt x="17391" y="6899"/>
                    <a:pt x="17391" y="6960"/>
                  </a:cubicBezTo>
                  <a:cubicBezTo>
                    <a:pt x="17391" y="7098"/>
                    <a:pt x="17284" y="7235"/>
                    <a:pt x="17284" y="7373"/>
                  </a:cubicBezTo>
                  <a:cubicBezTo>
                    <a:pt x="17284" y="7404"/>
                    <a:pt x="17208" y="7618"/>
                    <a:pt x="17131" y="7694"/>
                  </a:cubicBezTo>
                  <a:cubicBezTo>
                    <a:pt x="17330" y="7725"/>
                    <a:pt x="17039" y="8153"/>
                    <a:pt x="17039" y="8230"/>
                  </a:cubicBezTo>
                  <a:cubicBezTo>
                    <a:pt x="17039" y="8383"/>
                    <a:pt x="17070" y="8291"/>
                    <a:pt x="16978" y="8459"/>
                  </a:cubicBezTo>
                  <a:cubicBezTo>
                    <a:pt x="16932" y="8551"/>
                    <a:pt x="16841" y="8627"/>
                    <a:pt x="16841" y="8750"/>
                  </a:cubicBezTo>
                  <a:cubicBezTo>
                    <a:pt x="16841" y="8964"/>
                    <a:pt x="16994" y="9132"/>
                    <a:pt x="17039" y="9316"/>
                  </a:cubicBezTo>
                  <a:cubicBezTo>
                    <a:pt x="17085" y="9499"/>
                    <a:pt x="17162" y="9622"/>
                    <a:pt x="17238" y="9820"/>
                  </a:cubicBezTo>
                  <a:cubicBezTo>
                    <a:pt x="17271" y="9787"/>
                    <a:pt x="17295" y="9774"/>
                    <a:pt x="17311" y="9774"/>
                  </a:cubicBezTo>
                  <a:cubicBezTo>
                    <a:pt x="17357" y="9774"/>
                    <a:pt x="17358" y="9868"/>
                    <a:pt x="17391" y="9912"/>
                  </a:cubicBezTo>
                  <a:cubicBezTo>
                    <a:pt x="17422" y="9897"/>
                    <a:pt x="17452" y="9882"/>
                    <a:pt x="17483" y="9866"/>
                  </a:cubicBezTo>
                  <a:cubicBezTo>
                    <a:pt x="17559" y="9958"/>
                    <a:pt x="17514" y="10019"/>
                    <a:pt x="17697" y="10065"/>
                  </a:cubicBezTo>
                  <a:cubicBezTo>
                    <a:pt x="17733" y="10075"/>
                    <a:pt x="17762" y="10077"/>
                    <a:pt x="17786" y="10077"/>
                  </a:cubicBezTo>
                  <a:cubicBezTo>
                    <a:pt x="17798" y="10077"/>
                    <a:pt x="17809" y="10077"/>
                    <a:pt x="17820" y="10077"/>
                  </a:cubicBezTo>
                  <a:cubicBezTo>
                    <a:pt x="17850" y="10077"/>
                    <a:pt x="17873" y="10080"/>
                    <a:pt x="17896" y="10111"/>
                  </a:cubicBezTo>
                  <a:cubicBezTo>
                    <a:pt x="17865" y="10249"/>
                    <a:pt x="17942" y="10218"/>
                    <a:pt x="17988" y="10264"/>
                  </a:cubicBezTo>
                  <a:cubicBezTo>
                    <a:pt x="18034" y="10310"/>
                    <a:pt x="18080" y="10356"/>
                    <a:pt x="18125" y="10402"/>
                  </a:cubicBezTo>
                  <a:cubicBezTo>
                    <a:pt x="18156" y="10432"/>
                    <a:pt x="18110" y="10478"/>
                    <a:pt x="18141" y="10524"/>
                  </a:cubicBezTo>
                  <a:cubicBezTo>
                    <a:pt x="18187" y="10570"/>
                    <a:pt x="18278" y="10539"/>
                    <a:pt x="18309" y="10600"/>
                  </a:cubicBezTo>
                  <a:cubicBezTo>
                    <a:pt x="18324" y="10631"/>
                    <a:pt x="18340" y="10662"/>
                    <a:pt x="18370" y="10692"/>
                  </a:cubicBezTo>
                  <a:cubicBezTo>
                    <a:pt x="18447" y="10769"/>
                    <a:pt x="18401" y="10799"/>
                    <a:pt x="18447" y="10876"/>
                  </a:cubicBezTo>
                  <a:cubicBezTo>
                    <a:pt x="18477" y="10922"/>
                    <a:pt x="18538" y="10952"/>
                    <a:pt x="18569" y="10998"/>
                  </a:cubicBezTo>
                  <a:cubicBezTo>
                    <a:pt x="18615" y="11029"/>
                    <a:pt x="18569" y="11105"/>
                    <a:pt x="18600" y="11121"/>
                  </a:cubicBezTo>
                  <a:cubicBezTo>
                    <a:pt x="18630" y="11146"/>
                    <a:pt x="18656" y="11155"/>
                    <a:pt x="18677" y="11155"/>
                  </a:cubicBezTo>
                  <a:cubicBezTo>
                    <a:pt x="18719" y="11155"/>
                    <a:pt x="18742" y="11121"/>
                    <a:pt x="18753" y="11121"/>
                  </a:cubicBezTo>
                  <a:cubicBezTo>
                    <a:pt x="18804" y="11126"/>
                    <a:pt x="18851" y="11127"/>
                    <a:pt x="18899" y="11127"/>
                  </a:cubicBezTo>
                  <a:cubicBezTo>
                    <a:pt x="18996" y="11127"/>
                    <a:pt x="19094" y="11121"/>
                    <a:pt x="19227" y="11121"/>
                  </a:cubicBezTo>
                  <a:cubicBezTo>
                    <a:pt x="19318" y="11121"/>
                    <a:pt x="19349" y="11228"/>
                    <a:pt x="19456" y="11228"/>
                  </a:cubicBezTo>
                  <a:cubicBezTo>
                    <a:pt x="19579" y="11228"/>
                    <a:pt x="19563" y="11319"/>
                    <a:pt x="19640" y="11319"/>
                  </a:cubicBezTo>
                  <a:cubicBezTo>
                    <a:pt x="19719" y="11319"/>
                    <a:pt x="19802" y="11352"/>
                    <a:pt x="19864" y="11352"/>
                  </a:cubicBezTo>
                  <a:cubicBezTo>
                    <a:pt x="19922" y="11352"/>
                    <a:pt x="19961" y="11323"/>
                    <a:pt x="19961" y="11212"/>
                  </a:cubicBezTo>
                  <a:cubicBezTo>
                    <a:pt x="19961" y="11197"/>
                    <a:pt x="19594" y="11090"/>
                    <a:pt x="19777" y="10891"/>
                  </a:cubicBezTo>
                  <a:cubicBezTo>
                    <a:pt x="19839" y="10845"/>
                    <a:pt x="19777" y="10723"/>
                    <a:pt x="19900" y="10723"/>
                  </a:cubicBezTo>
                  <a:cubicBezTo>
                    <a:pt x="20007" y="10723"/>
                    <a:pt x="20053" y="10616"/>
                    <a:pt x="20083" y="10616"/>
                  </a:cubicBezTo>
                  <a:cubicBezTo>
                    <a:pt x="20179" y="10616"/>
                    <a:pt x="20172" y="10700"/>
                    <a:pt x="20223" y="10700"/>
                  </a:cubicBezTo>
                  <a:cubicBezTo>
                    <a:pt x="20237" y="10700"/>
                    <a:pt x="20256" y="10694"/>
                    <a:pt x="20282" y="10677"/>
                  </a:cubicBezTo>
                  <a:cubicBezTo>
                    <a:pt x="20297" y="10677"/>
                    <a:pt x="20512" y="10570"/>
                    <a:pt x="20512" y="10570"/>
                  </a:cubicBezTo>
                  <a:cubicBezTo>
                    <a:pt x="20532" y="10568"/>
                    <a:pt x="20551" y="10568"/>
                    <a:pt x="20566" y="10568"/>
                  </a:cubicBezTo>
                  <a:cubicBezTo>
                    <a:pt x="20714" y="10568"/>
                    <a:pt x="20665" y="10634"/>
                    <a:pt x="20665" y="10799"/>
                  </a:cubicBezTo>
                  <a:lnTo>
                    <a:pt x="20665" y="12604"/>
                  </a:lnTo>
                  <a:lnTo>
                    <a:pt x="20665" y="14027"/>
                  </a:lnTo>
                  <a:cubicBezTo>
                    <a:pt x="20665" y="14041"/>
                    <a:pt x="20631" y="14046"/>
                    <a:pt x="20583" y="14046"/>
                  </a:cubicBezTo>
                  <a:cubicBezTo>
                    <a:pt x="20472" y="14046"/>
                    <a:pt x="20288" y="14017"/>
                    <a:pt x="20267" y="13996"/>
                  </a:cubicBezTo>
                  <a:cubicBezTo>
                    <a:pt x="20236" y="13966"/>
                    <a:pt x="20206" y="13843"/>
                    <a:pt x="20206" y="13797"/>
                  </a:cubicBezTo>
                  <a:cubicBezTo>
                    <a:pt x="20206" y="13797"/>
                    <a:pt x="20359" y="13660"/>
                    <a:pt x="20359" y="13644"/>
                  </a:cubicBezTo>
                  <a:cubicBezTo>
                    <a:pt x="20374" y="13522"/>
                    <a:pt x="20129" y="13476"/>
                    <a:pt x="20114" y="13400"/>
                  </a:cubicBezTo>
                  <a:cubicBezTo>
                    <a:pt x="20070" y="13414"/>
                    <a:pt x="19606" y="13723"/>
                    <a:pt x="19566" y="13723"/>
                  </a:cubicBezTo>
                  <a:cubicBezTo>
                    <a:pt x="19564" y="13723"/>
                    <a:pt x="19563" y="13722"/>
                    <a:pt x="19563" y="13721"/>
                  </a:cubicBezTo>
                  <a:cubicBezTo>
                    <a:pt x="19563" y="13721"/>
                    <a:pt x="19074" y="13996"/>
                    <a:pt x="19058" y="13996"/>
                  </a:cubicBezTo>
                  <a:cubicBezTo>
                    <a:pt x="19043" y="13996"/>
                    <a:pt x="18997" y="13889"/>
                    <a:pt x="18982" y="13874"/>
                  </a:cubicBezTo>
                  <a:cubicBezTo>
                    <a:pt x="18954" y="13846"/>
                    <a:pt x="18910" y="13841"/>
                    <a:pt x="18866" y="13841"/>
                  </a:cubicBezTo>
                  <a:cubicBezTo>
                    <a:pt x="18837" y="13841"/>
                    <a:pt x="18808" y="13843"/>
                    <a:pt x="18783" y="13843"/>
                  </a:cubicBezTo>
                  <a:cubicBezTo>
                    <a:pt x="18687" y="13843"/>
                    <a:pt x="18654" y="13868"/>
                    <a:pt x="18620" y="13868"/>
                  </a:cubicBezTo>
                  <a:cubicBezTo>
                    <a:pt x="18589" y="13868"/>
                    <a:pt x="18558" y="13847"/>
                    <a:pt x="18477" y="13767"/>
                  </a:cubicBezTo>
                  <a:cubicBezTo>
                    <a:pt x="18375" y="13664"/>
                    <a:pt x="18441" y="13183"/>
                    <a:pt x="18231" y="13183"/>
                  </a:cubicBezTo>
                  <a:cubicBezTo>
                    <a:pt x="18222" y="13183"/>
                    <a:pt x="18212" y="13184"/>
                    <a:pt x="18202" y="13185"/>
                  </a:cubicBezTo>
                  <a:cubicBezTo>
                    <a:pt x="18232" y="13140"/>
                    <a:pt x="18110" y="12849"/>
                    <a:pt x="18049" y="12742"/>
                  </a:cubicBezTo>
                  <a:cubicBezTo>
                    <a:pt x="18049" y="12744"/>
                    <a:pt x="18048" y="12744"/>
                    <a:pt x="18045" y="12744"/>
                  </a:cubicBezTo>
                  <a:cubicBezTo>
                    <a:pt x="18027" y="12744"/>
                    <a:pt x="17942" y="12694"/>
                    <a:pt x="17942" y="12681"/>
                  </a:cubicBezTo>
                  <a:cubicBezTo>
                    <a:pt x="17911" y="12650"/>
                    <a:pt x="17927" y="12589"/>
                    <a:pt x="17865" y="12589"/>
                  </a:cubicBezTo>
                  <a:cubicBezTo>
                    <a:pt x="17820" y="12589"/>
                    <a:pt x="17758" y="12390"/>
                    <a:pt x="17636" y="12390"/>
                  </a:cubicBezTo>
                  <a:cubicBezTo>
                    <a:pt x="17560" y="12390"/>
                    <a:pt x="17526" y="12535"/>
                    <a:pt x="17457" y="12535"/>
                  </a:cubicBezTo>
                  <a:cubicBezTo>
                    <a:pt x="17442" y="12535"/>
                    <a:pt x="17425" y="12529"/>
                    <a:pt x="17407" y="12512"/>
                  </a:cubicBezTo>
                  <a:cubicBezTo>
                    <a:pt x="17361" y="12451"/>
                    <a:pt x="17422" y="12390"/>
                    <a:pt x="17391" y="12329"/>
                  </a:cubicBezTo>
                  <a:cubicBezTo>
                    <a:pt x="17376" y="12314"/>
                    <a:pt x="17330" y="12314"/>
                    <a:pt x="17299" y="12252"/>
                  </a:cubicBezTo>
                  <a:cubicBezTo>
                    <a:pt x="17192" y="12054"/>
                    <a:pt x="17192" y="12099"/>
                    <a:pt x="17345" y="11931"/>
                  </a:cubicBezTo>
                  <a:cubicBezTo>
                    <a:pt x="17209" y="11795"/>
                    <a:pt x="16988" y="11295"/>
                    <a:pt x="16747" y="11295"/>
                  </a:cubicBezTo>
                  <a:cubicBezTo>
                    <a:pt x="16717" y="11295"/>
                    <a:pt x="16687" y="11303"/>
                    <a:pt x="16657" y="11319"/>
                  </a:cubicBezTo>
                  <a:cubicBezTo>
                    <a:pt x="16651" y="11321"/>
                    <a:pt x="16644" y="11322"/>
                    <a:pt x="16638" y="11322"/>
                  </a:cubicBezTo>
                  <a:cubicBezTo>
                    <a:pt x="16595" y="11322"/>
                    <a:pt x="16544" y="11283"/>
                    <a:pt x="16504" y="11243"/>
                  </a:cubicBezTo>
                  <a:cubicBezTo>
                    <a:pt x="16484" y="11223"/>
                    <a:pt x="16466" y="11215"/>
                    <a:pt x="16449" y="11215"/>
                  </a:cubicBezTo>
                  <a:cubicBezTo>
                    <a:pt x="16401" y="11215"/>
                    <a:pt x="16362" y="11273"/>
                    <a:pt x="16305" y="11273"/>
                  </a:cubicBezTo>
                  <a:cubicBezTo>
                    <a:pt x="16229" y="11273"/>
                    <a:pt x="16244" y="11197"/>
                    <a:pt x="16198" y="11151"/>
                  </a:cubicBezTo>
                  <a:cubicBezTo>
                    <a:pt x="16175" y="11121"/>
                    <a:pt x="16126" y="11113"/>
                    <a:pt x="16072" y="11113"/>
                  </a:cubicBezTo>
                  <a:cubicBezTo>
                    <a:pt x="16018" y="11113"/>
                    <a:pt x="15961" y="11121"/>
                    <a:pt x="15923" y="11121"/>
                  </a:cubicBezTo>
                  <a:cubicBezTo>
                    <a:pt x="15785" y="11121"/>
                    <a:pt x="15877" y="11029"/>
                    <a:pt x="15831" y="10968"/>
                  </a:cubicBezTo>
                  <a:cubicBezTo>
                    <a:pt x="15770" y="10922"/>
                    <a:pt x="15678" y="10876"/>
                    <a:pt x="15602" y="10830"/>
                  </a:cubicBezTo>
                  <a:cubicBezTo>
                    <a:pt x="15571" y="10815"/>
                    <a:pt x="15549" y="10809"/>
                    <a:pt x="15532" y="10809"/>
                  </a:cubicBezTo>
                  <a:cubicBezTo>
                    <a:pt x="15462" y="10809"/>
                    <a:pt x="15479" y="10909"/>
                    <a:pt x="15418" y="10922"/>
                  </a:cubicBezTo>
                  <a:cubicBezTo>
                    <a:pt x="15382" y="10932"/>
                    <a:pt x="15342" y="10935"/>
                    <a:pt x="15299" y="10935"/>
                  </a:cubicBezTo>
                  <a:cubicBezTo>
                    <a:pt x="15212" y="10935"/>
                    <a:pt x="15117" y="10922"/>
                    <a:pt x="15036" y="10922"/>
                  </a:cubicBezTo>
                  <a:cubicBezTo>
                    <a:pt x="15051" y="10922"/>
                    <a:pt x="14715" y="10662"/>
                    <a:pt x="14699" y="10646"/>
                  </a:cubicBezTo>
                  <a:cubicBezTo>
                    <a:pt x="14577" y="10539"/>
                    <a:pt x="14562" y="10279"/>
                    <a:pt x="14562" y="10111"/>
                  </a:cubicBezTo>
                  <a:cubicBezTo>
                    <a:pt x="14454" y="9927"/>
                    <a:pt x="14286" y="9882"/>
                    <a:pt x="14133" y="9744"/>
                  </a:cubicBezTo>
                  <a:cubicBezTo>
                    <a:pt x="14087" y="9683"/>
                    <a:pt x="13950" y="9652"/>
                    <a:pt x="13904" y="9606"/>
                  </a:cubicBezTo>
                  <a:cubicBezTo>
                    <a:pt x="13827" y="9514"/>
                    <a:pt x="13858" y="9362"/>
                    <a:pt x="13858" y="9239"/>
                  </a:cubicBezTo>
                  <a:cubicBezTo>
                    <a:pt x="13858" y="9035"/>
                    <a:pt x="13844" y="9001"/>
                    <a:pt x="13772" y="9001"/>
                  </a:cubicBezTo>
                  <a:cubicBezTo>
                    <a:pt x="13736" y="9001"/>
                    <a:pt x="13685" y="9010"/>
                    <a:pt x="13613" y="9010"/>
                  </a:cubicBezTo>
                  <a:cubicBezTo>
                    <a:pt x="13353" y="9010"/>
                    <a:pt x="13231" y="9086"/>
                    <a:pt x="13414" y="9316"/>
                  </a:cubicBezTo>
                  <a:cubicBezTo>
                    <a:pt x="13261" y="9453"/>
                    <a:pt x="13261" y="9407"/>
                    <a:pt x="13261" y="9637"/>
                  </a:cubicBezTo>
                  <a:cubicBezTo>
                    <a:pt x="13261" y="9729"/>
                    <a:pt x="13216" y="9851"/>
                    <a:pt x="13154" y="9912"/>
                  </a:cubicBezTo>
                  <a:cubicBezTo>
                    <a:pt x="13070" y="10009"/>
                    <a:pt x="12986" y="10024"/>
                    <a:pt x="12906" y="10024"/>
                  </a:cubicBezTo>
                  <a:cubicBezTo>
                    <a:pt x="12870" y="10024"/>
                    <a:pt x="12834" y="10021"/>
                    <a:pt x="12800" y="10021"/>
                  </a:cubicBezTo>
                  <a:cubicBezTo>
                    <a:pt x="12729" y="10021"/>
                    <a:pt x="12663" y="10034"/>
                    <a:pt x="12604" y="10111"/>
                  </a:cubicBezTo>
                  <a:cubicBezTo>
                    <a:pt x="12596" y="10147"/>
                    <a:pt x="12572" y="10163"/>
                    <a:pt x="12544" y="10163"/>
                  </a:cubicBezTo>
                  <a:cubicBezTo>
                    <a:pt x="12512" y="10163"/>
                    <a:pt x="12475" y="10143"/>
                    <a:pt x="12451" y="10111"/>
                  </a:cubicBezTo>
                  <a:cubicBezTo>
                    <a:pt x="12374" y="10050"/>
                    <a:pt x="12175" y="10050"/>
                    <a:pt x="12053" y="10019"/>
                  </a:cubicBezTo>
                  <a:cubicBezTo>
                    <a:pt x="11900" y="9973"/>
                    <a:pt x="11946" y="10019"/>
                    <a:pt x="11870" y="9943"/>
                  </a:cubicBezTo>
                  <a:cubicBezTo>
                    <a:pt x="11845" y="9918"/>
                    <a:pt x="11750" y="9873"/>
                    <a:pt x="11698" y="9873"/>
                  </a:cubicBezTo>
                  <a:cubicBezTo>
                    <a:pt x="11686" y="9873"/>
                    <a:pt x="11677" y="9876"/>
                    <a:pt x="11671" y="9882"/>
                  </a:cubicBezTo>
                  <a:cubicBezTo>
                    <a:pt x="11640" y="9912"/>
                    <a:pt x="11487" y="9958"/>
                    <a:pt x="11441" y="9958"/>
                  </a:cubicBezTo>
                  <a:cubicBezTo>
                    <a:pt x="11380" y="9958"/>
                    <a:pt x="11380" y="9912"/>
                    <a:pt x="11334" y="9912"/>
                  </a:cubicBezTo>
                  <a:cubicBezTo>
                    <a:pt x="11321" y="9912"/>
                    <a:pt x="11295" y="9961"/>
                    <a:pt x="11257" y="9961"/>
                  </a:cubicBezTo>
                  <a:cubicBezTo>
                    <a:pt x="11252" y="9961"/>
                    <a:pt x="11247" y="9960"/>
                    <a:pt x="11242" y="9958"/>
                  </a:cubicBezTo>
                  <a:cubicBezTo>
                    <a:pt x="11135" y="9943"/>
                    <a:pt x="11166" y="9866"/>
                    <a:pt x="11013" y="9866"/>
                  </a:cubicBezTo>
                  <a:lnTo>
                    <a:pt x="10585" y="9866"/>
                  </a:lnTo>
                  <a:cubicBezTo>
                    <a:pt x="10585" y="9866"/>
                    <a:pt x="10340" y="9637"/>
                    <a:pt x="10340" y="9637"/>
                  </a:cubicBezTo>
                  <a:cubicBezTo>
                    <a:pt x="10340" y="9545"/>
                    <a:pt x="10019" y="9606"/>
                    <a:pt x="9912" y="9545"/>
                  </a:cubicBezTo>
                  <a:cubicBezTo>
                    <a:pt x="9866" y="9530"/>
                    <a:pt x="9728" y="9423"/>
                    <a:pt x="9682" y="9407"/>
                  </a:cubicBezTo>
                  <a:cubicBezTo>
                    <a:pt x="9670" y="9406"/>
                    <a:pt x="9659" y="9405"/>
                    <a:pt x="9649" y="9405"/>
                  </a:cubicBezTo>
                  <a:cubicBezTo>
                    <a:pt x="9565" y="9405"/>
                    <a:pt x="9521" y="9453"/>
                    <a:pt x="9453" y="9453"/>
                  </a:cubicBezTo>
                  <a:cubicBezTo>
                    <a:pt x="9421" y="9453"/>
                    <a:pt x="9345" y="9519"/>
                    <a:pt x="9302" y="9519"/>
                  </a:cubicBezTo>
                  <a:cubicBezTo>
                    <a:pt x="9282" y="9519"/>
                    <a:pt x="9269" y="9506"/>
                    <a:pt x="9269" y="9469"/>
                  </a:cubicBezTo>
                  <a:cubicBezTo>
                    <a:pt x="9269" y="9316"/>
                    <a:pt x="9208" y="9331"/>
                    <a:pt x="9070" y="9254"/>
                  </a:cubicBezTo>
                  <a:cubicBezTo>
                    <a:pt x="9070" y="9254"/>
                    <a:pt x="8919" y="9131"/>
                    <a:pt x="8904" y="9131"/>
                  </a:cubicBezTo>
                  <a:cubicBezTo>
                    <a:pt x="8903" y="9131"/>
                    <a:pt x="8902" y="9131"/>
                    <a:pt x="8902" y="9132"/>
                  </a:cubicBezTo>
                  <a:cubicBezTo>
                    <a:pt x="8872" y="9040"/>
                    <a:pt x="8826" y="8949"/>
                    <a:pt x="8826" y="8857"/>
                  </a:cubicBezTo>
                  <a:cubicBezTo>
                    <a:pt x="8826" y="8780"/>
                    <a:pt x="8917" y="8750"/>
                    <a:pt x="8841" y="8673"/>
                  </a:cubicBezTo>
                  <a:cubicBezTo>
                    <a:pt x="8795" y="8627"/>
                    <a:pt x="8719" y="8505"/>
                    <a:pt x="8719" y="8428"/>
                  </a:cubicBezTo>
                  <a:cubicBezTo>
                    <a:pt x="8719" y="8398"/>
                    <a:pt x="8810" y="8367"/>
                    <a:pt x="8826" y="8337"/>
                  </a:cubicBezTo>
                  <a:cubicBezTo>
                    <a:pt x="8810" y="8337"/>
                    <a:pt x="8749" y="8245"/>
                    <a:pt x="8841" y="8214"/>
                  </a:cubicBezTo>
                  <a:cubicBezTo>
                    <a:pt x="8902" y="8199"/>
                    <a:pt x="8887" y="8016"/>
                    <a:pt x="8841" y="7970"/>
                  </a:cubicBezTo>
                  <a:cubicBezTo>
                    <a:pt x="8839" y="7968"/>
                    <a:pt x="8836" y="7967"/>
                    <a:pt x="8832" y="7967"/>
                  </a:cubicBezTo>
                  <a:cubicBezTo>
                    <a:pt x="8797" y="7967"/>
                    <a:pt x="8683" y="8017"/>
                    <a:pt x="8642" y="8031"/>
                  </a:cubicBezTo>
                  <a:cubicBezTo>
                    <a:pt x="8504" y="8107"/>
                    <a:pt x="8443" y="8153"/>
                    <a:pt x="8306" y="8153"/>
                  </a:cubicBezTo>
                  <a:cubicBezTo>
                    <a:pt x="8234" y="8153"/>
                    <a:pt x="8122" y="8145"/>
                    <a:pt x="8009" y="8145"/>
                  </a:cubicBezTo>
                  <a:cubicBezTo>
                    <a:pt x="7857" y="8145"/>
                    <a:pt x="7703" y="8160"/>
                    <a:pt x="7633" y="8230"/>
                  </a:cubicBezTo>
                  <a:cubicBezTo>
                    <a:pt x="7495" y="8367"/>
                    <a:pt x="7311" y="8260"/>
                    <a:pt x="7158" y="8352"/>
                  </a:cubicBezTo>
                  <a:cubicBezTo>
                    <a:pt x="6960" y="8474"/>
                    <a:pt x="6914" y="8581"/>
                    <a:pt x="6700" y="8658"/>
                  </a:cubicBezTo>
                  <a:cubicBezTo>
                    <a:pt x="6664" y="8667"/>
                    <a:pt x="6629" y="8676"/>
                    <a:pt x="6591" y="8676"/>
                  </a:cubicBezTo>
                  <a:cubicBezTo>
                    <a:pt x="6563" y="8676"/>
                    <a:pt x="6533" y="8671"/>
                    <a:pt x="6501" y="8658"/>
                  </a:cubicBezTo>
                  <a:cubicBezTo>
                    <a:pt x="6440" y="8627"/>
                    <a:pt x="6103" y="8505"/>
                    <a:pt x="6103" y="8474"/>
                  </a:cubicBezTo>
                  <a:cubicBezTo>
                    <a:pt x="6103" y="8459"/>
                    <a:pt x="6363" y="8306"/>
                    <a:pt x="6394" y="8199"/>
                  </a:cubicBezTo>
                  <a:cubicBezTo>
                    <a:pt x="6440" y="8092"/>
                    <a:pt x="6409" y="8000"/>
                    <a:pt x="6333" y="7924"/>
                  </a:cubicBezTo>
                  <a:cubicBezTo>
                    <a:pt x="6241" y="7847"/>
                    <a:pt x="6378" y="7832"/>
                    <a:pt x="6348" y="7740"/>
                  </a:cubicBezTo>
                  <a:cubicBezTo>
                    <a:pt x="6271" y="7557"/>
                    <a:pt x="5981" y="7541"/>
                    <a:pt x="5812" y="7541"/>
                  </a:cubicBezTo>
                  <a:cubicBezTo>
                    <a:pt x="5614" y="7541"/>
                    <a:pt x="5690" y="7465"/>
                    <a:pt x="5644" y="7343"/>
                  </a:cubicBezTo>
                  <a:cubicBezTo>
                    <a:pt x="5583" y="7159"/>
                    <a:pt x="5491" y="7144"/>
                    <a:pt x="5292" y="7098"/>
                  </a:cubicBezTo>
                  <a:lnTo>
                    <a:pt x="5292" y="7297"/>
                  </a:lnTo>
                  <a:cubicBezTo>
                    <a:pt x="5461" y="7343"/>
                    <a:pt x="5338" y="7450"/>
                    <a:pt x="5338" y="7587"/>
                  </a:cubicBezTo>
                  <a:cubicBezTo>
                    <a:pt x="5338" y="7755"/>
                    <a:pt x="5399" y="7878"/>
                    <a:pt x="5399" y="8077"/>
                  </a:cubicBezTo>
                  <a:cubicBezTo>
                    <a:pt x="5399" y="8184"/>
                    <a:pt x="5568" y="8490"/>
                    <a:pt x="5522" y="8520"/>
                  </a:cubicBezTo>
                  <a:cubicBezTo>
                    <a:pt x="5430" y="8612"/>
                    <a:pt x="5399" y="8627"/>
                    <a:pt x="5399" y="8750"/>
                  </a:cubicBezTo>
                  <a:cubicBezTo>
                    <a:pt x="5399" y="8841"/>
                    <a:pt x="5384" y="8903"/>
                    <a:pt x="5292" y="8964"/>
                  </a:cubicBezTo>
                  <a:cubicBezTo>
                    <a:pt x="5292" y="9117"/>
                    <a:pt x="5292" y="9392"/>
                    <a:pt x="5292" y="9560"/>
                  </a:cubicBezTo>
                  <a:cubicBezTo>
                    <a:pt x="5354" y="9606"/>
                    <a:pt x="5354" y="9698"/>
                    <a:pt x="5292" y="9744"/>
                  </a:cubicBezTo>
                  <a:cubicBezTo>
                    <a:pt x="5292" y="9882"/>
                    <a:pt x="5262" y="9989"/>
                    <a:pt x="5247" y="10111"/>
                  </a:cubicBezTo>
                  <a:cubicBezTo>
                    <a:pt x="5247" y="10279"/>
                    <a:pt x="5170" y="10600"/>
                    <a:pt x="5292" y="10723"/>
                  </a:cubicBezTo>
                  <a:cubicBezTo>
                    <a:pt x="5537" y="10906"/>
                    <a:pt x="5445" y="11166"/>
                    <a:pt x="5292" y="11381"/>
                  </a:cubicBezTo>
                  <a:cubicBezTo>
                    <a:pt x="5323" y="11549"/>
                    <a:pt x="5139" y="11518"/>
                    <a:pt x="5139" y="11610"/>
                  </a:cubicBezTo>
                  <a:cubicBezTo>
                    <a:pt x="5139" y="11763"/>
                    <a:pt x="5124" y="11962"/>
                    <a:pt x="5048" y="12099"/>
                  </a:cubicBezTo>
                  <a:cubicBezTo>
                    <a:pt x="4910" y="12405"/>
                    <a:pt x="5231" y="12436"/>
                    <a:pt x="5292" y="12681"/>
                  </a:cubicBezTo>
                  <a:cubicBezTo>
                    <a:pt x="5338" y="12727"/>
                    <a:pt x="5369" y="12772"/>
                    <a:pt x="5399" y="12834"/>
                  </a:cubicBezTo>
                  <a:lnTo>
                    <a:pt x="0" y="12834"/>
                  </a:lnTo>
                  <a:lnTo>
                    <a:pt x="0" y="15510"/>
                  </a:lnTo>
                  <a:lnTo>
                    <a:pt x="0" y="20956"/>
                  </a:lnTo>
                  <a:lnTo>
                    <a:pt x="0" y="21399"/>
                  </a:lnTo>
                  <a:cubicBezTo>
                    <a:pt x="428" y="21460"/>
                    <a:pt x="260" y="22225"/>
                    <a:pt x="505" y="22409"/>
                  </a:cubicBezTo>
                  <a:cubicBezTo>
                    <a:pt x="765" y="22608"/>
                    <a:pt x="1132" y="22806"/>
                    <a:pt x="1392" y="23112"/>
                  </a:cubicBezTo>
                  <a:cubicBezTo>
                    <a:pt x="2126" y="23954"/>
                    <a:pt x="2922" y="24780"/>
                    <a:pt x="3855" y="25376"/>
                  </a:cubicBezTo>
                  <a:cubicBezTo>
                    <a:pt x="4329" y="25269"/>
                    <a:pt x="4818" y="25177"/>
                    <a:pt x="5292" y="25085"/>
                  </a:cubicBezTo>
                  <a:lnTo>
                    <a:pt x="5950" y="24932"/>
                  </a:lnTo>
                  <a:cubicBezTo>
                    <a:pt x="5992" y="24975"/>
                    <a:pt x="6059" y="24986"/>
                    <a:pt x="6132" y="24986"/>
                  </a:cubicBezTo>
                  <a:cubicBezTo>
                    <a:pt x="6215" y="24986"/>
                    <a:pt x="6306" y="24972"/>
                    <a:pt x="6382" y="24972"/>
                  </a:cubicBezTo>
                  <a:cubicBezTo>
                    <a:pt x="6408" y="24972"/>
                    <a:pt x="6433" y="24974"/>
                    <a:pt x="6455" y="24978"/>
                  </a:cubicBezTo>
                  <a:cubicBezTo>
                    <a:pt x="6566" y="25009"/>
                    <a:pt x="6697" y="25072"/>
                    <a:pt x="6813" y="25072"/>
                  </a:cubicBezTo>
                  <a:cubicBezTo>
                    <a:pt x="6873" y="25072"/>
                    <a:pt x="6928" y="25056"/>
                    <a:pt x="6975" y="25009"/>
                  </a:cubicBezTo>
                  <a:cubicBezTo>
                    <a:pt x="6996" y="24992"/>
                    <a:pt x="7021" y="24986"/>
                    <a:pt x="7047" y="24986"/>
                  </a:cubicBezTo>
                  <a:cubicBezTo>
                    <a:pt x="7116" y="24986"/>
                    <a:pt x="7195" y="25028"/>
                    <a:pt x="7250" y="25040"/>
                  </a:cubicBezTo>
                  <a:cubicBezTo>
                    <a:pt x="7291" y="25045"/>
                    <a:pt x="7320" y="25046"/>
                    <a:pt x="7344" y="25046"/>
                  </a:cubicBezTo>
                  <a:cubicBezTo>
                    <a:pt x="7391" y="25046"/>
                    <a:pt x="7418" y="25040"/>
                    <a:pt x="7480" y="25040"/>
                  </a:cubicBezTo>
                  <a:cubicBezTo>
                    <a:pt x="7627" y="25040"/>
                    <a:pt x="7695" y="25157"/>
                    <a:pt x="7787" y="25157"/>
                  </a:cubicBezTo>
                  <a:cubicBezTo>
                    <a:pt x="7810" y="25157"/>
                    <a:pt x="7835" y="25150"/>
                    <a:pt x="7862" y="25131"/>
                  </a:cubicBezTo>
                  <a:cubicBezTo>
                    <a:pt x="7862" y="25238"/>
                    <a:pt x="7923" y="25238"/>
                    <a:pt x="8030" y="25238"/>
                  </a:cubicBezTo>
                  <a:cubicBezTo>
                    <a:pt x="8046" y="25238"/>
                    <a:pt x="8107" y="25330"/>
                    <a:pt x="8137" y="25361"/>
                  </a:cubicBezTo>
                  <a:lnTo>
                    <a:pt x="8229" y="25453"/>
                  </a:lnTo>
                  <a:cubicBezTo>
                    <a:pt x="8275" y="25498"/>
                    <a:pt x="8199" y="25544"/>
                    <a:pt x="8321" y="25544"/>
                  </a:cubicBezTo>
                  <a:cubicBezTo>
                    <a:pt x="8443" y="25544"/>
                    <a:pt x="8306" y="25590"/>
                    <a:pt x="8367" y="25636"/>
                  </a:cubicBezTo>
                  <a:cubicBezTo>
                    <a:pt x="8428" y="25682"/>
                    <a:pt x="8550" y="25651"/>
                    <a:pt x="8596" y="25697"/>
                  </a:cubicBezTo>
                  <a:cubicBezTo>
                    <a:pt x="8627" y="25713"/>
                    <a:pt x="8642" y="25820"/>
                    <a:pt x="8642" y="25835"/>
                  </a:cubicBezTo>
                  <a:cubicBezTo>
                    <a:pt x="8749" y="25942"/>
                    <a:pt x="9040" y="25988"/>
                    <a:pt x="9223" y="25988"/>
                  </a:cubicBezTo>
                  <a:cubicBezTo>
                    <a:pt x="9376" y="25988"/>
                    <a:pt x="9438" y="25942"/>
                    <a:pt x="9590" y="25942"/>
                  </a:cubicBezTo>
                  <a:cubicBezTo>
                    <a:pt x="9652" y="25942"/>
                    <a:pt x="9682" y="25835"/>
                    <a:pt x="9728" y="25835"/>
                  </a:cubicBezTo>
                  <a:cubicBezTo>
                    <a:pt x="9774" y="25850"/>
                    <a:pt x="9774" y="25896"/>
                    <a:pt x="9774" y="25896"/>
                  </a:cubicBezTo>
                  <a:cubicBezTo>
                    <a:pt x="9835" y="25896"/>
                    <a:pt x="9958" y="25957"/>
                    <a:pt x="10034" y="25988"/>
                  </a:cubicBezTo>
                  <a:cubicBezTo>
                    <a:pt x="10095" y="26018"/>
                    <a:pt x="10034" y="26095"/>
                    <a:pt x="10126" y="26095"/>
                  </a:cubicBezTo>
                  <a:cubicBezTo>
                    <a:pt x="10187" y="26095"/>
                    <a:pt x="10233" y="26110"/>
                    <a:pt x="10233" y="26171"/>
                  </a:cubicBezTo>
                  <a:lnTo>
                    <a:pt x="10233" y="26278"/>
                  </a:lnTo>
                  <a:cubicBezTo>
                    <a:pt x="10233" y="26340"/>
                    <a:pt x="10432" y="26370"/>
                    <a:pt x="10478" y="26401"/>
                  </a:cubicBezTo>
                  <a:lnTo>
                    <a:pt x="10585" y="26401"/>
                  </a:lnTo>
                  <a:lnTo>
                    <a:pt x="10585" y="26340"/>
                  </a:lnTo>
                  <a:cubicBezTo>
                    <a:pt x="10620" y="26322"/>
                    <a:pt x="10655" y="26304"/>
                    <a:pt x="10685" y="26304"/>
                  </a:cubicBezTo>
                  <a:cubicBezTo>
                    <a:pt x="10706" y="26304"/>
                    <a:pt x="10725" y="26314"/>
                    <a:pt x="10738" y="26340"/>
                  </a:cubicBezTo>
                  <a:cubicBezTo>
                    <a:pt x="10814" y="26294"/>
                    <a:pt x="10891" y="26217"/>
                    <a:pt x="11013" y="26156"/>
                  </a:cubicBezTo>
                  <a:cubicBezTo>
                    <a:pt x="11074" y="26126"/>
                    <a:pt x="11105" y="26080"/>
                    <a:pt x="11166" y="26064"/>
                  </a:cubicBezTo>
                  <a:cubicBezTo>
                    <a:pt x="11178" y="26057"/>
                    <a:pt x="11188" y="26054"/>
                    <a:pt x="11196" y="26054"/>
                  </a:cubicBezTo>
                  <a:cubicBezTo>
                    <a:pt x="11239" y="26054"/>
                    <a:pt x="11234" y="26141"/>
                    <a:pt x="11273" y="26141"/>
                  </a:cubicBezTo>
                  <a:cubicBezTo>
                    <a:pt x="11395" y="26141"/>
                    <a:pt x="12084" y="26309"/>
                    <a:pt x="12099" y="26401"/>
                  </a:cubicBezTo>
                  <a:cubicBezTo>
                    <a:pt x="12175" y="26431"/>
                    <a:pt x="12283" y="26600"/>
                    <a:pt x="12405" y="26600"/>
                  </a:cubicBezTo>
                  <a:cubicBezTo>
                    <a:pt x="12527" y="26600"/>
                    <a:pt x="12497" y="26554"/>
                    <a:pt x="12573" y="26477"/>
                  </a:cubicBezTo>
                  <a:cubicBezTo>
                    <a:pt x="12611" y="26439"/>
                    <a:pt x="12661" y="26439"/>
                    <a:pt x="12711" y="26439"/>
                  </a:cubicBezTo>
                  <a:cubicBezTo>
                    <a:pt x="12760" y="26439"/>
                    <a:pt x="12810" y="26439"/>
                    <a:pt x="12848" y="26401"/>
                  </a:cubicBezTo>
                  <a:cubicBezTo>
                    <a:pt x="12971" y="26355"/>
                    <a:pt x="13078" y="26294"/>
                    <a:pt x="13200" y="26294"/>
                  </a:cubicBezTo>
                  <a:cubicBezTo>
                    <a:pt x="13292" y="26294"/>
                    <a:pt x="13368" y="26263"/>
                    <a:pt x="13445" y="26202"/>
                  </a:cubicBezTo>
                  <a:cubicBezTo>
                    <a:pt x="13430" y="26126"/>
                    <a:pt x="13567" y="25942"/>
                    <a:pt x="13659" y="25927"/>
                  </a:cubicBezTo>
                  <a:cubicBezTo>
                    <a:pt x="13659" y="25911"/>
                    <a:pt x="13659" y="25881"/>
                    <a:pt x="13659" y="25881"/>
                  </a:cubicBezTo>
                  <a:lnTo>
                    <a:pt x="13659" y="25866"/>
                  </a:lnTo>
                  <a:cubicBezTo>
                    <a:pt x="13629" y="25881"/>
                    <a:pt x="13598" y="25896"/>
                    <a:pt x="13567" y="25896"/>
                  </a:cubicBezTo>
                  <a:cubicBezTo>
                    <a:pt x="13567" y="25590"/>
                    <a:pt x="14057" y="25330"/>
                    <a:pt x="14271" y="25040"/>
                  </a:cubicBezTo>
                  <a:cubicBezTo>
                    <a:pt x="14286" y="24948"/>
                    <a:pt x="14256" y="24887"/>
                    <a:pt x="14164" y="24887"/>
                  </a:cubicBezTo>
                  <a:cubicBezTo>
                    <a:pt x="14225" y="24764"/>
                    <a:pt x="14317" y="24672"/>
                    <a:pt x="14470" y="24642"/>
                  </a:cubicBezTo>
                  <a:cubicBezTo>
                    <a:pt x="14393" y="24305"/>
                    <a:pt x="14822" y="24183"/>
                    <a:pt x="14867" y="23831"/>
                  </a:cubicBezTo>
                  <a:cubicBezTo>
                    <a:pt x="14997" y="23831"/>
                    <a:pt x="14984" y="23952"/>
                    <a:pt x="15097" y="23952"/>
                  </a:cubicBezTo>
                  <a:cubicBezTo>
                    <a:pt x="15118" y="23952"/>
                    <a:pt x="15143" y="23948"/>
                    <a:pt x="15173" y="23938"/>
                  </a:cubicBezTo>
                  <a:cubicBezTo>
                    <a:pt x="15187" y="23842"/>
                    <a:pt x="15139" y="23783"/>
                    <a:pt x="15052" y="23783"/>
                  </a:cubicBezTo>
                  <a:cubicBezTo>
                    <a:pt x="15042" y="23783"/>
                    <a:pt x="15031" y="23784"/>
                    <a:pt x="15020" y="23785"/>
                  </a:cubicBezTo>
                  <a:cubicBezTo>
                    <a:pt x="15173" y="23694"/>
                    <a:pt x="15250" y="23709"/>
                    <a:pt x="15173" y="23479"/>
                  </a:cubicBezTo>
                  <a:lnTo>
                    <a:pt x="15173" y="23479"/>
                  </a:lnTo>
                  <a:cubicBezTo>
                    <a:pt x="15205" y="23539"/>
                    <a:pt x="15225" y="23561"/>
                    <a:pt x="15240" y="23561"/>
                  </a:cubicBezTo>
                  <a:cubicBezTo>
                    <a:pt x="15279" y="23561"/>
                    <a:pt x="15295" y="23426"/>
                    <a:pt x="15423" y="23426"/>
                  </a:cubicBezTo>
                  <a:cubicBezTo>
                    <a:pt x="15440" y="23426"/>
                    <a:pt x="15458" y="23428"/>
                    <a:pt x="15479" y="23433"/>
                  </a:cubicBezTo>
                  <a:cubicBezTo>
                    <a:pt x="15449" y="23372"/>
                    <a:pt x="15357" y="23372"/>
                    <a:pt x="15372" y="23281"/>
                  </a:cubicBezTo>
                  <a:cubicBezTo>
                    <a:pt x="15474" y="23265"/>
                    <a:pt x="15547" y="23258"/>
                    <a:pt x="15609" y="23258"/>
                  </a:cubicBezTo>
                  <a:cubicBezTo>
                    <a:pt x="15733" y="23258"/>
                    <a:pt x="15811" y="23286"/>
                    <a:pt x="15984" y="23326"/>
                  </a:cubicBezTo>
                  <a:cubicBezTo>
                    <a:pt x="16106" y="23326"/>
                    <a:pt x="16076" y="23158"/>
                    <a:pt x="16076" y="23021"/>
                  </a:cubicBezTo>
                  <a:lnTo>
                    <a:pt x="16076" y="23021"/>
                  </a:lnTo>
                  <a:cubicBezTo>
                    <a:pt x="16092" y="23022"/>
                    <a:pt x="16108" y="23022"/>
                    <a:pt x="16123" y="23022"/>
                  </a:cubicBezTo>
                  <a:cubicBezTo>
                    <a:pt x="16318" y="23022"/>
                    <a:pt x="16396" y="22929"/>
                    <a:pt x="16382" y="22730"/>
                  </a:cubicBezTo>
                  <a:lnTo>
                    <a:pt x="16382" y="22730"/>
                  </a:lnTo>
                  <a:cubicBezTo>
                    <a:pt x="16422" y="22761"/>
                    <a:pt x="16457" y="22774"/>
                    <a:pt x="16489" y="22774"/>
                  </a:cubicBezTo>
                  <a:cubicBezTo>
                    <a:pt x="16614" y="22774"/>
                    <a:pt x="16682" y="22577"/>
                    <a:pt x="16779" y="22516"/>
                  </a:cubicBezTo>
                  <a:cubicBezTo>
                    <a:pt x="16787" y="22515"/>
                    <a:pt x="16793" y="22514"/>
                    <a:pt x="16799" y="22514"/>
                  </a:cubicBezTo>
                  <a:cubicBezTo>
                    <a:pt x="16897" y="22514"/>
                    <a:pt x="16860" y="22623"/>
                    <a:pt x="16932" y="22623"/>
                  </a:cubicBezTo>
                  <a:cubicBezTo>
                    <a:pt x="16997" y="22559"/>
                    <a:pt x="17091" y="22427"/>
                    <a:pt x="17178" y="22427"/>
                  </a:cubicBezTo>
                  <a:cubicBezTo>
                    <a:pt x="17216" y="22427"/>
                    <a:pt x="17252" y="22451"/>
                    <a:pt x="17284" y="22516"/>
                  </a:cubicBezTo>
                  <a:cubicBezTo>
                    <a:pt x="17380" y="22394"/>
                    <a:pt x="17500" y="22351"/>
                    <a:pt x="17632" y="22351"/>
                  </a:cubicBezTo>
                  <a:cubicBezTo>
                    <a:pt x="17731" y="22351"/>
                    <a:pt x="17836" y="22376"/>
                    <a:pt x="17942" y="22409"/>
                  </a:cubicBezTo>
                  <a:cubicBezTo>
                    <a:pt x="17988" y="22378"/>
                    <a:pt x="17927" y="22317"/>
                    <a:pt x="18018" y="22271"/>
                  </a:cubicBezTo>
                  <a:cubicBezTo>
                    <a:pt x="18080" y="22256"/>
                    <a:pt x="18095" y="22225"/>
                    <a:pt x="18095" y="22164"/>
                  </a:cubicBezTo>
                  <a:cubicBezTo>
                    <a:pt x="18095" y="22072"/>
                    <a:pt x="18141" y="21980"/>
                    <a:pt x="18202" y="21904"/>
                  </a:cubicBezTo>
                  <a:cubicBezTo>
                    <a:pt x="18125" y="21904"/>
                    <a:pt x="18125" y="21001"/>
                    <a:pt x="18294" y="20956"/>
                  </a:cubicBezTo>
                  <a:cubicBezTo>
                    <a:pt x="18370" y="20864"/>
                    <a:pt x="18370" y="20803"/>
                    <a:pt x="18493" y="20803"/>
                  </a:cubicBezTo>
                  <a:cubicBezTo>
                    <a:pt x="18722" y="20803"/>
                    <a:pt x="18691" y="20650"/>
                    <a:pt x="18875" y="20558"/>
                  </a:cubicBezTo>
                  <a:cubicBezTo>
                    <a:pt x="19135" y="20436"/>
                    <a:pt x="19318" y="20191"/>
                    <a:pt x="19624" y="20191"/>
                  </a:cubicBezTo>
                  <a:cubicBezTo>
                    <a:pt x="19716" y="20191"/>
                    <a:pt x="19915" y="20145"/>
                    <a:pt x="19991" y="20068"/>
                  </a:cubicBezTo>
                  <a:cubicBezTo>
                    <a:pt x="20052" y="20008"/>
                    <a:pt x="20122" y="20001"/>
                    <a:pt x="20194" y="20001"/>
                  </a:cubicBezTo>
                  <a:cubicBezTo>
                    <a:pt x="20215" y="20001"/>
                    <a:pt x="20236" y="20002"/>
                    <a:pt x="20257" y="20002"/>
                  </a:cubicBezTo>
                  <a:cubicBezTo>
                    <a:pt x="20291" y="20002"/>
                    <a:pt x="20326" y="20000"/>
                    <a:pt x="20359" y="19992"/>
                  </a:cubicBezTo>
                  <a:cubicBezTo>
                    <a:pt x="20512" y="19961"/>
                    <a:pt x="20634" y="19900"/>
                    <a:pt x="20787" y="19900"/>
                  </a:cubicBezTo>
                  <a:cubicBezTo>
                    <a:pt x="20848" y="19900"/>
                    <a:pt x="20923" y="19887"/>
                    <a:pt x="20984" y="19887"/>
                  </a:cubicBezTo>
                  <a:cubicBezTo>
                    <a:pt x="21015" y="19887"/>
                    <a:pt x="21042" y="19890"/>
                    <a:pt x="21062" y="19900"/>
                  </a:cubicBezTo>
                  <a:cubicBezTo>
                    <a:pt x="21139" y="19916"/>
                    <a:pt x="21154" y="19977"/>
                    <a:pt x="21215" y="19992"/>
                  </a:cubicBezTo>
                  <a:cubicBezTo>
                    <a:pt x="21307" y="19951"/>
                    <a:pt x="21405" y="19944"/>
                    <a:pt x="21502" y="19944"/>
                  </a:cubicBezTo>
                  <a:cubicBezTo>
                    <a:pt x="21550" y="19944"/>
                    <a:pt x="21598" y="19946"/>
                    <a:pt x="21643" y="19946"/>
                  </a:cubicBezTo>
                  <a:cubicBezTo>
                    <a:pt x="21705" y="19946"/>
                    <a:pt x="21735" y="19992"/>
                    <a:pt x="21781" y="19992"/>
                  </a:cubicBezTo>
                  <a:cubicBezTo>
                    <a:pt x="21796" y="19992"/>
                    <a:pt x="21827" y="19946"/>
                    <a:pt x="21873" y="19946"/>
                  </a:cubicBezTo>
                  <a:cubicBezTo>
                    <a:pt x="21949" y="19957"/>
                    <a:pt x="22018" y="20007"/>
                    <a:pt x="22101" y="20007"/>
                  </a:cubicBezTo>
                  <a:cubicBezTo>
                    <a:pt x="22134" y="20007"/>
                    <a:pt x="22170" y="19999"/>
                    <a:pt x="22209" y="19977"/>
                  </a:cubicBezTo>
                  <a:cubicBezTo>
                    <a:pt x="22225" y="19961"/>
                    <a:pt x="22255" y="19946"/>
                    <a:pt x="22255" y="19931"/>
                  </a:cubicBezTo>
                  <a:cubicBezTo>
                    <a:pt x="22286" y="19854"/>
                    <a:pt x="22225" y="19747"/>
                    <a:pt x="22133" y="19747"/>
                  </a:cubicBezTo>
                  <a:cubicBezTo>
                    <a:pt x="22240" y="19533"/>
                    <a:pt x="22255" y="19227"/>
                    <a:pt x="22072" y="19044"/>
                  </a:cubicBezTo>
                  <a:cubicBezTo>
                    <a:pt x="21965" y="18921"/>
                    <a:pt x="21949" y="18937"/>
                    <a:pt x="21888" y="18814"/>
                  </a:cubicBezTo>
                  <a:cubicBezTo>
                    <a:pt x="21842" y="18722"/>
                    <a:pt x="21873" y="18569"/>
                    <a:pt x="21796" y="18508"/>
                  </a:cubicBezTo>
                  <a:cubicBezTo>
                    <a:pt x="21720" y="18432"/>
                    <a:pt x="21735" y="18187"/>
                    <a:pt x="21842" y="18172"/>
                  </a:cubicBezTo>
                  <a:cubicBezTo>
                    <a:pt x="22026" y="18141"/>
                    <a:pt x="22133" y="18126"/>
                    <a:pt x="22301" y="18049"/>
                  </a:cubicBezTo>
                  <a:cubicBezTo>
                    <a:pt x="22607" y="17896"/>
                    <a:pt x="22928" y="17774"/>
                    <a:pt x="23265" y="17652"/>
                  </a:cubicBezTo>
                  <a:cubicBezTo>
                    <a:pt x="23815" y="17453"/>
                    <a:pt x="24412" y="17361"/>
                    <a:pt x="24978" y="17208"/>
                  </a:cubicBezTo>
                  <a:cubicBezTo>
                    <a:pt x="25146" y="17178"/>
                    <a:pt x="25177" y="17132"/>
                    <a:pt x="25314" y="17071"/>
                  </a:cubicBezTo>
                  <a:cubicBezTo>
                    <a:pt x="25452" y="16994"/>
                    <a:pt x="25605" y="16872"/>
                    <a:pt x="25758" y="16872"/>
                  </a:cubicBezTo>
                  <a:cubicBezTo>
                    <a:pt x="26018" y="16872"/>
                    <a:pt x="26263" y="16673"/>
                    <a:pt x="26507" y="16612"/>
                  </a:cubicBezTo>
                  <a:cubicBezTo>
                    <a:pt x="26520" y="16614"/>
                    <a:pt x="26534" y="16615"/>
                    <a:pt x="26548" y="16615"/>
                  </a:cubicBezTo>
                  <a:cubicBezTo>
                    <a:pt x="26728" y="16615"/>
                    <a:pt x="26964" y="16441"/>
                    <a:pt x="27135" y="16413"/>
                  </a:cubicBezTo>
                  <a:cubicBezTo>
                    <a:pt x="27364" y="16367"/>
                    <a:pt x="27548" y="16321"/>
                    <a:pt x="27777" y="16260"/>
                  </a:cubicBezTo>
                  <a:cubicBezTo>
                    <a:pt x="28465" y="16046"/>
                    <a:pt x="29154" y="15832"/>
                    <a:pt x="29827" y="15602"/>
                  </a:cubicBezTo>
                  <a:lnTo>
                    <a:pt x="29689" y="15510"/>
                  </a:lnTo>
                  <a:cubicBezTo>
                    <a:pt x="29628" y="15449"/>
                    <a:pt x="29597" y="15388"/>
                    <a:pt x="29582" y="15312"/>
                  </a:cubicBezTo>
                  <a:cubicBezTo>
                    <a:pt x="29536" y="15434"/>
                    <a:pt x="29429" y="15357"/>
                    <a:pt x="29337" y="15464"/>
                  </a:cubicBezTo>
                  <a:cubicBezTo>
                    <a:pt x="29337" y="15537"/>
                    <a:pt x="29270" y="15579"/>
                    <a:pt x="29212" y="15579"/>
                  </a:cubicBezTo>
                  <a:cubicBezTo>
                    <a:pt x="29160" y="15579"/>
                    <a:pt x="29116" y="15544"/>
                    <a:pt x="29138" y="15464"/>
                  </a:cubicBezTo>
                  <a:cubicBezTo>
                    <a:pt x="29154" y="15388"/>
                    <a:pt x="29138" y="15342"/>
                    <a:pt x="29077" y="15296"/>
                  </a:cubicBezTo>
                  <a:cubicBezTo>
                    <a:pt x="29077" y="15297"/>
                    <a:pt x="29077" y="15297"/>
                    <a:pt x="29077" y="15297"/>
                  </a:cubicBezTo>
                  <a:cubicBezTo>
                    <a:pt x="29063" y="15297"/>
                    <a:pt x="28679" y="14899"/>
                    <a:pt x="28679" y="14899"/>
                  </a:cubicBezTo>
                  <a:lnTo>
                    <a:pt x="28634" y="14960"/>
                  </a:lnTo>
                  <a:cubicBezTo>
                    <a:pt x="28450" y="14853"/>
                    <a:pt x="28603" y="14776"/>
                    <a:pt x="28679" y="14746"/>
                  </a:cubicBezTo>
                  <a:cubicBezTo>
                    <a:pt x="28639" y="14597"/>
                    <a:pt x="28502" y="14496"/>
                    <a:pt x="28344" y="14496"/>
                  </a:cubicBezTo>
                  <a:cubicBezTo>
                    <a:pt x="28324" y="14496"/>
                    <a:pt x="28303" y="14497"/>
                    <a:pt x="28282" y="14501"/>
                  </a:cubicBezTo>
                  <a:cubicBezTo>
                    <a:pt x="28266" y="14271"/>
                    <a:pt x="28511" y="14424"/>
                    <a:pt x="28526" y="14256"/>
                  </a:cubicBezTo>
                  <a:cubicBezTo>
                    <a:pt x="28695" y="14210"/>
                    <a:pt x="28725" y="14149"/>
                    <a:pt x="28725" y="14088"/>
                  </a:cubicBezTo>
                  <a:cubicBezTo>
                    <a:pt x="28725" y="13981"/>
                    <a:pt x="28832" y="14042"/>
                    <a:pt x="28863" y="13981"/>
                  </a:cubicBezTo>
                  <a:cubicBezTo>
                    <a:pt x="28970" y="13828"/>
                    <a:pt x="28894" y="13675"/>
                    <a:pt x="28985" y="13537"/>
                  </a:cubicBezTo>
                  <a:cubicBezTo>
                    <a:pt x="29016" y="13491"/>
                    <a:pt x="29245" y="13415"/>
                    <a:pt x="29154" y="13323"/>
                  </a:cubicBezTo>
                  <a:cubicBezTo>
                    <a:pt x="29047" y="13201"/>
                    <a:pt x="29169" y="12849"/>
                    <a:pt x="29215" y="12711"/>
                  </a:cubicBezTo>
                  <a:cubicBezTo>
                    <a:pt x="29230" y="12650"/>
                    <a:pt x="29261" y="12543"/>
                    <a:pt x="29230" y="12482"/>
                  </a:cubicBezTo>
                  <a:cubicBezTo>
                    <a:pt x="29199" y="12421"/>
                    <a:pt x="29031" y="12482"/>
                    <a:pt x="29031" y="12359"/>
                  </a:cubicBezTo>
                  <a:cubicBezTo>
                    <a:pt x="29031" y="12145"/>
                    <a:pt x="29169" y="12023"/>
                    <a:pt x="29245" y="11824"/>
                  </a:cubicBezTo>
                  <a:cubicBezTo>
                    <a:pt x="29291" y="11717"/>
                    <a:pt x="29307" y="11717"/>
                    <a:pt x="29383" y="11671"/>
                  </a:cubicBezTo>
                  <a:lnTo>
                    <a:pt x="29490" y="11671"/>
                  </a:lnTo>
                  <a:cubicBezTo>
                    <a:pt x="29597" y="11717"/>
                    <a:pt x="29658" y="11702"/>
                    <a:pt x="29735" y="11778"/>
                  </a:cubicBezTo>
                  <a:cubicBezTo>
                    <a:pt x="29796" y="11671"/>
                    <a:pt x="29811" y="11595"/>
                    <a:pt x="29842" y="11579"/>
                  </a:cubicBezTo>
                  <a:cubicBezTo>
                    <a:pt x="29876" y="11553"/>
                    <a:pt x="29909" y="11545"/>
                    <a:pt x="29939" y="11545"/>
                  </a:cubicBezTo>
                  <a:cubicBezTo>
                    <a:pt x="30004" y="11545"/>
                    <a:pt x="30060" y="11584"/>
                    <a:pt x="30116" y="11584"/>
                  </a:cubicBezTo>
                  <a:cubicBezTo>
                    <a:pt x="30126" y="11584"/>
                    <a:pt x="30137" y="11583"/>
                    <a:pt x="30148" y="11579"/>
                  </a:cubicBezTo>
                  <a:cubicBezTo>
                    <a:pt x="30178" y="11564"/>
                    <a:pt x="30331" y="11396"/>
                    <a:pt x="30347" y="11381"/>
                  </a:cubicBezTo>
                  <a:cubicBezTo>
                    <a:pt x="30377" y="11335"/>
                    <a:pt x="30393" y="11228"/>
                    <a:pt x="30423" y="11228"/>
                  </a:cubicBezTo>
                  <a:cubicBezTo>
                    <a:pt x="30454" y="11228"/>
                    <a:pt x="30591" y="11105"/>
                    <a:pt x="30591" y="11075"/>
                  </a:cubicBezTo>
                  <a:cubicBezTo>
                    <a:pt x="30598" y="11016"/>
                    <a:pt x="30557" y="10999"/>
                    <a:pt x="30503" y="10999"/>
                  </a:cubicBezTo>
                  <a:cubicBezTo>
                    <a:pt x="30431" y="10999"/>
                    <a:pt x="30336" y="11029"/>
                    <a:pt x="30301" y="11029"/>
                  </a:cubicBezTo>
                  <a:cubicBezTo>
                    <a:pt x="30071" y="10998"/>
                    <a:pt x="30148" y="10983"/>
                    <a:pt x="30056" y="10799"/>
                  </a:cubicBezTo>
                  <a:cubicBezTo>
                    <a:pt x="29934" y="10555"/>
                    <a:pt x="29735" y="10371"/>
                    <a:pt x="29995" y="10111"/>
                  </a:cubicBezTo>
                  <a:cubicBezTo>
                    <a:pt x="29980" y="10035"/>
                    <a:pt x="29995" y="9958"/>
                    <a:pt x="30025" y="9897"/>
                  </a:cubicBezTo>
                  <a:cubicBezTo>
                    <a:pt x="30071" y="9805"/>
                    <a:pt x="29995" y="9790"/>
                    <a:pt x="29995" y="9713"/>
                  </a:cubicBezTo>
                  <a:cubicBezTo>
                    <a:pt x="29995" y="9622"/>
                    <a:pt x="30041" y="9560"/>
                    <a:pt x="30041" y="9453"/>
                  </a:cubicBezTo>
                  <a:cubicBezTo>
                    <a:pt x="30041" y="9392"/>
                    <a:pt x="29995" y="9300"/>
                    <a:pt x="29995" y="9224"/>
                  </a:cubicBezTo>
                  <a:cubicBezTo>
                    <a:pt x="29995" y="9162"/>
                    <a:pt x="29975" y="8938"/>
                    <a:pt x="29885" y="8938"/>
                  </a:cubicBezTo>
                  <a:cubicBezTo>
                    <a:pt x="29864" y="8938"/>
                    <a:pt x="29840" y="8950"/>
                    <a:pt x="29811" y="8979"/>
                  </a:cubicBezTo>
                  <a:cubicBezTo>
                    <a:pt x="29794" y="8999"/>
                    <a:pt x="29782" y="9007"/>
                    <a:pt x="29773" y="9007"/>
                  </a:cubicBezTo>
                  <a:cubicBezTo>
                    <a:pt x="29727" y="9007"/>
                    <a:pt x="29783" y="8778"/>
                    <a:pt x="29796" y="8765"/>
                  </a:cubicBezTo>
                  <a:cubicBezTo>
                    <a:pt x="29720" y="8689"/>
                    <a:pt x="29796" y="8551"/>
                    <a:pt x="29903" y="8551"/>
                  </a:cubicBezTo>
                  <a:cubicBezTo>
                    <a:pt x="29918" y="8551"/>
                    <a:pt x="29980" y="8413"/>
                    <a:pt x="29995" y="8398"/>
                  </a:cubicBezTo>
                  <a:cubicBezTo>
                    <a:pt x="30056" y="8260"/>
                    <a:pt x="30178" y="8092"/>
                    <a:pt x="30224" y="7939"/>
                  </a:cubicBezTo>
                  <a:cubicBezTo>
                    <a:pt x="30270" y="7801"/>
                    <a:pt x="30087" y="7679"/>
                    <a:pt x="30025" y="7572"/>
                  </a:cubicBezTo>
                  <a:cubicBezTo>
                    <a:pt x="29957" y="7435"/>
                    <a:pt x="30011" y="7226"/>
                    <a:pt x="29860" y="7226"/>
                  </a:cubicBezTo>
                  <a:cubicBezTo>
                    <a:pt x="29842" y="7226"/>
                    <a:pt x="29821" y="7229"/>
                    <a:pt x="29796" y="7235"/>
                  </a:cubicBezTo>
                  <a:cubicBezTo>
                    <a:pt x="29796" y="7190"/>
                    <a:pt x="29827" y="7021"/>
                    <a:pt x="29842" y="7021"/>
                  </a:cubicBezTo>
                  <a:cubicBezTo>
                    <a:pt x="29875" y="7051"/>
                    <a:pt x="29905" y="7063"/>
                    <a:pt x="29932" y="7063"/>
                  </a:cubicBezTo>
                  <a:cubicBezTo>
                    <a:pt x="30037" y="7063"/>
                    <a:pt x="30112" y="6894"/>
                    <a:pt x="30200" y="6894"/>
                  </a:cubicBezTo>
                  <a:cubicBezTo>
                    <a:pt x="30208" y="6894"/>
                    <a:pt x="30216" y="6896"/>
                    <a:pt x="30224" y="6899"/>
                  </a:cubicBezTo>
                  <a:cubicBezTo>
                    <a:pt x="30259" y="6914"/>
                    <a:pt x="30290" y="6920"/>
                    <a:pt x="30319" y="6920"/>
                  </a:cubicBezTo>
                  <a:cubicBezTo>
                    <a:pt x="30382" y="6920"/>
                    <a:pt x="30437" y="6890"/>
                    <a:pt x="30500" y="6838"/>
                  </a:cubicBezTo>
                  <a:cubicBezTo>
                    <a:pt x="30515" y="6822"/>
                    <a:pt x="30591" y="6792"/>
                    <a:pt x="30591" y="6792"/>
                  </a:cubicBezTo>
                  <a:cubicBezTo>
                    <a:pt x="30637" y="6746"/>
                    <a:pt x="30561" y="6654"/>
                    <a:pt x="30622" y="6624"/>
                  </a:cubicBezTo>
                  <a:cubicBezTo>
                    <a:pt x="30698" y="6593"/>
                    <a:pt x="30744" y="6532"/>
                    <a:pt x="30790" y="6486"/>
                  </a:cubicBezTo>
                  <a:cubicBezTo>
                    <a:pt x="30790" y="6486"/>
                    <a:pt x="30943" y="6394"/>
                    <a:pt x="30943" y="6379"/>
                  </a:cubicBezTo>
                  <a:cubicBezTo>
                    <a:pt x="31050" y="6211"/>
                    <a:pt x="30760" y="6058"/>
                    <a:pt x="30851" y="5981"/>
                  </a:cubicBezTo>
                  <a:cubicBezTo>
                    <a:pt x="30729" y="5889"/>
                    <a:pt x="30591" y="5813"/>
                    <a:pt x="30591" y="5645"/>
                  </a:cubicBezTo>
                  <a:cubicBezTo>
                    <a:pt x="30591" y="5431"/>
                    <a:pt x="30698" y="5400"/>
                    <a:pt x="30500" y="5278"/>
                  </a:cubicBezTo>
                  <a:cubicBezTo>
                    <a:pt x="30484" y="5278"/>
                    <a:pt x="30331" y="5216"/>
                    <a:pt x="30331" y="5201"/>
                  </a:cubicBezTo>
                  <a:cubicBezTo>
                    <a:pt x="30285" y="5125"/>
                    <a:pt x="30240" y="5018"/>
                    <a:pt x="30148" y="5018"/>
                  </a:cubicBezTo>
                  <a:cubicBezTo>
                    <a:pt x="29980" y="5018"/>
                    <a:pt x="30010" y="4926"/>
                    <a:pt x="30041" y="4773"/>
                  </a:cubicBezTo>
                  <a:cubicBezTo>
                    <a:pt x="30087" y="4696"/>
                    <a:pt x="30071" y="4650"/>
                    <a:pt x="30087" y="4574"/>
                  </a:cubicBezTo>
                  <a:cubicBezTo>
                    <a:pt x="30117" y="4513"/>
                    <a:pt x="30224" y="4589"/>
                    <a:pt x="30148" y="4452"/>
                  </a:cubicBezTo>
                  <a:cubicBezTo>
                    <a:pt x="30132" y="4406"/>
                    <a:pt x="30102" y="4283"/>
                    <a:pt x="30087" y="4268"/>
                  </a:cubicBezTo>
                  <a:cubicBezTo>
                    <a:pt x="30071" y="4237"/>
                    <a:pt x="29949" y="4237"/>
                    <a:pt x="29918" y="4192"/>
                  </a:cubicBezTo>
                  <a:cubicBezTo>
                    <a:pt x="29704" y="3977"/>
                    <a:pt x="29811" y="3840"/>
                    <a:pt x="29582" y="3656"/>
                  </a:cubicBezTo>
                  <a:cubicBezTo>
                    <a:pt x="29505" y="3717"/>
                    <a:pt x="29429" y="3717"/>
                    <a:pt x="29429" y="3717"/>
                  </a:cubicBezTo>
                  <a:cubicBezTo>
                    <a:pt x="29475" y="3870"/>
                    <a:pt x="29444" y="3840"/>
                    <a:pt x="29337" y="3870"/>
                  </a:cubicBezTo>
                  <a:cubicBezTo>
                    <a:pt x="29251" y="3842"/>
                    <a:pt x="29151" y="3731"/>
                    <a:pt x="29139" y="3731"/>
                  </a:cubicBezTo>
                  <a:cubicBezTo>
                    <a:pt x="29139" y="3731"/>
                    <a:pt x="29138" y="3732"/>
                    <a:pt x="29138" y="3733"/>
                  </a:cubicBezTo>
                  <a:lnTo>
                    <a:pt x="29138" y="3733"/>
                  </a:lnTo>
                  <a:cubicBezTo>
                    <a:pt x="29138" y="3645"/>
                    <a:pt x="29211" y="3369"/>
                    <a:pt x="29117" y="3369"/>
                  </a:cubicBezTo>
                  <a:cubicBezTo>
                    <a:pt x="29097" y="3369"/>
                    <a:pt x="29069" y="3382"/>
                    <a:pt x="29031" y="3412"/>
                  </a:cubicBezTo>
                  <a:cubicBezTo>
                    <a:pt x="29016" y="3335"/>
                    <a:pt x="28970" y="3228"/>
                    <a:pt x="29001" y="3167"/>
                  </a:cubicBezTo>
                  <a:lnTo>
                    <a:pt x="28985" y="3167"/>
                  </a:lnTo>
                  <a:cubicBezTo>
                    <a:pt x="28832" y="3152"/>
                    <a:pt x="28756" y="3090"/>
                    <a:pt x="28634" y="3014"/>
                  </a:cubicBezTo>
                  <a:cubicBezTo>
                    <a:pt x="28542" y="2953"/>
                    <a:pt x="28572" y="2999"/>
                    <a:pt x="28496" y="2937"/>
                  </a:cubicBezTo>
                  <a:cubicBezTo>
                    <a:pt x="28481" y="2907"/>
                    <a:pt x="28496" y="2861"/>
                    <a:pt x="28450" y="2861"/>
                  </a:cubicBezTo>
                  <a:cubicBezTo>
                    <a:pt x="28431" y="2861"/>
                    <a:pt x="28409" y="2861"/>
                    <a:pt x="28384" y="2861"/>
                  </a:cubicBezTo>
                  <a:cubicBezTo>
                    <a:pt x="28185" y="2861"/>
                    <a:pt x="27823" y="2849"/>
                    <a:pt x="27823" y="2631"/>
                  </a:cubicBezTo>
                  <a:cubicBezTo>
                    <a:pt x="27823" y="2481"/>
                    <a:pt x="27671" y="2454"/>
                    <a:pt x="27508" y="2454"/>
                  </a:cubicBezTo>
                  <a:cubicBezTo>
                    <a:pt x="27414" y="2454"/>
                    <a:pt x="27316" y="2463"/>
                    <a:pt x="27241" y="2463"/>
                  </a:cubicBezTo>
                  <a:cubicBezTo>
                    <a:pt x="27195" y="2463"/>
                    <a:pt x="27157" y="2459"/>
                    <a:pt x="27135" y="2448"/>
                  </a:cubicBezTo>
                  <a:cubicBezTo>
                    <a:pt x="27057" y="2404"/>
                    <a:pt x="26796" y="2200"/>
                    <a:pt x="26634" y="2200"/>
                  </a:cubicBezTo>
                  <a:cubicBezTo>
                    <a:pt x="26572" y="2200"/>
                    <a:pt x="26524" y="2230"/>
                    <a:pt x="26507" y="2310"/>
                  </a:cubicBezTo>
                  <a:cubicBezTo>
                    <a:pt x="26156" y="2264"/>
                    <a:pt x="26477" y="1928"/>
                    <a:pt x="26247" y="1867"/>
                  </a:cubicBezTo>
                  <a:cubicBezTo>
                    <a:pt x="26144" y="1848"/>
                    <a:pt x="26057" y="1812"/>
                    <a:pt x="25978" y="1812"/>
                  </a:cubicBezTo>
                  <a:cubicBezTo>
                    <a:pt x="25928" y="1812"/>
                    <a:pt x="25881" y="1826"/>
                    <a:pt x="25834" y="1867"/>
                  </a:cubicBezTo>
                  <a:cubicBezTo>
                    <a:pt x="25810" y="1895"/>
                    <a:pt x="25786" y="1906"/>
                    <a:pt x="25762" y="1906"/>
                  </a:cubicBezTo>
                  <a:cubicBezTo>
                    <a:pt x="25679" y="1906"/>
                    <a:pt x="25599" y="1776"/>
                    <a:pt x="25529" y="1729"/>
                  </a:cubicBezTo>
                  <a:cubicBezTo>
                    <a:pt x="25391" y="1637"/>
                    <a:pt x="25360" y="1622"/>
                    <a:pt x="25360" y="1438"/>
                  </a:cubicBezTo>
                  <a:cubicBezTo>
                    <a:pt x="25360" y="1194"/>
                    <a:pt x="25314" y="1331"/>
                    <a:pt x="25146" y="1240"/>
                  </a:cubicBezTo>
                  <a:cubicBezTo>
                    <a:pt x="25074" y="1203"/>
                    <a:pt x="25106" y="1110"/>
                    <a:pt x="25048" y="1110"/>
                  </a:cubicBezTo>
                  <a:cubicBezTo>
                    <a:pt x="25032" y="1110"/>
                    <a:pt x="25010" y="1116"/>
                    <a:pt x="24978" y="1132"/>
                  </a:cubicBezTo>
                  <a:cubicBezTo>
                    <a:pt x="24974" y="1135"/>
                    <a:pt x="24969" y="1137"/>
                    <a:pt x="24965" y="1137"/>
                  </a:cubicBezTo>
                  <a:cubicBezTo>
                    <a:pt x="24918" y="1137"/>
                    <a:pt x="24850" y="1009"/>
                    <a:pt x="24794" y="995"/>
                  </a:cubicBezTo>
                  <a:cubicBezTo>
                    <a:pt x="24779" y="1025"/>
                    <a:pt x="24672" y="1087"/>
                    <a:pt x="24595" y="1087"/>
                  </a:cubicBezTo>
                  <a:cubicBezTo>
                    <a:pt x="24520" y="1087"/>
                    <a:pt x="24486" y="994"/>
                    <a:pt x="24418" y="994"/>
                  </a:cubicBezTo>
                  <a:cubicBezTo>
                    <a:pt x="24402" y="994"/>
                    <a:pt x="24386" y="999"/>
                    <a:pt x="24366" y="1010"/>
                  </a:cubicBezTo>
                  <a:cubicBezTo>
                    <a:pt x="24351" y="1010"/>
                    <a:pt x="24320" y="1025"/>
                    <a:pt x="24305" y="1041"/>
                  </a:cubicBezTo>
                  <a:cubicBezTo>
                    <a:pt x="24335" y="1163"/>
                    <a:pt x="24366" y="1301"/>
                    <a:pt x="24351" y="1500"/>
                  </a:cubicBezTo>
                  <a:cubicBezTo>
                    <a:pt x="24320" y="1406"/>
                    <a:pt x="24282" y="1371"/>
                    <a:pt x="24242" y="1371"/>
                  </a:cubicBezTo>
                  <a:cubicBezTo>
                    <a:pt x="24166" y="1371"/>
                    <a:pt x="24085" y="1506"/>
                    <a:pt x="24045" y="1607"/>
                  </a:cubicBezTo>
                  <a:cubicBezTo>
                    <a:pt x="23632" y="1408"/>
                    <a:pt x="23402" y="1041"/>
                    <a:pt x="23035" y="796"/>
                  </a:cubicBezTo>
                  <a:cubicBezTo>
                    <a:pt x="22871" y="796"/>
                    <a:pt x="22915" y="1004"/>
                    <a:pt x="22751" y="1004"/>
                  </a:cubicBezTo>
                  <a:cubicBezTo>
                    <a:pt x="22731" y="1004"/>
                    <a:pt x="22709" y="1001"/>
                    <a:pt x="22684" y="995"/>
                  </a:cubicBezTo>
                  <a:cubicBezTo>
                    <a:pt x="22806" y="750"/>
                    <a:pt x="22423" y="949"/>
                    <a:pt x="22378" y="704"/>
                  </a:cubicBezTo>
                  <a:cubicBezTo>
                    <a:pt x="22531" y="459"/>
                    <a:pt x="22684" y="245"/>
                    <a:pt x="2280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2"/>
            <p:cNvSpPr/>
            <p:nvPr/>
          </p:nvSpPr>
          <p:spPr>
            <a:xfrm>
              <a:off x="285811" y="1214549"/>
              <a:ext cx="474134" cy="405783"/>
            </a:xfrm>
            <a:custGeom>
              <a:rect b="b" l="l" r="r" t="t"/>
              <a:pathLst>
                <a:path extrusionOk="0" h="19152" w="22378">
                  <a:moveTo>
                    <a:pt x="10401" y="1"/>
                  </a:moveTo>
                  <a:cubicBezTo>
                    <a:pt x="10233" y="475"/>
                    <a:pt x="10141" y="1026"/>
                    <a:pt x="9790" y="1316"/>
                  </a:cubicBezTo>
                  <a:cubicBezTo>
                    <a:pt x="9744" y="2525"/>
                    <a:pt x="8841" y="3244"/>
                    <a:pt x="7709" y="3534"/>
                  </a:cubicBezTo>
                  <a:cubicBezTo>
                    <a:pt x="7587" y="3855"/>
                    <a:pt x="7205" y="3932"/>
                    <a:pt x="6960" y="4131"/>
                  </a:cubicBezTo>
                  <a:cubicBezTo>
                    <a:pt x="7082" y="4926"/>
                    <a:pt x="6379" y="5201"/>
                    <a:pt x="6409" y="6058"/>
                  </a:cubicBezTo>
                  <a:cubicBezTo>
                    <a:pt x="5721" y="6578"/>
                    <a:pt x="6210" y="7664"/>
                    <a:pt x="5859" y="8475"/>
                  </a:cubicBezTo>
                  <a:cubicBezTo>
                    <a:pt x="5155" y="8995"/>
                    <a:pt x="4467" y="9530"/>
                    <a:pt x="3993" y="10280"/>
                  </a:cubicBezTo>
                  <a:cubicBezTo>
                    <a:pt x="3427" y="10433"/>
                    <a:pt x="3167" y="10876"/>
                    <a:pt x="2922" y="11350"/>
                  </a:cubicBezTo>
                  <a:cubicBezTo>
                    <a:pt x="3320" y="11213"/>
                    <a:pt x="3304" y="10677"/>
                    <a:pt x="3687" y="10540"/>
                  </a:cubicBezTo>
                  <a:lnTo>
                    <a:pt x="3687" y="10540"/>
                  </a:lnTo>
                  <a:cubicBezTo>
                    <a:pt x="3671" y="10999"/>
                    <a:pt x="3366" y="11366"/>
                    <a:pt x="3029" y="11641"/>
                  </a:cubicBezTo>
                  <a:cubicBezTo>
                    <a:pt x="2968" y="12222"/>
                    <a:pt x="2585" y="12482"/>
                    <a:pt x="2325" y="12865"/>
                  </a:cubicBezTo>
                  <a:cubicBezTo>
                    <a:pt x="2359" y="12865"/>
                    <a:pt x="2399" y="12859"/>
                    <a:pt x="2435" y="12859"/>
                  </a:cubicBezTo>
                  <a:cubicBezTo>
                    <a:pt x="2479" y="12859"/>
                    <a:pt x="2516" y="12868"/>
                    <a:pt x="2524" y="12910"/>
                  </a:cubicBezTo>
                  <a:cubicBezTo>
                    <a:pt x="2585" y="13323"/>
                    <a:pt x="2264" y="13354"/>
                    <a:pt x="2065" y="13507"/>
                  </a:cubicBezTo>
                  <a:cubicBezTo>
                    <a:pt x="2218" y="13614"/>
                    <a:pt x="1836" y="14042"/>
                    <a:pt x="1912" y="14425"/>
                  </a:cubicBezTo>
                  <a:cubicBezTo>
                    <a:pt x="1903" y="14424"/>
                    <a:pt x="1894" y="14423"/>
                    <a:pt x="1886" y="14423"/>
                  </a:cubicBezTo>
                  <a:cubicBezTo>
                    <a:pt x="1785" y="14423"/>
                    <a:pt x="1752" y="14502"/>
                    <a:pt x="1668" y="14517"/>
                  </a:cubicBezTo>
                  <a:cubicBezTo>
                    <a:pt x="1737" y="14850"/>
                    <a:pt x="1555" y="15114"/>
                    <a:pt x="1337" y="15114"/>
                  </a:cubicBezTo>
                  <a:cubicBezTo>
                    <a:pt x="1265" y="15114"/>
                    <a:pt x="1189" y="15086"/>
                    <a:pt x="1117" y="15021"/>
                  </a:cubicBezTo>
                  <a:cubicBezTo>
                    <a:pt x="704" y="15358"/>
                    <a:pt x="704" y="16092"/>
                    <a:pt x="306" y="16444"/>
                  </a:cubicBezTo>
                  <a:cubicBezTo>
                    <a:pt x="316" y="16442"/>
                    <a:pt x="325" y="16441"/>
                    <a:pt x="333" y="16441"/>
                  </a:cubicBezTo>
                  <a:cubicBezTo>
                    <a:pt x="404" y="16441"/>
                    <a:pt x="427" y="16499"/>
                    <a:pt x="413" y="16581"/>
                  </a:cubicBezTo>
                  <a:cubicBezTo>
                    <a:pt x="215" y="17086"/>
                    <a:pt x="184" y="18065"/>
                    <a:pt x="123" y="18708"/>
                  </a:cubicBezTo>
                  <a:cubicBezTo>
                    <a:pt x="108" y="18860"/>
                    <a:pt x="0" y="19044"/>
                    <a:pt x="77" y="19151"/>
                  </a:cubicBezTo>
                  <a:cubicBezTo>
                    <a:pt x="276" y="18493"/>
                    <a:pt x="444" y="17790"/>
                    <a:pt x="444" y="17790"/>
                  </a:cubicBezTo>
                  <a:lnTo>
                    <a:pt x="10922" y="17790"/>
                  </a:lnTo>
                  <a:cubicBezTo>
                    <a:pt x="10876" y="17193"/>
                    <a:pt x="10814" y="16581"/>
                    <a:pt x="10769" y="15970"/>
                  </a:cubicBezTo>
                  <a:cubicBezTo>
                    <a:pt x="10753" y="15373"/>
                    <a:pt x="10753" y="14792"/>
                    <a:pt x="10616" y="14241"/>
                  </a:cubicBezTo>
                  <a:cubicBezTo>
                    <a:pt x="10539" y="13981"/>
                    <a:pt x="10447" y="13645"/>
                    <a:pt x="10662" y="13415"/>
                  </a:cubicBezTo>
                  <a:cubicBezTo>
                    <a:pt x="10891" y="13140"/>
                    <a:pt x="11105" y="12972"/>
                    <a:pt x="11411" y="12773"/>
                  </a:cubicBezTo>
                  <a:cubicBezTo>
                    <a:pt x="11671" y="12589"/>
                    <a:pt x="11900" y="12360"/>
                    <a:pt x="12222" y="12329"/>
                  </a:cubicBezTo>
                  <a:cubicBezTo>
                    <a:pt x="12375" y="12314"/>
                    <a:pt x="12528" y="12329"/>
                    <a:pt x="12665" y="12253"/>
                  </a:cubicBezTo>
                  <a:cubicBezTo>
                    <a:pt x="12818" y="12161"/>
                    <a:pt x="12971" y="12054"/>
                    <a:pt x="13139" y="11993"/>
                  </a:cubicBezTo>
                  <a:cubicBezTo>
                    <a:pt x="13231" y="11962"/>
                    <a:pt x="13476" y="11962"/>
                    <a:pt x="13537" y="11901"/>
                  </a:cubicBezTo>
                  <a:cubicBezTo>
                    <a:pt x="13583" y="11840"/>
                    <a:pt x="13537" y="11564"/>
                    <a:pt x="13537" y="11503"/>
                  </a:cubicBezTo>
                  <a:lnTo>
                    <a:pt x="13537" y="10387"/>
                  </a:lnTo>
                  <a:lnTo>
                    <a:pt x="13537" y="4743"/>
                  </a:lnTo>
                  <a:lnTo>
                    <a:pt x="22347" y="4743"/>
                  </a:lnTo>
                  <a:cubicBezTo>
                    <a:pt x="22378" y="4743"/>
                    <a:pt x="22363" y="2785"/>
                    <a:pt x="22363" y="1056"/>
                  </a:cubicBezTo>
                  <a:lnTo>
                    <a:pt x="22363"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2"/>
            <p:cNvSpPr/>
            <p:nvPr/>
          </p:nvSpPr>
          <p:spPr>
            <a:xfrm>
              <a:off x="3135742" y="2812256"/>
              <a:ext cx="3899" cy="4238"/>
            </a:xfrm>
            <a:custGeom>
              <a:rect b="b" l="l" r="r" t="t"/>
              <a:pathLst>
                <a:path extrusionOk="0" h="200" w="184">
                  <a:moveTo>
                    <a:pt x="0" y="0"/>
                  </a:moveTo>
                  <a:cubicBezTo>
                    <a:pt x="0" y="123"/>
                    <a:pt x="15" y="199"/>
                    <a:pt x="107" y="199"/>
                  </a:cubicBezTo>
                  <a:cubicBezTo>
                    <a:pt x="123" y="138"/>
                    <a:pt x="184" y="107"/>
                    <a:pt x="15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2"/>
            <p:cNvSpPr/>
            <p:nvPr/>
          </p:nvSpPr>
          <p:spPr>
            <a:xfrm>
              <a:off x="3066374" y="2826176"/>
              <a:ext cx="6526" cy="8623"/>
            </a:xfrm>
            <a:custGeom>
              <a:rect b="b" l="l" r="r" t="t"/>
              <a:pathLst>
                <a:path extrusionOk="0" h="407" w="308">
                  <a:moveTo>
                    <a:pt x="161" y="1"/>
                  </a:moveTo>
                  <a:cubicBezTo>
                    <a:pt x="159" y="1"/>
                    <a:pt x="156" y="1"/>
                    <a:pt x="154" y="1"/>
                  </a:cubicBezTo>
                  <a:cubicBezTo>
                    <a:pt x="169" y="200"/>
                    <a:pt x="108" y="322"/>
                    <a:pt x="1" y="399"/>
                  </a:cubicBezTo>
                  <a:cubicBezTo>
                    <a:pt x="16" y="404"/>
                    <a:pt x="31" y="407"/>
                    <a:pt x="46" y="407"/>
                  </a:cubicBezTo>
                  <a:cubicBezTo>
                    <a:pt x="226" y="407"/>
                    <a:pt x="307" y="1"/>
                    <a:pt x="16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2"/>
            <p:cNvSpPr/>
            <p:nvPr/>
          </p:nvSpPr>
          <p:spPr>
            <a:xfrm>
              <a:off x="3079341" y="2803823"/>
              <a:ext cx="11505" cy="9916"/>
            </a:xfrm>
            <a:custGeom>
              <a:rect b="b" l="l" r="r" t="t"/>
              <a:pathLst>
                <a:path extrusionOk="0" h="468" w="543">
                  <a:moveTo>
                    <a:pt x="307" y="1"/>
                  </a:moveTo>
                  <a:cubicBezTo>
                    <a:pt x="307" y="261"/>
                    <a:pt x="77" y="291"/>
                    <a:pt x="1" y="460"/>
                  </a:cubicBezTo>
                  <a:cubicBezTo>
                    <a:pt x="27" y="465"/>
                    <a:pt x="58" y="467"/>
                    <a:pt x="91" y="467"/>
                  </a:cubicBezTo>
                  <a:cubicBezTo>
                    <a:pt x="249" y="467"/>
                    <a:pt x="446" y="408"/>
                    <a:pt x="307" y="307"/>
                  </a:cubicBezTo>
                  <a:lnTo>
                    <a:pt x="307" y="307"/>
                  </a:lnTo>
                  <a:cubicBezTo>
                    <a:pt x="289" y="314"/>
                    <a:pt x="278" y="317"/>
                    <a:pt x="270" y="317"/>
                  </a:cubicBezTo>
                  <a:cubicBezTo>
                    <a:pt x="200" y="317"/>
                    <a:pt x="542" y="15"/>
                    <a:pt x="30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2"/>
            <p:cNvSpPr/>
            <p:nvPr/>
          </p:nvSpPr>
          <p:spPr>
            <a:xfrm>
              <a:off x="3045314" y="2818739"/>
              <a:ext cx="15912" cy="19132"/>
            </a:xfrm>
            <a:custGeom>
              <a:rect b="b" l="l" r="r" t="t"/>
              <a:pathLst>
                <a:path extrusionOk="0" h="903" w="751">
                  <a:moveTo>
                    <a:pt x="47" y="0"/>
                  </a:moveTo>
                  <a:cubicBezTo>
                    <a:pt x="1" y="153"/>
                    <a:pt x="92" y="184"/>
                    <a:pt x="92" y="306"/>
                  </a:cubicBezTo>
                  <a:lnTo>
                    <a:pt x="444" y="306"/>
                  </a:lnTo>
                  <a:cubicBezTo>
                    <a:pt x="444" y="367"/>
                    <a:pt x="475" y="413"/>
                    <a:pt x="490" y="459"/>
                  </a:cubicBezTo>
                  <a:cubicBezTo>
                    <a:pt x="475" y="455"/>
                    <a:pt x="462" y="453"/>
                    <a:pt x="452" y="453"/>
                  </a:cubicBezTo>
                  <a:cubicBezTo>
                    <a:pt x="370" y="453"/>
                    <a:pt x="396" y="568"/>
                    <a:pt x="313" y="568"/>
                  </a:cubicBezTo>
                  <a:cubicBezTo>
                    <a:pt x="295" y="568"/>
                    <a:pt x="274" y="563"/>
                    <a:pt x="245" y="551"/>
                  </a:cubicBezTo>
                  <a:lnTo>
                    <a:pt x="245" y="551"/>
                  </a:lnTo>
                  <a:cubicBezTo>
                    <a:pt x="307" y="704"/>
                    <a:pt x="92" y="842"/>
                    <a:pt x="245" y="903"/>
                  </a:cubicBezTo>
                  <a:cubicBezTo>
                    <a:pt x="230" y="750"/>
                    <a:pt x="398" y="765"/>
                    <a:pt x="444" y="658"/>
                  </a:cubicBezTo>
                  <a:cubicBezTo>
                    <a:pt x="490" y="719"/>
                    <a:pt x="613" y="719"/>
                    <a:pt x="643" y="811"/>
                  </a:cubicBezTo>
                  <a:cubicBezTo>
                    <a:pt x="643" y="780"/>
                    <a:pt x="658" y="750"/>
                    <a:pt x="704" y="750"/>
                  </a:cubicBezTo>
                  <a:cubicBezTo>
                    <a:pt x="735" y="750"/>
                    <a:pt x="750" y="750"/>
                    <a:pt x="750" y="704"/>
                  </a:cubicBezTo>
                  <a:lnTo>
                    <a:pt x="750" y="704"/>
                  </a:lnTo>
                  <a:cubicBezTo>
                    <a:pt x="725" y="711"/>
                    <a:pt x="703" y="714"/>
                    <a:pt x="685" y="714"/>
                  </a:cubicBezTo>
                  <a:cubicBezTo>
                    <a:pt x="581" y="714"/>
                    <a:pt x="577" y="616"/>
                    <a:pt x="551" y="551"/>
                  </a:cubicBezTo>
                  <a:lnTo>
                    <a:pt x="551" y="551"/>
                  </a:lnTo>
                  <a:cubicBezTo>
                    <a:pt x="559" y="551"/>
                    <a:pt x="566" y="552"/>
                    <a:pt x="572" y="552"/>
                  </a:cubicBezTo>
                  <a:cubicBezTo>
                    <a:pt x="739" y="552"/>
                    <a:pt x="596" y="367"/>
                    <a:pt x="551" y="352"/>
                  </a:cubicBezTo>
                  <a:cubicBezTo>
                    <a:pt x="577" y="352"/>
                    <a:pt x="606" y="354"/>
                    <a:pt x="633" y="354"/>
                  </a:cubicBezTo>
                  <a:cubicBezTo>
                    <a:pt x="689" y="354"/>
                    <a:pt x="740" y="347"/>
                    <a:pt x="750" y="306"/>
                  </a:cubicBezTo>
                  <a:cubicBezTo>
                    <a:pt x="643" y="214"/>
                    <a:pt x="337" y="306"/>
                    <a:pt x="245" y="199"/>
                  </a:cubicBezTo>
                  <a:cubicBezTo>
                    <a:pt x="200" y="46"/>
                    <a:pt x="368" y="92"/>
                    <a:pt x="39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2"/>
            <p:cNvSpPr/>
            <p:nvPr/>
          </p:nvSpPr>
          <p:spPr>
            <a:xfrm>
              <a:off x="2904014" y="2569510"/>
              <a:ext cx="308215" cy="320313"/>
            </a:xfrm>
            <a:custGeom>
              <a:rect b="b" l="l" r="r" t="t"/>
              <a:pathLst>
                <a:path extrusionOk="0" h="15118" w="14547">
                  <a:moveTo>
                    <a:pt x="10647" y="10860"/>
                  </a:moveTo>
                  <a:lnTo>
                    <a:pt x="10647" y="10860"/>
                  </a:lnTo>
                  <a:cubicBezTo>
                    <a:pt x="10645" y="10874"/>
                    <a:pt x="10645" y="10890"/>
                    <a:pt x="10647" y="10907"/>
                  </a:cubicBezTo>
                  <a:cubicBezTo>
                    <a:pt x="10647" y="10890"/>
                    <a:pt x="10647" y="10874"/>
                    <a:pt x="10647" y="10860"/>
                  </a:cubicBezTo>
                  <a:close/>
                  <a:moveTo>
                    <a:pt x="11794" y="1"/>
                  </a:moveTo>
                  <a:lnTo>
                    <a:pt x="10616" y="1148"/>
                  </a:lnTo>
                  <a:cubicBezTo>
                    <a:pt x="10499" y="1240"/>
                    <a:pt x="10419" y="1263"/>
                    <a:pt x="10330" y="1263"/>
                  </a:cubicBezTo>
                  <a:cubicBezTo>
                    <a:pt x="10256" y="1263"/>
                    <a:pt x="10177" y="1247"/>
                    <a:pt x="10065" y="1240"/>
                  </a:cubicBezTo>
                  <a:cubicBezTo>
                    <a:pt x="9759" y="1225"/>
                    <a:pt x="9652" y="1225"/>
                    <a:pt x="9408" y="1072"/>
                  </a:cubicBezTo>
                  <a:cubicBezTo>
                    <a:pt x="9325" y="1024"/>
                    <a:pt x="9260" y="940"/>
                    <a:pt x="9185" y="940"/>
                  </a:cubicBezTo>
                  <a:cubicBezTo>
                    <a:pt x="9164" y="940"/>
                    <a:pt x="9141" y="947"/>
                    <a:pt x="9117" y="965"/>
                  </a:cubicBezTo>
                  <a:cubicBezTo>
                    <a:pt x="9025" y="1026"/>
                    <a:pt x="8933" y="1102"/>
                    <a:pt x="8826" y="1133"/>
                  </a:cubicBezTo>
                  <a:cubicBezTo>
                    <a:pt x="8597" y="1209"/>
                    <a:pt x="8398" y="1270"/>
                    <a:pt x="8169" y="1270"/>
                  </a:cubicBezTo>
                  <a:cubicBezTo>
                    <a:pt x="8059" y="1270"/>
                    <a:pt x="7953" y="1263"/>
                    <a:pt x="7852" y="1263"/>
                  </a:cubicBezTo>
                  <a:cubicBezTo>
                    <a:pt x="7700" y="1263"/>
                    <a:pt x="7557" y="1280"/>
                    <a:pt x="7419" y="1362"/>
                  </a:cubicBezTo>
                  <a:cubicBezTo>
                    <a:pt x="7297" y="1439"/>
                    <a:pt x="7174" y="1515"/>
                    <a:pt x="7052" y="1592"/>
                  </a:cubicBezTo>
                  <a:cubicBezTo>
                    <a:pt x="6960" y="1668"/>
                    <a:pt x="7067" y="1821"/>
                    <a:pt x="7006" y="1882"/>
                  </a:cubicBezTo>
                  <a:cubicBezTo>
                    <a:pt x="6983" y="1903"/>
                    <a:pt x="6960" y="1911"/>
                    <a:pt x="6936" y="1911"/>
                  </a:cubicBezTo>
                  <a:cubicBezTo>
                    <a:pt x="6808" y="1911"/>
                    <a:pt x="6665" y="1664"/>
                    <a:pt x="6529" y="1664"/>
                  </a:cubicBezTo>
                  <a:cubicBezTo>
                    <a:pt x="6520" y="1664"/>
                    <a:pt x="6511" y="1666"/>
                    <a:pt x="6501" y="1668"/>
                  </a:cubicBezTo>
                  <a:cubicBezTo>
                    <a:pt x="6479" y="1676"/>
                    <a:pt x="6460" y="1679"/>
                    <a:pt x="6444" y="1679"/>
                  </a:cubicBezTo>
                  <a:cubicBezTo>
                    <a:pt x="6321" y="1679"/>
                    <a:pt x="6333" y="1497"/>
                    <a:pt x="6333" y="1362"/>
                  </a:cubicBezTo>
                  <a:cubicBezTo>
                    <a:pt x="6333" y="1209"/>
                    <a:pt x="6104" y="1118"/>
                    <a:pt x="5997" y="1056"/>
                  </a:cubicBezTo>
                  <a:cubicBezTo>
                    <a:pt x="5990" y="1051"/>
                    <a:pt x="5983" y="1049"/>
                    <a:pt x="5975" y="1049"/>
                  </a:cubicBezTo>
                  <a:cubicBezTo>
                    <a:pt x="5895" y="1049"/>
                    <a:pt x="5765" y="1319"/>
                    <a:pt x="5737" y="1347"/>
                  </a:cubicBezTo>
                  <a:cubicBezTo>
                    <a:pt x="5599" y="1423"/>
                    <a:pt x="5385" y="1301"/>
                    <a:pt x="5324" y="1500"/>
                  </a:cubicBezTo>
                  <a:cubicBezTo>
                    <a:pt x="5110" y="1378"/>
                    <a:pt x="4911" y="1255"/>
                    <a:pt x="4697" y="1133"/>
                  </a:cubicBezTo>
                  <a:cubicBezTo>
                    <a:pt x="4629" y="1094"/>
                    <a:pt x="4566" y="1077"/>
                    <a:pt x="4506" y="1077"/>
                  </a:cubicBezTo>
                  <a:cubicBezTo>
                    <a:pt x="4403" y="1077"/>
                    <a:pt x="4309" y="1126"/>
                    <a:pt x="4222" y="1194"/>
                  </a:cubicBezTo>
                  <a:cubicBezTo>
                    <a:pt x="4149" y="1238"/>
                    <a:pt x="4018" y="1424"/>
                    <a:pt x="3899" y="1424"/>
                  </a:cubicBezTo>
                  <a:cubicBezTo>
                    <a:pt x="3895" y="1424"/>
                    <a:pt x="3890" y="1424"/>
                    <a:pt x="3886" y="1423"/>
                  </a:cubicBezTo>
                  <a:cubicBezTo>
                    <a:pt x="3875" y="1422"/>
                    <a:pt x="3865" y="1421"/>
                    <a:pt x="3854" y="1421"/>
                  </a:cubicBezTo>
                  <a:cubicBezTo>
                    <a:pt x="3748" y="1421"/>
                    <a:pt x="3674" y="1490"/>
                    <a:pt x="3702" y="1546"/>
                  </a:cubicBezTo>
                  <a:cubicBezTo>
                    <a:pt x="3733" y="1622"/>
                    <a:pt x="3656" y="1791"/>
                    <a:pt x="3442" y="1928"/>
                  </a:cubicBezTo>
                  <a:cubicBezTo>
                    <a:pt x="3452" y="1958"/>
                    <a:pt x="3482" y="1981"/>
                    <a:pt x="3514" y="1981"/>
                  </a:cubicBezTo>
                  <a:cubicBezTo>
                    <a:pt x="3531" y="1981"/>
                    <a:pt x="3549" y="1975"/>
                    <a:pt x="3565" y="1959"/>
                  </a:cubicBezTo>
                  <a:cubicBezTo>
                    <a:pt x="3577" y="1945"/>
                    <a:pt x="3588" y="1938"/>
                    <a:pt x="3599" y="1938"/>
                  </a:cubicBezTo>
                  <a:cubicBezTo>
                    <a:pt x="3658" y="1938"/>
                    <a:pt x="3700" y="2121"/>
                    <a:pt x="3687" y="2173"/>
                  </a:cubicBezTo>
                  <a:cubicBezTo>
                    <a:pt x="3672" y="2219"/>
                    <a:pt x="3488" y="2356"/>
                    <a:pt x="3488" y="2464"/>
                  </a:cubicBezTo>
                  <a:cubicBezTo>
                    <a:pt x="3488" y="2494"/>
                    <a:pt x="3412" y="2479"/>
                    <a:pt x="3381" y="2525"/>
                  </a:cubicBezTo>
                  <a:cubicBezTo>
                    <a:pt x="3351" y="2601"/>
                    <a:pt x="3366" y="2724"/>
                    <a:pt x="3320" y="2815"/>
                  </a:cubicBezTo>
                  <a:cubicBezTo>
                    <a:pt x="3274" y="2892"/>
                    <a:pt x="3289" y="2968"/>
                    <a:pt x="3243" y="3060"/>
                  </a:cubicBezTo>
                  <a:cubicBezTo>
                    <a:pt x="3182" y="3198"/>
                    <a:pt x="3274" y="3167"/>
                    <a:pt x="3335" y="3244"/>
                  </a:cubicBezTo>
                  <a:cubicBezTo>
                    <a:pt x="3427" y="3366"/>
                    <a:pt x="3534" y="3381"/>
                    <a:pt x="3534" y="3580"/>
                  </a:cubicBezTo>
                  <a:cubicBezTo>
                    <a:pt x="3534" y="3672"/>
                    <a:pt x="3519" y="3718"/>
                    <a:pt x="3488" y="3794"/>
                  </a:cubicBezTo>
                  <a:cubicBezTo>
                    <a:pt x="3488" y="3791"/>
                    <a:pt x="3485" y="3790"/>
                    <a:pt x="3481" y="3790"/>
                  </a:cubicBezTo>
                  <a:cubicBezTo>
                    <a:pt x="3462" y="3790"/>
                    <a:pt x="3412" y="3812"/>
                    <a:pt x="3412" y="3825"/>
                  </a:cubicBezTo>
                  <a:cubicBezTo>
                    <a:pt x="3366" y="3871"/>
                    <a:pt x="3412" y="3901"/>
                    <a:pt x="3381" y="3947"/>
                  </a:cubicBezTo>
                  <a:cubicBezTo>
                    <a:pt x="3320" y="4039"/>
                    <a:pt x="3274" y="4131"/>
                    <a:pt x="3228" y="4253"/>
                  </a:cubicBezTo>
                  <a:cubicBezTo>
                    <a:pt x="3213" y="4284"/>
                    <a:pt x="3106" y="4590"/>
                    <a:pt x="3136" y="4651"/>
                  </a:cubicBezTo>
                  <a:cubicBezTo>
                    <a:pt x="3167" y="4727"/>
                    <a:pt x="3182" y="4712"/>
                    <a:pt x="3289" y="4727"/>
                  </a:cubicBezTo>
                  <a:cubicBezTo>
                    <a:pt x="3427" y="4758"/>
                    <a:pt x="3335" y="4819"/>
                    <a:pt x="3427" y="4896"/>
                  </a:cubicBezTo>
                  <a:cubicBezTo>
                    <a:pt x="3475" y="4932"/>
                    <a:pt x="3495" y="5025"/>
                    <a:pt x="3569" y="5025"/>
                  </a:cubicBezTo>
                  <a:cubicBezTo>
                    <a:pt x="3589" y="5025"/>
                    <a:pt x="3612" y="5019"/>
                    <a:pt x="3641" y="5003"/>
                  </a:cubicBezTo>
                  <a:cubicBezTo>
                    <a:pt x="3641" y="5003"/>
                    <a:pt x="3687" y="4850"/>
                    <a:pt x="3687" y="4819"/>
                  </a:cubicBezTo>
                  <a:cubicBezTo>
                    <a:pt x="3687" y="4804"/>
                    <a:pt x="3696" y="4798"/>
                    <a:pt x="3712" y="4798"/>
                  </a:cubicBezTo>
                  <a:cubicBezTo>
                    <a:pt x="3793" y="4798"/>
                    <a:pt x="4039" y="4964"/>
                    <a:pt x="4039" y="5003"/>
                  </a:cubicBezTo>
                  <a:cubicBezTo>
                    <a:pt x="4039" y="5033"/>
                    <a:pt x="3916" y="5140"/>
                    <a:pt x="4039" y="5140"/>
                  </a:cubicBezTo>
                  <a:cubicBezTo>
                    <a:pt x="4085" y="5140"/>
                    <a:pt x="4238" y="5140"/>
                    <a:pt x="4284" y="5156"/>
                  </a:cubicBezTo>
                  <a:cubicBezTo>
                    <a:pt x="4287" y="5156"/>
                    <a:pt x="4290" y="5157"/>
                    <a:pt x="4294" y="5157"/>
                  </a:cubicBezTo>
                  <a:cubicBezTo>
                    <a:pt x="4338" y="5157"/>
                    <a:pt x="4381" y="5104"/>
                    <a:pt x="4408" y="5104"/>
                  </a:cubicBezTo>
                  <a:cubicBezTo>
                    <a:pt x="4426" y="5104"/>
                    <a:pt x="4437" y="5126"/>
                    <a:pt x="4437" y="5201"/>
                  </a:cubicBezTo>
                  <a:cubicBezTo>
                    <a:pt x="4437" y="5339"/>
                    <a:pt x="4498" y="5354"/>
                    <a:pt x="4605" y="5416"/>
                  </a:cubicBezTo>
                  <a:cubicBezTo>
                    <a:pt x="4681" y="5309"/>
                    <a:pt x="4758" y="5201"/>
                    <a:pt x="4788" y="5064"/>
                  </a:cubicBezTo>
                  <a:lnTo>
                    <a:pt x="4788" y="5064"/>
                  </a:lnTo>
                  <a:cubicBezTo>
                    <a:pt x="4926" y="5171"/>
                    <a:pt x="4666" y="5263"/>
                    <a:pt x="4788" y="5416"/>
                  </a:cubicBezTo>
                  <a:cubicBezTo>
                    <a:pt x="4834" y="5416"/>
                    <a:pt x="4880" y="5416"/>
                    <a:pt x="4911" y="5400"/>
                  </a:cubicBezTo>
                  <a:lnTo>
                    <a:pt x="4911" y="5400"/>
                  </a:lnTo>
                  <a:cubicBezTo>
                    <a:pt x="4850" y="5507"/>
                    <a:pt x="4926" y="5798"/>
                    <a:pt x="4850" y="5813"/>
                  </a:cubicBezTo>
                  <a:cubicBezTo>
                    <a:pt x="5094" y="5936"/>
                    <a:pt x="4742" y="6043"/>
                    <a:pt x="4941" y="6119"/>
                  </a:cubicBezTo>
                  <a:cubicBezTo>
                    <a:pt x="4885" y="6204"/>
                    <a:pt x="4880" y="6367"/>
                    <a:pt x="4735" y="6367"/>
                  </a:cubicBezTo>
                  <a:cubicBezTo>
                    <a:pt x="4723" y="6367"/>
                    <a:pt x="4710" y="6366"/>
                    <a:pt x="4697" y="6364"/>
                  </a:cubicBezTo>
                  <a:lnTo>
                    <a:pt x="4697" y="6364"/>
                  </a:lnTo>
                  <a:cubicBezTo>
                    <a:pt x="4773" y="7098"/>
                    <a:pt x="3672" y="6869"/>
                    <a:pt x="3687" y="7373"/>
                  </a:cubicBezTo>
                  <a:cubicBezTo>
                    <a:pt x="3274" y="7618"/>
                    <a:pt x="3060" y="8062"/>
                    <a:pt x="2830" y="8490"/>
                  </a:cubicBezTo>
                  <a:cubicBezTo>
                    <a:pt x="2808" y="8497"/>
                    <a:pt x="2790" y="8500"/>
                    <a:pt x="2774" y="8500"/>
                  </a:cubicBezTo>
                  <a:cubicBezTo>
                    <a:pt x="2701" y="8500"/>
                    <a:pt x="2679" y="8439"/>
                    <a:pt x="2608" y="8439"/>
                  </a:cubicBezTo>
                  <a:cubicBezTo>
                    <a:pt x="2597" y="8439"/>
                    <a:pt x="2584" y="8441"/>
                    <a:pt x="2570" y="8444"/>
                  </a:cubicBezTo>
                  <a:cubicBezTo>
                    <a:pt x="2693" y="8261"/>
                    <a:pt x="2417" y="8215"/>
                    <a:pt x="2570" y="8031"/>
                  </a:cubicBezTo>
                  <a:cubicBezTo>
                    <a:pt x="2555" y="7985"/>
                    <a:pt x="2433" y="7955"/>
                    <a:pt x="2525" y="7939"/>
                  </a:cubicBezTo>
                  <a:cubicBezTo>
                    <a:pt x="2509" y="7924"/>
                    <a:pt x="2494" y="7924"/>
                    <a:pt x="2479" y="7924"/>
                  </a:cubicBezTo>
                  <a:cubicBezTo>
                    <a:pt x="2356" y="8016"/>
                    <a:pt x="2173" y="7970"/>
                    <a:pt x="2096" y="8046"/>
                  </a:cubicBezTo>
                  <a:cubicBezTo>
                    <a:pt x="2051" y="8092"/>
                    <a:pt x="2027" y="8121"/>
                    <a:pt x="1996" y="8121"/>
                  </a:cubicBezTo>
                  <a:cubicBezTo>
                    <a:pt x="1974" y="8121"/>
                    <a:pt x="1950" y="8108"/>
                    <a:pt x="1913" y="8077"/>
                  </a:cubicBezTo>
                  <a:cubicBezTo>
                    <a:pt x="1882" y="8169"/>
                    <a:pt x="1852" y="8184"/>
                    <a:pt x="1821" y="8276"/>
                  </a:cubicBezTo>
                  <a:cubicBezTo>
                    <a:pt x="1775" y="8368"/>
                    <a:pt x="1790" y="8551"/>
                    <a:pt x="1744" y="8612"/>
                  </a:cubicBezTo>
                  <a:cubicBezTo>
                    <a:pt x="1683" y="8674"/>
                    <a:pt x="1622" y="8827"/>
                    <a:pt x="1530" y="8827"/>
                  </a:cubicBezTo>
                  <a:cubicBezTo>
                    <a:pt x="1423" y="8827"/>
                    <a:pt x="1301" y="8903"/>
                    <a:pt x="1209" y="8934"/>
                  </a:cubicBezTo>
                  <a:cubicBezTo>
                    <a:pt x="1026" y="8979"/>
                    <a:pt x="964" y="9591"/>
                    <a:pt x="1087" y="9714"/>
                  </a:cubicBezTo>
                  <a:cubicBezTo>
                    <a:pt x="1209" y="9836"/>
                    <a:pt x="949" y="10081"/>
                    <a:pt x="842" y="10203"/>
                  </a:cubicBezTo>
                  <a:cubicBezTo>
                    <a:pt x="735" y="10341"/>
                    <a:pt x="735" y="10631"/>
                    <a:pt x="704" y="10800"/>
                  </a:cubicBezTo>
                  <a:cubicBezTo>
                    <a:pt x="669" y="10761"/>
                    <a:pt x="638" y="10745"/>
                    <a:pt x="613" y="10745"/>
                  </a:cubicBezTo>
                  <a:cubicBezTo>
                    <a:pt x="497" y="10745"/>
                    <a:pt x="480" y="11084"/>
                    <a:pt x="506" y="11197"/>
                  </a:cubicBezTo>
                  <a:cubicBezTo>
                    <a:pt x="460" y="11289"/>
                    <a:pt x="429" y="11366"/>
                    <a:pt x="414" y="11457"/>
                  </a:cubicBezTo>
                  <a:cubicBezTo>
                    <a:pt x="447" y="11439"/>
                    <a:pt x="476" y="11427"/>
                    <a:pt x="504" y="11427"/>
                  </a:cubicBezTo>
                  <a:cubicBezTo>
                    <a:pt x="566" y="11427"/>
                    <a:pt x="616" y="11486"/>
                    <a:pt x="659" y="11656"/>
                  </a:cubicBezTo>
                  <a:cubicBezTo>
                    <a:pt x="692" y="11656"/>
                    <a:pt x="736" y="11662"/>
                    <a:pt x="773" y="11662"/>
                  </a:cubicBezTo>
                  <a:cubicBezTo>
                    <a:pt x="820" y="11662"/>
                    <a:pt x="857" y="11653"/>
                    <a:pt x="857" y="11610"/>
                  </a:cubicBezTo>
                  <a:lnTo>
                    <a:pt x="857" y="11610"/>
                  </a:lnTo>
                  <a:cubicBezTo>
                    <a:pt x="1056" y="12130"/>
                    <a:pt x="536" y="12207"/>
                    <a:pt x="291" y="12467"/>
                  </a:cubicBezTo>
                  <a:cubicBezTo>
                    <a:pt x="383" y="12543"/>
                    <a:pt x="307" y="12681"/>
                    <a:pt x="291" y="12757"/>
                  </a:cubicBezTo>
                  <a:cubicBezTo>
                    <a:pt x="246" y="12941"/>
                    <a:pt x="200" y="13109"/>
                    <a:pt x="200" y="13323"/>
                  </a:cubicBezTo>
                  <a:cubicBezTo>
                    <a:pt x="200" y="13369"/>
                    <a:pt x="230" y="13522"/>
                    <a:pt x="200" y="13568"/>
                  </a:cubicBezTo>
                  <a:cubicBezTo>
                    <a:pt x="192" y="13584"/>
                    <a:pt x="173" y="13588"/>
                    <a:pt x="150" y="13588"/>
                  </a:cubicBezTo>
                  <a:cubicBezTo>
                    <a:pt x="132" y="13588"/>
                    <a:pt x="111" y="13585"/>
                    <a:pt x="93" y="13585"/>
                  </a:cubicBezTo>
                  <a:cubicBezTo>
                    <a:pt x="46" y="13585"/>
                    <a:pt x="13" y="13600"/>
                    <a:pt x="62" y="13706"/>
                  </a:cubicBezTo>
                  <a:cubicBezTo>
                    <a:pt x="77" y="13721"/>
                    <a:pt x="138" y="13828"/>
                    <a:pt x="77" y="13828"/>
                  </a:cubicBezTo>
                  <a:cubicBezTo>
                    <a:pt x="1" y="13828"/>
                    <a:pt x="108" y="13981"/>
                    <a:pt x="108" y="14027"/>
                  </a:cubicBezTo>
                  <a:cubicBezTo>
                    <a:pt x="108" y="14104"/>
                    <a:pt x="62" y="14134"/>
                    <a:pt x="62" y="14226"/>
                  </a:cubicBezTo>
                  <a:cubicBezTo>
                    <a:pt x="62" y="14333"/>
                    <a:pt x="154" y="14364"/>
                    <a:pt x="154" y="14455"/>
                  </a:cubicBezTo>
                  <a:cubicBezTo>
                    <a:pt x="154" y="14593"/>
                    <a:pt x="154" y="14715"/>
                    <a:pt x="108" y="14884"/>
                  </a:cubicBezTo>
                  <a:cubicBezTo>
                    <a:pt x="126" y="14887"/>
                    <a:pt x="144" y="14889"/>
                    <a:pt x="162" y="14889"/>
                  </a:cubicBezTo>
                  <a:cubicBezTo>
                    <a:pt x="293" y="14889"/>
                    <a:pt x="411" y="14798"/>
                    <a:pt x="506" y="14731"/>
                  </a:cubicBezTo>
                  <a:cubicBezTo>
                    <a:pt x="582" y="14761"/>
                    <a:pt x="628" y="14792"/>
                    <a:pt x="659" y="14838"/>
                  </a:cubicBezTo>
                  <a:cubicBezTo>
                    <a:pt x="637" y="14726"/>
                    <a:pt x="651" y="14689"/>
                    <a:pt x="681" y="14689"/>
                  </a:cubicBezTo>
                  <a:cubicBezTo>
                    <a:pt x="736" y="14689"/>
                    <a:pt x="848" y="14823"/>
                    <a:pt x="888" y="14853"/>
                  </a:cubicBezTo>
                  <a:cubicBezTo>
                    <a:pt x="945" y="14921"/>
                    <a:pt x="968" y="15118"/>
                    <a:pt x="1071" y="15118"/>
                  </a:cubicBezTo>
                  <a:cubicBezTo>
                    <a:pt x="1106" y="15118"/>
                    <a:pt x="1151" y="15095"/>
                    <a:pt x="1209" y="15037"/>
                  </a:cubicBezTo>
                  <a:cubicBezTo>
                    <a:pt x="1270" y="15006"/>
                    <a:pt x="1240" y="14975"/>
                    <a:pt x="1316" y="14975"/>
                  </a:cubicBezTo>
                  <a:cubicBezTo>
                    <a:pt x="1439" y="14975"/>
                    <a:pt x="1301" y="14914"/>
                    <a:pt x="1362" y="14884"/>
                  </a:cubicBezTo>
                  <a:cubicBezTo>
                    <a:pt x="1423" y="14853"/>
                    <a:pt x="1423" y="14838"/>
                    <a:pt x="1530" y="14838"/>
                  </a:cubicBezTo>
                  <a:cubicBezTo>
                    <a:pt x="1683" y="14838"/>
                    <a:pt x="1607" y="14532"/>
                    <a:pt x="1775" y="14532"/>
                  </a:cubicBezTo>
                  <a:cubicBezTo>
                    <a:pt x="1974" y="14532"/>
                    <a:pt x="2096" y="14073"/>
                    <a:pt x="2173" y="13981"/>
                  </a:cubicBezTo>
                  <a:cubicBezTo>
                    <a:pt x="2216" y="14007"/>
                    <a:pt x="2263" y="14028"/>
                    <a:pt x="2302" y="14028"/>
                  </a:cubicBezTo>
                  <a:cubicBezTo>
                    <a:pt x="2333" y="14028"/>
                    <a:pt x="2358" y="14015"/>
                    <a:pt x="2372" y="13981"/>
                  </a:cubicBezTo>
                  <a:cubicBezTo>
                    <a:pt x="2453" y="14022"/>
                    <a:pt x="2548" y="14029"/>
                    <a:pt x="2653" y="14029"/>
                  </a:cubicBezTo>
                  <a:cubicBezTo>
                    <a:pt x="2705" y="14029"/>
                    <a:pt x="2759" y="14027"/>
                    <a:pt x="2815" y="14027"/>
                  </a:cubicBezTo>
                  <a:cubicBezTo>
                    <a:pt x="2922" y="14027"/>
                    <a:pt x="2922" y="14027"/>
                    <a:pt x="2999" y="13951"/>
                  </a:cubicBezTo>
                  <a:cubicBezTo>
                    <a:pt x="3075" y="13874"/>
                    <a:pt x="3014" y="13920"/>
                    <a:pt x="3136" y="13874"/>
                  </a:cubicBezTo>
                  <a:cubicBezTo>
                    <a:pt x="3243" y="13824"/>
                    <a:pt x="3374" y="13811"/>
                    <a:pt x="3509" y="13811"/>
                  </a:cubicBezTo>
                  <a:cubicBezTo>
                    <a:pt x="3663" y="13811"/>
                    <a:pt x="3824" y="13828"/>
                    <a:pt x="3962" y="13828"/>
                  </a:cubicBezTo>
                  <a:lnTo>
                    <a:pt x="5890" y="13828"/>
                  </a:lnTo>
                  <a:cubicBezTo>
                    <a:pt x="5890" y="13657"/>
                    <a:pt x="5876" y="13473"/>
                    <a:pt x="5776" y="13473"/>
                  </a:cubicBezTo>
                  <a:cubicBezTo>
                    <a:pt x="5768" y="13473"/>
                    <a:pt x="5760" y="13474"/>
                    <a:pt x="5752" y="13476"/>
                  </a:cubicBezTo>
                  <a:cubicBezTo>
                    <a:pt x="5645" y="13293"/>
                    <a:pt x="5859" y="13018"/>
                    <a:pt x="6012" y="12926"/>
                  </a:cubicBezTo>
                  <a:cubicBezTo>
                    <a:pt x="5798" y="12589"/>
                    <a:pt x="6456" y="12314"/>
                    <a:pt x="6563" y="11962"/>
                  </a:cubicBezTo>
                  <a:cubicBezTo>
                    <a:pt x="6517" y="11824"/>
                    <a:pt x="6456" y="11702"/>
                    <a:pt x="6364" y="11610"/>
                  </a:cubicBezTo>
                  <a:cubicBezTo>
                    <a:pt x="6373" y="11468"/>
                    <a:pt x="6430" y="11432"/>
                    <a:pt x="6518" y="11432"/>
                  </a:cubicBezTo>
                  <a:cubicBezTo>
                    <a:pt x="6573" y="11432"/>
                    <a:pt x="6640" y="11446"/>
                    <a:pt x="6716" y="11457"/>
                  </a:cubicBezTo>
                  <a:cubicBezTo>
                    <a:pt x="6731" y="11381"/>
                    <a:pt x="6670" y="11366"/>
                    <a:pt x="6608" y="11366"/>
                  </a:cubicBezTo>
                  <a:cubicBezTo>
                    <a:pt x="6633" y="11338"/>
                    <a:pt x="6666" y="11328"/>
                    <a:pt x="6702" y="11328"/>
                  </a:cubicBezTo>
                  <a:cubicBezTo>
                    <a:pt x="6786" y="11328"/>
                    <a:pt x="6890" y="11381"/>
                    <a:pt x="6966" y="11381"/>
                  </a:cubicBezTo>
                  <a:cubicBezTo>
                    <a:pt x="7038" y="11381"/>
                    <a:pt x="7086" y="11334"/>
                    <a:pt x="7067" y="11151"/>
                  </a:cubicBezTo>
                  <a:lnTo>
                    <a:pt x="7067" y="11151"/>
                  </a:lnTo>
                  <a:cubicBezTo>
                    <a:pt x="7155" y="11166"/>
                    <a:pt x="7103" y="11305"/>
                    <a:pt x="7204" y="11305"/>
                  </a:cubicBezTo>
                  <a:cubicBezTo>
                    <a:pt x="7209" y="11305"/>
                    <a:pt x="7215" y="11305"/>
                    <a:pt x="7220" y="11304"/>
                  </a:cubicBezTo>
                  <a:cubicBezTo>
                    <a:pt x="7223" y="11305"/>
                    <a:pt x="7226" y="11305"/>
                    <a:pt x="7229" y="11305"/>
                  </a:cubicBezTo>
                  <a:cubicBezTo>
                    <a:pt x="7291" y="11305"/>
                    <a:pt x="7383" y="11166"/>
                    <a:pt x="7266" y="11151"/>
                  </a:cubicBezTo>
                  <a:cubicBezTo>
                    <a:pt x="7276" y="11113"/>
                    <a:pt x="7305" y="11097"/>
                    <a:pt x="7338" y="11097"/>
                  </a:cubicBezTo>
                  <a:cubicBezTo>
                    <a:pt x="7412" y="11097"/>
                    <a:pt x="7507" y="11174"/>
                    <a:pt x="7465" y="11259"/>
                  </a:cubicBezTo>
                  <a:cubicBezTo>
                    <a:pt x="7469" y="11259"/>
                    <a:pt x="7473" y="11259"/>
                    <a:pt x="7476" y="11259"/>
                  </a:cubicBezTo>
                  <a:cubicBezTo>
                    <a:pt x="7567" y="11259"/>
                    <a:pt x="7496" y="11073"/>
                    <a:pt x="7511" y="11014"/>
                  </a:cubicBezTo>
                  <a:lnTo>
                    <a:pt x="7511" y="11014"/>
                  </a:lnTo>
                  <a:cubicBezTo>
                    <a:pt x="7557" y="11081"/>
                    <a:pt x="7620" y="11107"/>
                    <a:pt x="7687" y="11107"/>
                  </a:cubicBezTo>
                  <a:cubicBezTo>
                    <a:pt x="7910" y="11107"/>
                    <a:pt x="8181" y="10813"/>
                    <a:pt x="8016" y="10754"/>
                  </a:cubicBezTo>
                  <a:cubicBezTo>
                    <a:pt x="8010" y="10705"/>
                    <a:pt x="8045" y="10700"/>
                    <a:pt x="8085" y="10700"/>
                  </a:cubicBezTo>
                  <a:cubicBezTo>
                    <a:pt x="8095" y="10700"/>
                    <a:pt x="8105" y="10700"/>
                    <a:pt x="8115" y="10700"/>
                  </a:cubicBezTo>
                  <a:cubicBezTo>
                    <a:pt x="8165" y="10700"/>
                    <a:pt x="8207" y="10693"/>
                    <a:pt x="8169" y="10601"/>
                  </a:cubicBezTo>
                  <a:lnTo>
                    <a:pt x="8169" y="10601"/>
                  </a:lnTo>
                  <a:cubicBezTo>
                    <a:pt x="8291" y="10846"/>
                    <a:pt x="8597" y="10631"/>
                    <a:pt x="8230" y="10907"/>
                  </a:cubicBezTo>
                  <a:cubicBezTo>
                    <a:pt x="8259" y="10958"/>
                    <a:pt x="8302" y="10979"/>
                    <a:pt x="8350" y="10979"/>
                  </a:cubicBezTo>
                  <a:cubicBezTo>
                    <a:pt x="8503" y="10979"/>
                    <a:pt x="8722" y="10777"/>
                    <a:pt x="8826" y="10708"/>
                  </a:cubicBezTo>
                  <a:lnTo>
                    <a:pt x="8826" y="10708"/>
                  </a:lnTo>
                  <a:cubicBezTo>
                    <a:pt x="8918" y="10769"/>
                    <a:pt x="8765" y="10922"/>
                    <a:pt x="8872" y="11060"/>
                  </a:cubicBezTo>
                  <a:cubicBezTo>
                    <a:pt x="9056" y="11029"/>
                    <a:pt x="9530" y="10800"/>
                    <a:pt x="9285" y="10662"/>
                  </a:cubicBezTo>
                  <a:cubicBezTo>
                    <a:pt x="9303" y="10593"/>
                    <a:pt x="9322" y="10569"/>
                    <a:pt x="9344" y="10569"/>
                  </a:cubicBezTo>
                  <a:cubicBezTo>
                    <a:pt x="9382" y="10569"/>
                    <a:pt x="9427" y="10633"/>
                    <a:pt x="9484" y="10662"/>
                  </a:cubicBezTo>
                  <a:cubicBezTo>
                    <a:pt x="9603" y="10513"/>
                    <a:pt x="9606" y="10248"/>
                    <a:pt x="9860" y="10248"/>
                  </a:cubicBezTo>
                  <a:cubicBezTo>
                    <a:pt x="9867" y="10248"/>
                    <a:pt x="9874" y="10249"/>
                    <a:pt x="9882" y="10249"/>
                  </a:cubicBezTo>
                  <a:cubicBezTo>
                    <a:pt x="9882" y="10173"/>
                    <a:pt x="9729" y="10234"/>
                    <a:pt x="9729" y="10157"/>
                  </a:cubicBezTo>
                  <a:cubicBezTo>
                    <a:pt x="9698" y="9989"/>
                    <a:pt x="9866" y="10050"/>
                    <a:pt x="9882" y="9943"/>
                  </a:cubicBezTo>
                  <a:cubicBezTo>
                    <a:pt x="9945" y="9968"/>
                    <a:pt x="9935" y="10066"/>
                    <a:pt x="10015" y="10066"/>
                  </a:cubicBezTo>
                  <a:cubicBezTo>
                    <a:pt x="10032" y="10066"/>
                    <a:pt x="10053" y="10061"/>
                    <a:pt x="10081" y="10050"/>
                  </a:cubicBezTo>
                  <a:lnTo>
                    <a:pt x="10081" y="10050"/>
                  </a:lnTo>
                  <a:cubicBezTo>
                    <a:pt x="9928" y="10280"/>
                    <a:pt x="10157" y="10310"/>
                    <a:pt x="10035" y="10555"/>
                  </a:cubicBezTo>
                  <a:cubicBezTo>
                    <a:pt x="9974" y="10524"/>
                    <a:pt x="9943" y="10448"/>
                    <a:pt x="9943" y="10356"/>
                  </a:cubicBezTo>
                  <a:cubicBezTo>
                    <a:pt x="9916" y="10348"/>
                    <a:pt x="9894" y="10345"/>
                    <a:pt x="9875" y="10345"/>
                  </a:cubicBezTo>
                  <a:cubicBezTo>
                    <a:pt x="9798" y="10345"/>
                    <a:pt x="9785" y="10403"/>
                    <a:pt x="9706" y="10403"/>
                  </a:cubicBezTo>
                  <a:cubicBezTo>
                    <a:pt x="9699" y="10403"/>
                    <a:pt x="9691" y="10403"/>
                    <a:pt x="9683" y="10402"/>
                  </a:cubicBezTo>
                  <a:lnTo>
                    <a:pt x="9683" y="10402"/>
                  </a:lnTo>
                  <a:cubicBezTo>
                    <a:pt x="9729" y="10738"/>
                    <a:pt x="9836" y="10738"/>
                    <a:pt x="9989" y="11014"/>
                  </a:cubicBezTo>
                  <a:cubicBezTo>
                    <a:pt x="10035" y="10891"/>
                    <a:pt x="9989" y="10586"/>
                    <a:pt x="10234" y="10555"/>
                  </a:cubicBezTo>
                  <a:cubicBezTo>
                    <a:pt x="10295" y="10387"/>
                    <a:pt x="10081" y="10509"/>
                    <a:pt x="10142" y="10356"/>
                  </a:cubicBezTo>
                  <a:lnTo>
                    <a:pt x="10142" y="10356"/>
                  </a:lnTo>
                  <a:cubicBezTo>
                    <a:pt x="10157" y="10359"/>
                    <a:pt x="10171" y="10360"/>
                    <a:pt x="10184" y="10360"/>
                  </a:cubicBezTo>
                  <a:cubicBezTo>
                    <a:pt x="10252" y="10360"/>
                    <a:pt x="10295" y="10326"/>
                    <a:pt x="10295" y="10249"/>
                  </a:cubicBezTo>
                  <a:cubicBezTo>
                    <a:pt x="10382" y="10264"/>
                    <a:pt x="10331" y="10403"/>
                    <a:pt x="10431" y="10403"/>
                  </a:cubicBezTo>
                  <a:cubicBezTo>
                    <a:pt x="10436" y="10403"/>
                    <a:pt x="10442" y="10403"/>
                    <a:pt x="10448" y="10402"/>
                  </a:cubicBezTo>
                  <a:lnTo>
                    <a:pt x="10448" y="10402"/>
                  </a:lnTo>
                  <a:cubicBezTo>
                    <a:pt x="10444" y="10439"/>
                    <a:pt x="10435" y="10452"/>
                    <a:pt x="10422" y="10452"/>
                  </a:cubicBezTo>
                  <a:cubicBezTo>
                    <a:pt x="10395" y="10452"/>
                    <a:pt x="10347" y="10390"/>
                    <a:pt x="10282" y="10390"/>
                  </a:cubicBezTo>
                  <a:cubicBezTo>
                    <a:pt x="10267" y="10390"/>
                    <a:pt x="10251" y="10393"/>
                    <a:pt x="10234" y="10402"/>
                  </a:cubicBezTo>
                  <a:cubicBezTo>
                    <a:pt x="10279" y="10448"/>
                    <a:pt x="10295" y="10509"/>
                    <a:pt x="10295" y="10601"/>
                  </a:cubicBezTo>
                  <a:cubicBezTo>
                    <a:pt x="10382" y="10761"/>
                    <a:pt x="10635" y="10589"/>
                    <a:pt x="10647" y="10860"/>
                  </a:cubicBezTo>
                  <a:lnTo>
                    <a:pt x="10647" y="10860"/>
                  </a:lnTo>
                  <a:cubicBezTo>
                    <a:pt x="10661" y="10690"/>
                    <a:pt x="10828" y="10666"/>
                    <a:pt x="10799" y="10356"/>
                  </a:cubicBezTo>
                  <a:lnTo>
                    <a:pt x="10799" y="10356"/>
                  </a:lnTo>
                  <a:cubicBezTo>
                    <a:pt x="10830" y="10387"/>
                    <a:pt x="10854" y="10397"/>
                    <a:pt x="10877" y="10397"/>
                  </a:cubicBezTo>
                  <a:cubicBezTo>
                    <a:pt x="10922" y="10397"/>
                    <a:pt x="10963" y="10356"/>
                    <a:pt x="11044" y="10356"/>
                  </a:cubicBezTo>
                  <a:cubicBezTo>
                    <a:pt x="10922" y="10463"/>
                    <a:pt x="11060" y="10555"/>
                    <a:pt x="11044" y="10708"/>
                  </a:cubicBezTo>
                  <a:cubicBezTo>
                    <a:pt x="11066" y="10715"/>
                    <a:pt x="11085" y="10718"/>
                    <a:pt x="11101" y="10718"/>
                  </a:cubicBezTo>
                  <a:cubicBezTo>
                    <a:pt x="11174" y="10718"/>
                    <a:pt x="11196" y="10657"/>
                    <a:pt x="11267" y="10657"/>
                  </a:cubicBezTo>
                  <a:cubicBezTo>
                    <a:pt x="11278" y="10657"/>
                    <a:pt x="11290" y="10659"/>
                    <a:pt x="11304" y="10662"/>
                  </a:cubicBezTo>
                  <a:cubicBezTo>
                    <a:pt x="11335" y="10846"/>
                    <a:pt x="11151" y="10815"/>
                    <a:pt x="11151" y="10953"/>
                  </a:cubicBezTo>
                  <a:cubicBezTo>
                    <a:pt x="11158" y="11006"/>
                    <a:pt x="11205" y="11018"/>
                    <a:pt x="11264" y="11018"/>
                  </a:cubicBezTo>
                  <a:cubicBezTo>
                    <a:pt x="11320" y="11018"/>
                    <a:pt x="11388" y="11007"/>
                    <a:pt x="11444" y="11007"/>
                  </a:cubicBezTo>
                  <a:cubicBezTo>
                    <a:pt x="11466" y="11007"/>
                    <a:pt x="11486" y="11009"/>
                    <a:pt x="11503" y="11014"/>
                  </a:cubicBezTo>
                  <a:cubicBezTo>
                    <a:pt x="11473" y="10907"/>
                    <a:pt x="11243" y="10999"/>
                    <a:pt x="11304" y="10800"/>
                  </a:cubicBezTo>
                  <a:cubicBezTo>
                    <a:pt x="11442" y="10693"/>
                    <a:pt x="11580" y="10723"/>
                    <a:pt x="11748" y="10555"/>
                  </a:cubicBezTo>
                  <a:cubicBezTo>
                    <a:pt x="11763" y="10570"/>
                    <a:pt x="11778" y="10586"/>
                    <a:pt x="11794" y="10616"/>
                  </a:cubicBezTo>
                  <a:cubicBezTo>
                    <a:pt x="12191" y="10295"/>
                    <a:pt x="11962" y="10111"/>
                    <a:pt x="12115" y="9974"/>
                  </a:cubicBezTo>
                  <a:cubicBezTo>
                    <a:pt x="12207" y="9867"/>
                    <a:pt x="12161" y="9652"/>
                    <a:pt x="12237" y="9591"/>
                  </a:cubicBezTo>
                  <a:cubicBezTo>
                    <a:pt x="12268" y="9561"/>
                    <a:pt x="12497" y="9500"/>
                    <a:pt x="12497" y="9469"/>
                  </a:cubicBezTo>
                  <a:cubicBezTo>
                    <a:pt x="12497" y="9392"/>
                    <a:pt x="12604" y="9377"/>
                    <a:pt x="12604" y="9301"/>
                  </a:cubicBezTo>
                  <a:cubicBezTo>
                    <a:pt x="12604" y="9209"/>
                    <a:pt x="12604" y="9194"/>
                    <a:pt x="12650" y="9132"/>
                  </a:cubicBezTo>
                  <a:cubicBezTo>
                    <a:pt x="12727" y="9056"/>
                    <a:pt x="12819" y="9025"/>
                    <a:pt x="12910" y="8934"/>
                  </a:cubicBezTo>
                  <a:cubicBezTo>
                    <a:pt x="13124" y="8704"/>
                    <a:pt x="12956" y="8444"/>
                    <a:pt x="13155" y="8230"/>
                  </a:cubicBezTo>
                  <a:cubicBezTo>
                    <a:pt x="13219" y="8298"/>
                    <a:pt x="13260" y="8323"/>
                    <a:pt x="13287" y="8323"/>
                  </a:cubicBezTo>
                  <a:cubicBezTo>
                    <a:pt x="13364" y="8323"/>
                    <a:pt x="13332" y="8123"/>
                    <a:pt x="13400" y="8123"/>
                  </a:cubicBezTo>
                  <a:cubicBezTo>
                    <a:pt x="13492" y="8123"/>
                    <a:pt x="13568" y="8062"/>
                    <a:pt x="13644" y="8001"/>
                  </a:cubicBezTo>
                  <a:cubicBezTo>
                    <a:pt x="13663" y="7978"/>
                    <a:pt x="13699" y="7973"/>
                    <a:pt x="13740" y="7973"/>
                  </a:cubicBezTo>
                  <a:cubicBezTo>
                    <a:pt x="13774" y="7973"/>
                    <a:pt x="13811" y="7976"/>
                    <a:pt x="13845" y="7976"/>
                  </a:cubicBezTo>
                  <a:cubicBezTo>
                    <a:pt x="13911" y="7976"/>
                    <a:pt x="13966" y="7964"/>
                    <a:pt x="13966" y="7893"/>
                  </a:cubicBezTo>
                  <a:cubicBezTo>
                    <a:pt x="13966" y="7756"/>
                    <a:pt x="13950" y="7633"/>
                    <a:pt x="13859" y="7526"/>
                  </a:cubicBezTo>
                  <a:cubicBezTo>
                    <a:pt x="13966" y="7435"/>
                    <a:pt x="14042" y="7450"/>
                    <a:pt x="14088" y="7328"/>
                  </a:cubicBezTo>
                  <a:cubicBezTo>
                    <a:pt x="14103" y="7266"/>
                    <a:pt x="14103" y="7129"/>
                    <a:pt x="14149" y="7098"/>
                  </a:cubicBezTo>
                  <a:cubicBezTo>
                    <a:pt x="14195" y="7037"/>
                    <a:pt x="14256" y="7083"/>
                    <a:pt x="14317" y="7022"/>
                  </a:cubicBezTo>
                  <a:cubicBezTo>
                    <a:pt x="14547" y="6792"/>
                    <a:pt x="14241" y="6272"/>
                    <a:pt x="14516" y="6104"/>
                  </a:cubicBezTo>
                  <a:cubicBezTo>
                    <a:pt x="14455" y="6043"/>
                    <a:pt x="14379" y="5997"/>
                    <a:pt x="14363" y="5905"/>
                  </a:cubicBezTo>
                  <a:cubicBezTo>
                    <a:pt x="14333" y="5767"/>
                    <a:pt x="14455" y="5722"/>
                    <a:pt x="14394" y="5599"/>
                  </a:cubicBezTo>
                  <a:cubicBezTo>
                    <a:pt x="14317" y="5461"/>
                    <a:pt x="14302" y="5324"/>
                    <a:pt x="14241" y="5201"/>
                  </a:cubicBezTo>
                  <a:cubicBezTo>
                    <a:pt x="14210" y="5125"/>
                    <a:pt x="14027" y="4850"/>
                    <a:pt x="14149" y="4788"/>
                  </a:cubicBezTo>
                  <a:cubicBezTo>
                    <a:pt x="14180" y="4773"/>
                    <a:pt x="14272" y="4758"/>
                    <a:pt x="14272" y="4712"/>
                  </a:cubicBezTo>
                  <a:cubicBezTo>
                    <a:pt x="14272" y="4681"/>
                    <a:pt x="14302" y="4544"/>
                    <a:pt x="14241" y="4544"/>
                  </a:cubicBezTo>
                  <a:cubicBezTo>
                    <a:pt x="14149" y="4544"/>
                    <a:pt x="14210" y="4375"/>
                    <a:pt x="14149" y="4314"/>
                  </a:cubicBezTo>
                  <a:cubicBezTo>
                    <a:pt x="14139" y="4307"/>
                    <a:pt x="14131" y="4304"/>
                    <a:pt x="14123" y="4304"/>
                  </a:cubicBezTo>
                  <a:cubicBezTo>
                    <a:pt x="14090" y="4304"/>
                    <a:pt x="14071" y="4355"/>
                    <a:pt x="14038" y="4355"/>
                  </a:cubicBezTo>
                  <a:cubicBezTo>
                    <a:pt x="14030" y="4355"/>
                    <a:pt x="14022" y="4352"/>
                    <a:pt x="14012" y="4345"/>
                  </a:cubicBezTo>
                  <a:cubicBezTo>
                    <a:pt x="13966" y="4299"/>
                    <a:pt x="13935" y="4207"/>
                    <a:pt x="13905" y="4161"/>
                  </a:cubicBezTo>
                  <a:cubicBezTo>
                    <a:pt x="13843" y="4039"/>
                    <a:pt x="13920" y="3855"/>
                    <a:pt x="13843" y="3764"/>
                  </a:cubicBezTo>
                  <a:cubicBezTo>
                    <a:pt x="13797" y="3718"/>
                    <a:pt x="13843" y="3687"/>
                    <a:pt x="13813" y="3641"/>
                  </a:cubicBezTo>
                  <a:cubicBezTo>
                    <a:pt x="13792" y="3641"/>
                    <a:pt x="13779" y="3648"/>
                    <a:pt x="13763" y="3648"/>
                  </a:cubicBezTo>
                  <a:cubicBezTo>
                    <a:pt x="13755" y="3648"/>
                    <a:pt x="13746" y="3646"/>
                    <a:pt x="13736" y="3641"/>
                  </a:cubicBezTo>
                  <a:cubicBezTo>
                    <a:pt x="13690" y="3626"/>
                    <a:pt x="13660" y="3580"/>
                    <a:pt x="13660" y="3534"/>
                  </a:cubicBezTo>
                  <a:cubicBezTo>
                    <a:pt x="13613" y="3581"/>
                    <a:pt x="13584" y="3616"/>
                    <a:pt x="13558" y="3616"/>
                  </a:cubicBezTo>
                  <a:cubicBezTo>
                    <a:pt x="13541" y="3616"/>
                    <a:pt x="13525" y="3601"/>
                    <a:pt x="13507" y="3565"/>
                  </a:cubicBezTo>
                  <a:cubicBezTo>
                    <a:pt x="13476" y="3504"/>
                    <a:pt x="13369" y="3458"/>
                    <a:pt x="13369" y="3412"/>
                  </a:cubicBezTo>
                  <a:cubicBezTo>
                    <a:pt x="13369" y="3274"/>
                    <a:pt x="13339" y="3014"/>
                    <a:pt x="13232" y="2907"/>
                  </a:cubicBezTo>
                  <a:cubicBezTo>
                    <a:pt x="13206" y="2882"/>
                    <a:pt x="13181" y="2877"/>
                    <a:pt x="13156" y="2877"/>
                  </a:cubicBezTo>
                  <a:cubicBezTo>
                    <a:pt x="13139" y="2877"/>
                    <a:pt x="13123" y="2879"/>
                    <a:pt x="13107" y="2879"/>
                  </a:cubicBezTo>
                  <a:cubicBezTo>
                    <a:pt x="13075" y="2879"/>
                    <a:pt x="13045" y="2870"/>
                    <a:pt x="13017" y="2815"/>
                  </a:cubicBezTo>
                  <a:cubicBezTo>
                    <a:pt x="12987" y="2724"/>
                    <a:pt x="13017" y="2617"/>
                    <a:pt x="13002" y="2525"/>
                  </a:cubicBezTo>
                  <a:cubicBezTo>
                    <a:pt x="12987" y="2418"/>
                    <a:pt x="12819" y="2249"/>
                    <a:pt x="12864" y="2158"/>
                  </a:cubicBezTo>
                  <a:cubicBezTo>
                    <a:pt x="12926" y="2051"/>
                    <a:pt x="12819" y="2035"/>
                    <a:pt x="12864" y="1928"/>
                  </a:cubicBezTo>
                  <a:cubicBezTo>
                    <a:pt x="12871" y="1904"/>
                    <a:pt x="12894" y="1904"/>
                    <a:pt x="12919" y="1904"/>
                  </a:cubicBezTo>
                  <a:lnTo>
                    <a:pt x="12919" y="1904"/>
                  </a:lnTo>
                  <a:cubicBezTo>
                    <a:pt x="12958" y="1904"/>
                    <a:pt x="13002" y="1904"/>
                    <a:pt x="13002" y="1821"/>
                  </a:cubicBezTo>
                  <a:cubicBezTo>
                    <a:pt x="13002" y="1729"/>
                    <a:pt x="13048" y="1546"/>
                    <a:pt x="13002" y="1469"/>
                  </a:cubicBezTo>
                  <a:cubicBezTo>
                    <a:pt x="12956" y="1378"/>
                    <a:pt x="12880" y="1454"/>
                    <a:pt x="12819" y="1347"/>
                  </a:cubicBezTo>
                  <a:cubicBezTo>
                    <a:pt x="12792" y="1287"/>
                    <a:pt x="12768" y="1267"/>
                    <a:pt x="12747" y="1267"/>
                  </a:cubicBezTo>
                  <a:cubicBezTo>
                    <a:pt x="12720" y="1267"/>
                    <a:pt x="12698" y="1299"/>
                    <a:pt x="12681" y="1316"/>
                  </a:cubicBezTo>
                  <a:cubicBezTo>
                    <a:pt x="12656" y="1354"/>
                    <a:pt x="12662" y="1382"/>
                    <a:pt x="12613" y="1382"/>
                  </a:cubicBezTo>
                  <a:cubicBezTo>
                    <a:pt x="12603" y="1382"/>
                    <a:pt x="12590" y="1380"/>
                    <a:pt x="12574" y="1378"/>
                  </a:cubicBezTo>
                  <a:cubicBezTo>
                    <a:pt x="12513" y="1347"/>
                    <a:pt x="12604" y="1301"/>
                    <a:pt x="12558" y="1270"/>
                  </a:cubicBezTo>
                  <a:cubicBezTo>
                    <a:pt x="12452" y="1217"/>
                    <a:pt x="12507" y="1176"/>
                    <a:pt x="12444" y="1176"/>
                  </a:cubicBezTo>
                  <a:cubicBezTo>
                    <a:pt x="12434" y="1176"/>
                    <a:pt x="12422" y="1177"/>
                    <a:pt x="12406" y="1179"/>
                  </a:cubicBezTo>
                  <a:cubicBezTo>
                    <a:pt x="12334" y="1179"/>
                    <a:pt x="12310" y="1199"/>
                    <a:pt x="12289" y="1199"/>
                  </a:cubicBezTo>
                  <a:cubicBezTo>
                    <a:pt x="12278" y="1199"/>
                    <a:pt x="12268" y="1194"/>
                    <a:pt x="12253" y="1179"/>
                  </a:cubicBezTo>
                  <a:cubicBezTo>
                    <a:pt x="12207" y="1118"/>
                    <a:pt x="12176" y="1102"/>
                    <a:pt x="12207" y="1072"/>
                  </a:cubicBezTo>
                  <a:cubicBezTo>
                    <a:pt x="12268" y="995"/>
                    <a:pt x="12406" y="1056"/>
                    <a:pt x="12406" y="965"/>
                  </a:cubicBezTo>
                  <a:cubicBezTo>
                    <a:pt x="12406" y="934"/>
                    <a:pt x="12360" y="888"/>
                    <a:pt x="12298" y="873"/>
                  </a:cubicBezTo>
                  <a:cubicBezTo>
                    <a:pt x="12237" y="919"/>
                    <a:pt x="12176" y="919"/>
                    <a:pt x="12100" y="965"/>
                  </a:cubicBezTo>
                  <a:cubicBezTo>
                    <a:pt x="11947" y="842"/>
                    <a:pt x="12298" y="689"/>
                    <a:pt x="12008" y="613"/>
                  </a:cubicBezTo>
                  <a:cubicBezTo>
                    <a:pt x="11962" y="414"/>
                    <a:pt x="12069" y="506"/>
                    <a:pt x="11993" y="337"/>
                  </a:cubicBezTo>
                  <a:cubicBezTo>
                    <a:pt x="11916" y="184"/>
                    <a:pt x="11962" y="108"/>
                    <a:pt x="11794" y="16"/>
                  </a:cubicBezTo>
                  <a:lnTo>
                    <a:pt x="11794"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2"/>
            <p:cNvSpPr/>
            <p:nvPr/>
          </p:nvSpPr>
          <p:spPr>
            <a:xfrm>
              <a:off x="1745439" y="592017"/>
              <a:ext cx="5869" cy="6483"/>
            </a:xfrm>
            <a:custGeom>
              <a:rect b="b" l="l" r="r" t="t"/>
              <a:pathLst>
                <a:path extrusionOk="0" h="306" w="277">
                  <a:moveTo>
                    <a:pt x="1" y="0"/>
                  </a:moveTo>
                  <a:lnTo>
                    <a:pt x="1" y="306"/>
                  </a:lnTo>
                  <a:cubicBezTo>
                    <a:pt x="139" y="306"/>
                    <a:pt x="276" y="291"/>
                    <a:pt x="246" y="107"/>
                  </a:cubicBezTo>
                  <a:cubicBezTo>
                    <a:pt x="215" y="31"/>
                    <a:pt x="123" y="0"/>
                    <a:pt x="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2"/>
            <p:cNvSpPr/>
            <p:nvPr/>
          </p:nvSpPr>
          <p:spPr>
            <a:xfrm>
              <a:off x="1870869" y="769272"/>
              <a:ext cx="10064" cy="9746"/>
            </a:xfrm>
            <a:custGeom>
              <a:rect b="b" l="l" r="r" t="t"/>
              <a:pathLst>
                <a:path extrusionOk="0" h="460" w="475">
                  <a:moveTo>
                    <a:pt x="475" y="1"/>
                  </a:moveTo>
                  <a:cubicBezTo>
                    <a:pt x="230" y="16"/>
                    <a:pt x="0" y="291"/>
                    <a:pt x="77" y="460"/>
                  </a:cubicBezTo>
                  <a:cubicBezTo>
                    <a:pt x="169" y="368"/>
                    <a:pt x="337" y="353"/>
                    <a:pt x="475" y="307"/>
                  </a:cubicBezTo>
                  <a:cubicBezTo>
                    <a:pt x="475" y="123"/>
                    <a:pt x="429" y="154"/>
                    <a:pt x="47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2"/>
            <p:cNvSpPr/>
            <p:nvPr/>
          </p:nvSpPr>
          <p:spPr>
            <a:xfrm>
              <a:off x="1861462" y="778997"/>
              <a:ext cx="8772" cy="4238"/>
            </a:xfrm>
            <a:custGeom>
              <a:rect b="b" l="l" r="r" t="t"/>
              <a:pathLst>
                <a:path extrusionOk="0" h="200" w="414">
                  <a:moveTo>
                    <a:pt x="62" y="1"/>
                  </a:moveTo>
                  <a:cubicBezTo>
                    <a:pt x="1" y="154"/>
                    <a:pt x="230" y="31"/>
                    <a:pt x="169" y="199"/>
                  </a:cubicBezTo>
                  <a:cubicBezTo>
                    <a:pt x="307" y="184"/>
                    <a:pt x="307" y="31"/>
                    <a:pt x="41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2"/>
            <p:cNvSpPr/>
            <p:nvPr/>
          </p:nvSpPr>
          <p:spPr>
            <a:xfrm>
              <a:off x="1665732" y="606912"/>
              <a:ext cx="231728" cy="451145"/>
            </a:xfrm>
            <a:custGeom>
              <a:rect b="b" l="l" r="r" t="t"/>
              <a:pathLst>
                <a:path extrusionOk="0" h="21293" w="10937">
                  <a:moveTo>
                    <a:pt x="5775" y="401"/>
                  </a:moveTo>
                  <a:cubicBezTo>
                    <a:pt x="5907" y="401"/>
                    <a:pt x="6041" y="486"/>
                    <a:pt x="5981" y="658"/>
                  </a:cubicBezTo>
                  <a:cubicBezTo>
                    <a:pt x="5889" y="582"/>
                    <a:pt x="5644" y="658"/>
                    <a:pt x="5568" y="551"/>
                  </a:cubicBezTo>
                  <a:cubicBezTo>
                    <a:pt x="5574" y="451"/>
                    <a:pt x="5674" y="401"/>
                    <a:pt x="5775" y="401"/>
                  </a:cubicBezTo>
                  <a:close/>
                  <a:moveTo>
                    <a:pt x="6333" y="1"/>
                  </a:moveTo>
                  <a:cubicBezTo>
                    <a:pt x="5109" y="123"/>
                    <a:pt x="4268" y="307"/>
                    <a:pt x="3717" y="1056"/>
                  </a:cubicBezTo>
                  <a:cubicBezTo>
                    <a:pt x="3518" y="1087"/>
                    <a:pt x="3350" y="1102"/>
                    <a:pt x="3182" y="1148"/>
                  </a:cubicBezTo>
                  <a:lnTo>
                    <a:pt x="3059" y="1362"/>
                  </a:lnTo>
                  <a:cubicBezTo>
                    <a:pt x="2891" y="1561"/>
                    <a:pt x="3243" y="1515"/>
                    <a:pt x="3075" y="1683"/>
                  </a:cubicBezTo>
                  <a:cubicBezTo>
                    <a:pt x="3044" y="1714"/>
                    <a:pt x="2937" y="1744"/>
                    <a:pt x="2906" y="1760"/>
                  </a:cubicBezTo>
                  <a:cubicBezTo>
                    <a:pt x="2895" y="1762"/>
                    <a:pt x="2884" y="1763"/>
                    <a:pt x="2872" y="1763"/>
                  </a:cubicBezTo>
                  <a:cubicBezTo>
                    <a:pt x="2815" y="1763"/>
                    <a:pt x="2753" y="1741"/>
                    <a:pt x="2696" y="1741"/>
                  </a:cubicBezTo>
                  <a:cubicBezTo>
                    <a:pt x="2684" y="1741"/>
                    <a:pt x="2673" y="1742"/>
                    <a:pt x="2662" y="1744"/>
                  </a:cubicBezTo>
                  <a:cubicBezTo>
                    <a:pt x="2539" y="1790"/>
                    <a:pt x="2509" y="1821"/>
                    <a:pt x="2493" y="1959"/>
                  </a:cubicBezTo>
                  <a:cubicBezTo>
                    <a:pt x="2493" y="1959"/>
                    <a:pt x="2526" y="1948"/>
                    <a:pt x="2561" y="1948"/>
                  </a:cubicBezTo>
                  <a:cubicBezTo>
                    <a:pt x="2610" y="1948"/>
                    <a:pt x="2664" y="1968"/>
                    <a:pt x="2646" y="2066"/>
                  </a:cubicBezTo>
                  <a:cubicBezTo>
                    <a:pt x="2631" y="2188"/>
                    <a:pt x="2600" y="2188"/>
                    <a:pt x="2509" y="2234"/>
                  </a:cubicBezTo>
                  <a:cubicBezTo>
                    <a:pt x="2448" y="2249"/>
                    <a:pt x="2356" y="2371"/>
                    <a:pt x="2325" y="2371"/>
                  </a:cubicBezTo>
                  <a:cubicBezTo>
                    <a:pt x="2172" y="2371"/>
                    <a:pt x="1897" y="2494"/>
                    <a:pt x="1897" y="2616"/>
                  </a:cubicBezTo>
                  <a:cubicBezTo>
                    <a:pt x="1897" y="2755"/>
                    <a:pt x="1993" y="2767"/>
                    <a:pt x="2099" y="2767"/>
                  </a:cubicBezTo>
                  <a:cubicBezTo>
                    <a:pt x="2121" y="2767"/>
                    <a:pt x="2145" y="2767"/>
                    <a:pt x="2168" y="2767"/>
                  </a:cubicBezTo>
                  <a:cubicBezTo>
                    <a:pt x="2237" y="2767"/>
                    <a:pt x="2303" y="2772"/>
                    <a:pt x="2340" y="2815"/>
                  </a:cubicBezTo>
                  <a:cubicBezTo>
                    <a:pt x="2524" y="2999"/>
                    <a:pt x="2035" y="3641"/>
                    <a:pt x="2295" y="3733"/>
                  </a:cubicBezTo>
                  <a:cubicBezTo>
                    <a:pt x="2203" y="3916"/>
                    <a:pt x="2142" y="4023"/>
                    <a:pt x="2142" y="4238"/>
                  </a:cubicBezTo>
                  <a:cubicBezTo>
                    <a:pt x="2157" y="4421"/>
                    <a:pt x="1958" y="4849"/>
                    <a:pt x="2126" y="5018"/>
                  </a:cubicBezTo>
                  <a:cubicBezTo>
                    <a:pt x="2187" y="5079"/>
                    <a:pt x="2295" y="5094"/>
                    <a:pt x="2295" y="5216"/>
                  </a:cubicBezTo>
                  <a:cubicBezTo>
                    <a:pt x="2295" y="5354"/>
                    <a:pt x="2310" y="5477"/>
                    <a:pt x="2340" y="5614"/>
                  </a:cubicBezTo>
                  <a:cubicBezTo>
                    <a:pt x="2371" y="5721"/>
                    <a:pt x="2279" y="5752"/>
                    <a:pt x="2249" y="5844"/>
                  </a:cubicBezTo>
                  <a:cubicBezTo>
                    <a:pt x="2203" y="5966"/>
                    <a:pt x="2203" y="6042"/>
                    <a:pt x="2203" y="6165"/>
                  </a:cubicBezTo>
                  <a:cubicBezTo>
                    <a:pt x="2203" y="6410"/>
                    <a:pt x="2509" y="6348"/>
                    <a:pt x="2600" y="6501"/>
                  </a:cubicBezTo>
                  <a:cubicBezTo>
                    <a:pt x="2279" y="6823"/>
                    <a:pt x="2019" y="7312"/>
                    <a:pt x="2111" y="7801"/>
                  </a:cubicBezTo>
                  <a:cubicBezTo>
                    <a:pt x="2157" y="8016"/>
                    <a:pt x="2050" y="7985"/>
                    <a:pt x="1989" y="8169"/>
                  </a:cubicBezTo>
                  <a:cubicBezTo>
                    <a:pt x="1989" y="8184"/>
                    <a:pt x="2050" y="8245"/>
                    <a:pt x="2050" y="8291"/>
                  </a:cubicBezTo>
                  <a:cubicBezTo>
                    <a:pt x="2050" y="8352"/>
                    <a:pt x="1927" y="8321"/>
                    <a:pt x="1897" y="8367"/>
                  </a:cubicBezTo>
                  <a:cubicBezTo>
                    <a:pt x="1836" y="8429"/>
                    <a:pt x="1927" y="8444"/>
                    <a:pt x="1820" y="8505"/>
                  </a:cubicBezTo>
                  <a:cubicBezTo>
                    <a:pt x="1759" y="8520"/>
                    <a:pt x="1744" y="8582"/>
                    <a:pt x="1698" y="8612"/>
                  </a:cubicBezTo>
                  <a:cubicBezTo>
                    <a:pt x="1591" y="8673"/>
                    <a:pt x="1469" y="8689"/>
                    <a:pt x="1392" y="8765"/>
                  </a:cubicBezTo>
                  <a:cubicBezTo>
                    <a:pt x="1224" y="8872"/>
                    <a:pt x="933" y="8857"/>
                    <a:pt x="933" y="9071"/>
                  </a:cubicBezTo>
                  <a:cubicBezTo>
                    <a:pt x="933" y="9224"/>
                    <a:pt x="857" y="9453"/>
                    <a:pt x="734" y="9530"/>
                  </a:cubicBezTo>
                  <a:cubicBezTo>
                    <a:pt x="643" y="9576"/>
                    <a:pt x="520" y="9560"/>
                    <a:pt x="428" y="9622"/>
                  </a:cubicBezTo>
                  <a:cubicBezTo>
                    <a:pt x="383" y="9668"/>
                    <a:pt x="321" y="9729"/>
                    <a:pt x="276" y="9775"/>
                  </a:cubicBezTo>
                  <a:cubicBezTo>
                    <a:pt x="107" y="9958"/>
                    <a:pt x="61" y="9928"/>
                    <a:pt x="123" y="10233"/>
                  </a:cubicBezTo>
                  <a:cubicBezTo>
                    <a:pt x="16" y="10463"/>
                    <a:pt x="0" y="10753"/>
                    <a:pt x="199" y="10952"/>
                  </a:cubicBezTo>
                  <a:cubicBezTo>
                    <a:pt x="276" y="11029"/>
                    <a:pt x="138" y="11105"/>
                    <a:pt x="199" y="11166"/>
                  </a:cubicBezTo>
                  <a:cubicBezTo>
                    <a:pt x="230" y="11197"/>
                    <a:pt x="245" y="11228"/>
                    <a:pt x="276" y="11258"/>
                  </a:cubicBezTo>
                  <a:cubicBezTo>
                    <a:pt x="367" y="11426"/>
                    <a:pt x="459" y="11595"/>
                    <a:pt x="566" y="11763"/>
                  </a:cubicBezTo>
                  <a:cubicBezTo>
                    <a:pt x="673" y="11962"/>
                    <a:pt x="581" y="12390"/>
                    <a:pt x="704" y="12528"/>
                  </a:cubicBezTo>
                  <a:cubicBezTo>
                    <a:pt x="755" y="12573"/>
                    <a:pt x="807" y="12580"/>
                    <a:pt x="857" y="12580"/>
                  </a:cubicBezTo>
                  <a:cubicBezTo>
                    <a:pt x="881" y="12580"/>
                    <a:pt x="904" y="12578"/>
                    <a:pt x="927" y="12578"/>
                  </a:cubicBezTo>
                  <a:cubicBezTo>
                    <a:pt x="971" y="12578"/>
                    <a:pt x="1015" y="12584"/>
                    <a:pt x="1056" y="12620"/>
                  </a:cubicBezTo>
                  <a:cubicBezTo>
                    <a:pt x="1163" y="12681"/>
                    <a:pt x="1270" y="12742"/>
                    <a:pt x="1392" y="12803"/>
                  </a:cubicBezTo>
                  <a:cubicBezTo>
                    <a:pt x="1514" y="12925"/>
                    <a:pt x="1622" y="12818"/>
                    <a:pt x="1744" y="13002"/>
                  </a:cubicBezTo>
                  <a:cubicBezTo>
                    <a:pt x="1897" y="13216"/>
                    <a:pt x="2035" y="13415"/>
                    <a:pt x="2172" y="13629"/>
                  </a:cubicBezTo>
                  <a:cubicBezTo>
                    <a:pt x="2325" y="13843"/>
                    <a:pt x="2126" y="14440"/>
                    <a:pt x="2325" y="14577"/>
                  </a:cubicBezTo>
                  <a:cubicBezTo>
                    <a:pt x="2723" y="14853"/>
                    <a:pt x="3136" y="15128"/>
                    <a:pt x="3534" y="15403"/>
                  </a:cubicBezTo>
                  <a:cubicBezTo>
                    <a:pt x="3717" y="15526"/>
                    <a:pt x="3901" y="15648"/>
                    <a:pt x="4084" y="15770"/>
                  </a:cubicBezTo>
                  <a:cubicBezTo>
                    <a:pt x="4207" y="15862"/>
                    <a:pt x="4222" y="15985"/>
                    <a:pt x="4268" y="16122"/>
                  </a:cubicBezTo>
                  <a:lnTo>
                    <a:pt x="5476" y="21292"/>
                  </a:lnTo>
                  <a:cubicBezTo>
                    <a:pt x="5644" y="21216"/>
                    <a:pt x="5813" y="21139"/>
                    <a:pt x="5981" y="21063"/>
                  </a:cubicBezTo>
                  <a:cubicBezTo>
                    <a:pt x="5981" y="21063"/>
                    <a:pt x="6027" y="20971"/>
                    <a:pt x="6027" y="20971"/>
                  </a:cubicBezTo>
                  <a:cubicBezTo>
                    <a:pt x="6046" y="20966"/>
                    <a:pt x="6066" y="20964"/>
                    <a:pt x="6087" y="20964"/>
                  </a:cubicBezTo>
                  <a:cubicBezTo>
                    <a:pt x="6157" y="20964"/>
                    <a:pt x="6235" y="20986"/>
                    <a:pt x="6302" y="20986"/>
                  </a:cubicBezTo>
                  <a:cubicBezTo>
                    <a:pt x="6330" y="20986"/>
                    <a:pt x="6356" y="20982"/>
                    <a:pt x="6378" y="20971"/>
                  </a:cubicBezTo>
                  <a:cubicBezTo>
                    <a:pt x="6531" y="20894"/>
                    <a:pt x="6562" y="20665"/>
                    <a:pt x="6684" y="20558"/>
                  </a:cubicBezTo>
                  <a:cubicBezTo>
                    <a:pt x="6791" y="20405"/>
                    <a:pt x="6944" y="20023"/>
                    <a:pt x="7113" y="19946"/>
                  </a:cubicBezTo>
                  <a:cubicBezTo>
                    <a:pt x="7266" y="19870"/>
                    <a:pt x="7434" y="19472"/>
                    <a:pt x="7434" y="19304"/>
                  </a:cubicBezTo>
                  <a:cubicBezTo>
                    <a:pt x="7434" y="19181"/>
                    <a:pt x="7357" y="19059"/>
                    <a:pt x="7342" y="18952"/>
                  </a:cubicBezTo>
                  <a:cubicBezTo>
                    <a:pt x="7327" y="18906"/>
                    <a:pt x="7388" y="18860"/>
                    <a:pt x="7388" y="18830"/>
                  </a:cubicBezTo>
                  <a:cubicBezTo>
                    <a:pt x="7388" y="18753"/>
                    <a:pt x="7281" y="18738"/>
                    <a:pt x="7281" y="18661"/>
                  </a:cubicBezTo>
                  <a:cubicBezTo>
                    <a:pt x="7281" y="18371"/>
                    <a:pt x="7006" y="18126"/>
                    <a:pt x="6990" y="17835"/>
                  </a:cubicBezTo>
                  <a:cubicBezTo>
                    <a:pt x="6960" y="17514"/>
                    <a:pt x="7281" y="17407"/>
                    <a:pt x="7373" y="17116"/>
                  </a:cubicBezTo>
                  <a:cubicBezTo>
                    <a:pt x="7429" y="16955"/>
                    <a:pt x="7532" y="16939"/>
                    <a:pt x="7653" y="16939"/>
                  </a:cubicBezTo>
                  <a:cubicBezTo>
                    <a:pt x="7685" y="16939"/>
                    <a:pt x="7718" y="16940"/>
                    <a:pt x="7752" y="16940"/>
                  </a:cubicBezTo>
                  <a:cubicBezTo>
                    <a:pt x="7833" y="16940"/>
                    <a:pt x="7918" y="16933"/>
                    <a:pt x="8000" y="16887"/>
                  </a:cubicBezTo>
                  <a:cubicBezTo>
                    <a:pt x="8092" y="16826"/>
                    <a:pt x="8306" y="16566"/>
                    <a:pt x="8352" y="16428"/>
                  </a:cubicBezTo>
                  <a:cubicBezTo>
                    <a:pt x="8352" y="16428"/>
                    <a:pt x="8290" y="16183"/>
                    <a:pt x="8367" y="16183"/>
                  </a:cubicBezTo>
                  <a:cubicBezTo>
                    <a:pt x="8446" y="16183"/>
                    <a:pt x="8509" y="16223"/>
                    <a:pt x="8569" y="16223"/>
                  </a:cubicBezTo>
                  <a:cubicBezTo>
                    <a:pt x="8614" y="16223"/>
                    <a:pt x="8658" y="16201"/>
                    <a:pt x="8703" y="16122"/>
                  </a:cubicBezTo>
                  <a:cubicBezTo>
                    <a:pt x="8872" y="15985"/>
                    <a:pt x="8902" y="16000"/>
                    <a:pt x="8994" y="15740"/>
                  </a:cubicBezTo>
                  <a:cubicBezTo>
                    <a:pt x="9040" y="15633"/>
                    <a:pt x="9499" y="15495"/>
                    <a:pt x="9606" y="15449"/>
                  </a:cubicBezTo>
                  <a:cubicBezTo>
                    <a:pt x="9805" y="15357"/>
                    <a:pt x="10004" y="15250"/>
                    <a:pt x="10218" y="15174"/>
                  </a:cubicBezTo>
                  <a:cubicBezTo>
                    <a:pt x="10309" y="15128"/>
                    <a:pt x="10386" y="15097"/>
                    <a:pt x="10478" y="15082"/>
                  </a:cubicBezTo>
                  <a:cubicBezTo>
                    <a:pt x="10585" y="15052"/>
                    <a:pt x="10646" y="14929"/>
                    <a:pt x="10738" y="14883"/>
                  </a:cubicBezTo>
                  <a:cubicBezTo>
                    <a:pt x="10937" y="14792"/>
                    <a:pt x="10891" y="14562"/>
                    <a:pt x="10738" y="14455"/>
                  </a:cubicBezTo>
                  <a:cubicBezTo>
                    <a:pt x="10493" y="14302"/>
                    <a:pt x="10615" y="14195"/>
                    <a:pt x="10615" y="13935"/>
                  </a:cubicBezTo>
                  <a:cubicBezTo>
                    <a:pt x="10615" y="13721"/>
                    <a:pt x="10554" y="13491"/>
                    <a:pt x="10600" y="13277"/>
                  </a:cubicBezTo>
                  <a:cubicBezTo>
                    <a:pt x="10631" y="13201"/>
                    <a:pt x="10585" y="13109"/>
                    <a:pt x="10631" y="13033"/>
                  </a:cubicBezTo>
                  <a:cubicBezTo>
                    <a:pt x="10677" y="12925"/>
                    <a:pt x="10738" y="12711"/>
                    <a:pt x="10722" y="12589"/>
                  </a:cubicBezTo>
                  <a:cubicBezTo>
                    <a:pt x="10585" y="12497"/>
                    <a:pt x="10462" y="12421"/>
                    <a:pt x="10309" y="12360"/>
                  </a:cubicBezTo>
                  <a:lnTo>
                    <a:pt x="10309" y="12360"/>
                  </a:lnTo>
                  <a:cubicBezTo>
                    <a:pt x="10157" y="12421"/>
                    <a:pt x="10340" y="12558"/>
                    <a:pt x="10417" y="12558"/>
                  </a:cubicBezTo>
                  <a:cubicBezTo>
                    <a:pt x="10348" y="12587"/>
                    <a:pt x="10263" y="12601"/>
                    <a:pt x="10176" y="12601"/>
                  </a:cubicBezTo>
                  <a:cubicBezTo>
                    <a:pt x="9931" y="12601"/>
                    <a:pt x="9663" y="12489"/>
                    <a:pt x="9652" y="12252"/>
                  </a:cubicBezTo>
                  <a:cubicBezTo>
                    <a:pt x="9663" y="12251"/>
                    <a:pt x="9674" y="12251"/>
                    <a:pt x="9684" y="12251"/>
                  </a:cubicBezTo>
                  <a:cubicBezTo>
                    <a:pt x="9800" y="12251"/>
                    <a:pt x="9856" y="12310"/>
                    <a:pt x="9971" y="12310"/>
                  </a:cubicBezTo>
                  <a:cubicBezTo>
                    <a:pt x="9999" y="12310"/>
                    <a:pt x="10029" y="12307"/>
                    <a:pt x="10065" y="12298"/>
                  </a:cubicBezTo>
                  <a:cubicBezTo>
                    <a:pt x="9896" y="12161"/>
                    <a:pt x="9728" y="12023"/>
                    <a:pt x="9560" y="11901"/>
                  </a:cubicBezTo>
                  <a:cubicBezTo>
                    <a:pt x="9667" y="11855"/>
                    <a:pt x="9667" y="11717"/>
                    <a:pt x="9652" y="11549"/>
                  </a:cubicBezTo>
                  <a:cubicBezTo>
                    <a:pt x="9545" y="11442"/>
                    <a:pt x="9485" y="11277"/>
                    <a:pt x="9258" y="11277"/>
                  </a:cubicBezTo>
                  <a:cubicBezTo>
                    <a:pt x="9225" y="11277"/>
                    <a:pt x="9188" y="11281"/>
                    <a:pt x="9147" y="11289"/>
                  </a:cubicBezTo>
                  <a:cubicBezTo>
                    <a:pt x="9009" y="11335"/>
                    <a:pt x="9223" y="11457"/>
                    <a:pt x="9147" y="11595"/>
                  </a:cubicBezTo>
                  <a:cubicBezTo>
                    <a:pt x="8963" y="11610"/>
                    <a:pt x="8856" y="11702"/>
                    <a:pt x="8749" y="11794"/>
                  </a:cubicBezTo>
                  <a:cubicBezTo>
                    <a:pt x="8612" y="11794"/>
                    <a:pt x="8612" y="11641"/>
                    <a:pt x="8505" y="11595"/>
                  </a:cubicBezTo>
                  <a:cubicBezTo>
                    <a:pt x="8673" y="11457"/>
                    <a:pt x="8596" y="11059"/>
                    <a:pt x="8795" y="10937"/>
                  </a:cubicBezTo>
                  <a:cubicBezTo>
                    <a:pt x="8918" y="10983"/>
                    <a:pt x="9055" y="11029"/>
                    <a:pt x="9009" y="11243"/>
                  </a:cubicBezTo>
                  <a:cubicBezTo>
                    <a:pt x="9147" y="11075"/>
                    <a:pt x="9361" y="10968"/>
                    <a:pt x="9514" y="10784"/>
                  </a:cubicBezTo>
                  <a:cubicBezTo>
                    <a:pt x="9346" y="10478"/>
                    <a:pt x="9116" y="10509"/>
                    <a:pt x="8703" y="10493"/>
                  </a:cubicBezTo>
                  <a:cubicBezTo>
                    <a:pt x="8581" y="10570"/>
                    <a:pt x="8688" y="10876"/>
                    <a:pt x="8658" y="11044"/>
                  </a:cubicBezTo>
                  <a:cubicBezTo>
                    <a:pt x="8485" y="11150"/>
                    <a:pt x="8304" y="11197"/>
                    <a:pt x="8127" y="11197"/>
                  </a:cubicBezTo>
                  <a:cubicBezTo>
                    <a:pt x="7204" y="11197"/>
                    <a:pt x="6356" y="9935"/>
                    <a:pt x="7036" y="9178"/>
                  </a:cubicBezTo>
                  <a:cubicBezTo>
                    <a:pt x="7633" y="9163"/>
                    <a:pt x="7663" y="8643"/>
                    <a:pt x="8245" y="8520"/>
                  </a:cubicBezTo>
                  <a:cubicBezTo>
                    <a:pt x="8535" y="8061"/>
                    <a:pt x="9147" y="7756"/>
                    <a:pt x="9147" y="7159"/>
                  </a:cubicBezTo>
                  <a:cubicBezTo>
                    <a:pt x="9514" y="7083"/>
                    <a:pt x="9361" y="6501"/>
                    <a:pt x="9759" y="6455"/>
                  </a:cubicBezTo>
                  <a:cubicBezTo>
                    <a:pt x="9315" y="6241"/>
                    <a:pt x="9484" y="5660"/>
                    <a:pt x="9453" y="5247"/>
                  </a:cubicBezTo>
                  <a:cubicBezTo>
                    <a:pt x="9254" y="5155"/>
                    <a:pt x="9132" y="4987"/>
                    <a:pt x="8856" y="4987"/>
                  </a:cubicBezTo>
                  <a:cubicBezTo>
                    <a:pt x="8780" y="4803"/>
                    <a:pt x="8994" y="4895"/>
                    <a:pt x="8948" y="4742"/>
                  </a:cubicBezTo>
                  <a:lnTo>
                    <a:pt x="8948" y="4742"/>
                  </a:lnTo>
                  <a:cubicBezTo>
                    <a:pt x="8909" y="4750"/>
                    <a:pt x="8871" y="4753"/>
                    <a:pt x="8833" y="4753"/>
                  </a:cubicBezTo>
                  <a:cubicBezTo>
                    <a:pt x="8174" y="4753"/>
                    <a:pt x="7715" y="3657"/>
                    <a:pt x="8092" y="2876"/>
                  </a:cubicBezTo>
                  <a:lnTo>
                    <a:pt x="8092" y="2876"/>
                  </a:lnTo>
                  <a:cubicBezTo>
                    <a:pt x="8124" y="2879"/>
                    <a:pt x="8156" y="2880"/>
                    <a:pt x="8187" y="2880"/>
                  </a:cubicBezTo>
                  <a:cubicBezTo>
                    <a:pt x="9166" y="2880"/>
                    <a:pt x="8986" y="1721"/>
                    <a:pt x="9713" y="1469"/>
                  </a:cubicBezTo>
                  <a:cubicBezTo>
                    <a:pt x="9698" y="1163"/>
                    <a:pt x="9438" y="1133"/>
                    <a:pt x="9514" y="765"/>
                  </a:cubicBezTo>
                  <a:lnTo>
                    <a:pt x="9514" y="765"/>
                  </a:lnTo>
                  <a:cubicBezTo>
                    <a:pt x="8933" y="857"/>
                    <a:pt x="8811" y="1408"/>
                    <a:pt x="8199" y="1469"/>
                  </a:cubicBezTo>
                  <a:cubicBezTo>
                    <a:pt x="8076" y="1484"/>
                    <a:pt x="8199" y="1729"/>
                    <a:pt x="8092" y="1775"/>
                  </a:cubicBezTo>
                  <a:cubicBezTo>
                    <a:pt x="8008" y="1817"/>
                    <a:pt x="7887" y="1839"/>
                    <a:pt x="7764" y="1839"/>
                  </a:cubicBezTo>
                  <a:cubicBezTo>
                    <a:pt x="7483" y="1839"/>
                    <a:pt x="7190" y="1724"/>
                    <a:pt x="7296" y="1469"/>
                  </a:cubicBezTo>
                  <a:cubicBezTo>
                    <a:pt x="7326" y="1456"/>
                    <a:pt x="7348" y="1451"/>
                    <a:pt x="7366" y="1451"/>
                  </a:cubicBezTo>
                  <a:cubicBezTo>
                    <a:pt x="7465" y="1451"/>
                    <a:pt x="7397" y="1627"/>
                    <a:pt x="7505" y="1627"/>
                  </a:cubicBezTo>
                  <a:cubicBezTo>
                    <a:pt x="7516" y="1627"/>
                    <a:pt x="7527" y="1625"/>
                    <a:pt x="7541" y="1622"/>
                  </a:cubicBezTo>
                  <a:cubicBezTo>
                    <a:pt x="7740" y="1316"/>
                    <a:pt x="7327" y="1194"/>
                    <a:pt x="7189" y="1056"/>
                  </a:cubicBezTo>
                  <a:cubicBezTo>
                    <a:pt x="7134" y="865"/>
                    <a:pt x="7336" y="649"/>
                    <a:pt x="7129" y="649"/>
                  </a:cubicBezTo>
                  <a:cubicBezTo>
                    <a:pt x="7104" y="649"/>
                    <a:pt x="7074" y="652"/>
                    <a:pt x="7036" y="658"/>
                  </a:cubicBezTo>
                  <a:cubicBezTo>
                    <a:pt x="7013" y="567"/>
                    <a:pt x="7063" y="547"/>
                    <a:pt x="7132" y="547"/>
                  </a:cubicBezTo>
                  <a:cubicBezTo>
                    <a:pt x="7181" y="547"/>
                    <a:pt x="7240" y="557"/>
                    <a:pt x="7289" y="557"/>
                  </a:cubicBezTo>
                  <a:cubicBezTo>
                    <a:pt x="7309" y="557"/>
                    <a:pt x="7327" y="556"/>
                    <a:pt x="7342" y="551"/>
                  </a:cubicBezTo>
                  <a:cubicBezTo>
                    <a:pt x="7281" y="322"/>
                    <a:pt x="6960" y="337"/>
                    <a:pt x="6791" y="200"/>
                  </a:cubicBezTo>
                  <a:cubicBezTo>
                    <a:pt x="6547" y="286"/>
                    <a:pt x="6559" y="616"/>
                    <a:pt x="6243" y="616"/>
                  </a:cubicBezTo>
                  <a:cubicBezTo>
                    <a:pt x="6223" y="616"/>
                    <a:pt x="6202" y="615"/>
                    <a:pt x="6180" y="612"/>
                  </a:cubicBezTo>
                  <a:cubicBezTo>
                    <a:pt x="6226" y="460"/>
                    <a:pt x="6103" y="475"/>
                    <a:pt x="6134" y="352"/>
                  </a:cubicBezTo>
                  <a:cubicBezTo>
                    <a:pt x="6175" y="312"/>
                    <a:pt x="6256" y="305"/>
                    <a:pt x="6347" y="305"/>
                  </a:cubicBezTo>
                  <a:cubicBezTo>
                    <a:pt x="6392" y="305"/>
                    <a:pt x="6440" y="307"/>
                    <a:pt x="6486" y="307"/>
                  </a:cubicBezTo>
                  <a:cubicBezTo>
                    <a:pt x="6409" y="230"/>
                    <a:pt x="6287" y="200"/>
                    <a:pt x="633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2"/>
            <p:cNvSpPr/>
            <p:nvPr/>
          </p:nvSpPr>
          <p:spPr>
            <a:xfrm>
              <a:off x="4324445" y="3691452"/>
              <a:ext cx="7479" cy="7161"/>
            </a:xfrm>
            <a:custGeom>
              <a:rect b="b" l="l" r="r" t="t"/>
              <a:pathLst>
                <a:path extrusionOk="0" h="338" w="353">
                  <a:moveTo>
                    <a:pt x="130" y="1"/>
                  </a:moveTo>
                  <a:cubicBezTo>
                    <a:pt x="123" y="1"/>
                    <a:pt x="115" y="1"/>
                    <a:pt x="108" y="1"/>
                  </a:cubicBezTo>
                  <a:cubicBezTo>
                    <a:pt x="123" y="154"/>
                    <a:pt x="0" y="185"/>
                    <a:pt x="16" y="338"/>
                  </a:cubicBezTo>
                  <a:lnTo>
                    <a:pt x="352" y="338"/>
                  </a:lnTo>
                  <a:cubicBezTo>
                    <a:pt x="308" y="191"/>
                    <a:pt x="321" y="1"/>
                    <a:pt x="13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2"/>
            <p:cNvSpPr/>
            <p:nvPr/>
          </p:nvSpPr>
          <p:spPr>
            <a:xfrm>
              <a:off x="1241177" y="2180953"/>
              <a:ext cx="106319" cy="283913"/>
            </a:xfrm>
            <a:custGeom>
              <a:rect b="b" l="l" r="r" t="t"/>
              <a:pathLst>
                <a:path extrusionOk="0" h="13400" w="5018">
                  <a:moveTo>
                    <a:pt x="3886" y="12818"/>
                  </a:moveTo>
                  <a:cubicBezTo>
                    <a:pt x="4008" y="12849"/>
                    <a:pt x="4070" y="12941"/>
                    <a:pt x="4146" y="13017"/>
                  </a:cubicBezTo>
                  <a:cubicBezTo>
                    <a:pt x="4142" y="13063"/>
                    <a:pt x="4128" y="13078"/>
                    <a:pt x="4109" y="13078"/>
                  </a:cubicBezTo>
                  <a:cubicBezTo>
                    <a:pt x="4068" y="13078"/>
                    <a:pt x="4005" y="13010"/>
                    <a:pt x="3966" y="13010"/>
                  </a:cubicBezTo>
                  <a:cubicBezTo>
                    <a:pt x="3948" y="13010"/>
                    <a:pt x="3935" y="13024"/>
                    <a:pt x="3932" y="13063"/>
                  </a:cubicBezTo>
                  <a:cubicBezTo>
                    <a:pt x="3928" y="13064"/>
                    <a:pt x="3924" y="13064"/>
                    <a:pt x="3920" y="13064"/>
                  </a:cubicBezTo>
                  <a:cubicBezTo>
                    <a:pt x="3832" y="13064"/>
                    <a:pt x="3915" y="12892"/>
                    <a:pt x="3886" y="12818"/>
                  </a:cubicBezTo>
                  <a:close/>
                  <a:moveTo>
                    <a:pt x="261" y="1"/>
                  </a:moveTo>
                  <a:lnTo>
                    <a:pt x="261" y="1"/>
                  </a:lnTo>
                  <a:cubicBezTo>
                    <a:pt x="353" y="77"/>
                    <a:pt x="353" y="322"/>
                    <a:pt x="261" y="413"/>
                  </a:cubicBezTo>
                  <a:lnTo>
                    <a:pt x="200" y="413"/>
                  </a:lnTo>
                  <a:cubicBezTo>
                    <a:pt x="200" y="459"/>
                    <a:pt x="215" y="475"/>
                    <a:pt x="261" y="505"/>
                  </a:cubicBezTo>
                  <a:cubicBezTo>
                    <a:pt x="230" y="582"/>
                    <a:pt x="230" y="735"/>
                    <a:pt x="185" y="781"/>
                  </a:cubicBezTo>
                  <a:cubicBezTo>
                    <a:pt x="62" y="903"/>
                    <a:pt x="93" y="903"/>
                    <a:pt x="62" y="1056"/>
                  </a:cubicBezTo>
                  <a:cubicBezTo>
                    <a:pt x="1" y="1301"/>
                    <a:pt x="77" y="1224"/>
                    <a:pt x="261" y="1362"/>
                  </a:cubicBezTo>
                  <a:cubicBezTo>
                    <a:pt x="399" y="1408"/>
                    <a:pt x="414" y="1515"/>
                    <a:pt x="536" y="1576"/>
                  </a:cubicBezTo>
                  <a:cubicBezTo>
                    <a:pt x="597" y="1607"/>
                    <a:pt x="750" y="1836"/>
                    <a:pt x="766" y="1912"/>
                  </a:cubicBezTo>
                  <a:cubicBezTo>
                    <a:pt x="792" y="1887"/>
                    <a:pt x="842" y="1877"/>
                    <a:pt x="894" y="1877"/>
                  </a:cubicBezTo>
                  <a:cubicBezTo>
                    <a:pt x="965" y="1877"/>
                    <a:pt x="1039" y="1895"/>
                    <a:pt x="1056" y="1912"/>
                  </a:cubicBezTo>
                  <a:cubicBezTo>
                    <a:pt x="995" y="1987"/>
                    <a:pt x="1062" y="2160"/>
                    <a:pt x="1179" y="2160"/>
                  </a:cubicBezTo>
                  <a:cubicBezTo>
                    <a:pt x="1207" y="2160"/>
                    <a:pt x="1238" y="2150"/>
                    <a:pt x="1270" y="2127"/>
                  </a:cubicBezTo>
                  <a:lnTo>
                    <a:pt x="1270" y="2127"/>
                  </a:lnTo>
                  <a:cubicBezTo>
                    <a:pt x="1240" y="2157"/>
                    <a:pt x="1255" y="2218"/>
                    <a:pt x="1270" y="2218"/>
                  </a:cubicBezTo>
                  <a:cubicBezTo>
                    <a:pt x="1225" y="2280"/>
                    <a:pt x="1240" y="2325"/>
                    <a:pt x="1209" y="2402"/>
                  </a:cubicBezTo>
                  <a:cubicBezTo>
                    <a:pt x="1163" y="2478"/>
                    <a:pt x="1225" y="2555"/>
                    <a:pt x="1194" y="2601"/>
                  </a:cubicBezTo>
                  <a:cubicBezTo>
                    <a:pt x="1026" y="2769"/>
                    <a:pt x="1454" y="2738"/>
                    <a:pt x="1270" y="2922"/>
                  </a:cubicBezTo>
                  <a:cubicBezTo>
                    <a:pt x="1255" y="2891"/>
                    <a:pt x="1234" y="2877"/>
                    <a:pt x="1214" y="2877"/>
                  </a:cubicBezTo>
                  <a:cubicBezTo>
                    <a:pt x="1175" y="2877"/>
                    <a:pt x="1138" y="2928"/>
                    <a:pt x="1148" y="2998"/>
                  </a:cubicBezTo>
                  <a:cubicBezTo>
                    <a:pt x="1194" y="3090"/>
                    <a:pt x="1209" y="3136"/>
                    <a:pt x="1133" y="3197"/>
                  </a:cubicBezTo>
                  <a:cubicBezTo>
                    <a:pt x="1072" y="3274"/>
                    <a:pt x="1163" y="3396"/>
                    <a:pt x="1163" y="3488"/>
                  </a:cubicBezTo>
                  <a:cubicBezTo>
                    <a:pt x="1163" y="3503"/>
                    <a:pt x="1026" y="3687"/>
                    <a:pt x="1133" y="3687"/>
                  </a:cubicBezTo>
                  <a:cubicBezTo>
                    <a:pt x="1209" y="3687"/>
                    <a:pt x="1133" y="3809"/>
                    <a:pt x="1118" y="3855"/>
                  </a:cubicBezTo>
                  <a:cubicBezTo>
                    <a:pt x="1077" y="3814"/>
                    <a:pt x="1036" y="3807"/>
                    <a:pt x="991" y="3807"/>
                  </a:cubicBezTo>
                  <a:cubicBezTo>
                    <a:pt x="968" y="3807"/>
                    <a:pt x="944" y="3809"/>
                    <a:pt x="919" y="3809"/>
                  </a:cubicBezTo>
                  <a:cubicBezTo>
                    <a:pt x="931" y="3895"/>
                    <a:pt x="904" y="4000"/>
                    <a:pt x="1017" y="4000"/>
                  </a:cubicBezTo>
                  <a:cubicBezTo>
                    <a:pt x="1046" y="4000"/>
                    <a:pt x="1083" y="3993"/>
                    <a:pt x="1133" y="3977"/>
                  </a:cubicBezTo>
                  <a:cubicBezTo>
                    <a:pt x="1179" y="4008"/>
                    <a:pt x="1194" y="4069"/>
                    <a:pt x="1133" y="4130"/>
                  </a:cubicBezTo>
                  <a:cubicBezTo>
                    <a:pt x="1121" y="4122"/>
                    <a:pt x="1092" y="4118"/>
                    <a:pt x="1056" y="4118"/>
                  </a:cubicBezTo>
                  <a:cubicBezTo>
                    <a:pt x="959" y="4118"/>
                    <a:pt x="812" y="4147"/>
                    <a:pt x="812" y="4192"/>
                  </a:cubicBezTo>
                  <a:cubicBezTo>
                    <a:pt x="812" y="4261"/>
                    <a:pt x="856" y="4279"/>
                    <a:pt x="913" y="4279"/>
                  </a:cubicBezTo>
                  <a:cubicBezTo>
                    <a:pt x="944" y="4279"/>
                    <a:pt x="978" y="4273"/>
                    <a:pt x="1010" y="4268"/>
                  </a:cubicBezTo>
                  <a:lnTo>
                    <a:pt x="1010" y="4360"/>
                  </a:lnTo>
                  <a:cubicBezTo>
                    <a:pt x="949" y="4390"/>
                    <a:pt x="888" y="4375"/>
                    <a:pt x="812" y="4390"/>
                  </a:cubicBezTo>
                  <a:lnTo>
                    <a:pt x="812" y="4436"/>
                  </a:lnTo>
                  <a:cubicBezTo>
                    <a:pt x="861" y="4485"/>
                    <a:pt x="897" y="4528"/>
                    <a:pt x="950" y="4528"/>
                  </a:cubicBezTo>
                  <a:cubicBezTo>
                    <a:pt x="979" y="4528"/>
                    <a:pt x="1013" y="4515"/>
                    <a:pt x="1056" y="4482"/>
                  </a:cubicBezTo>
                  <a:cubicBezTo>
                    <a:pt x="1225" y="4390"/>
                    <a:pt x="1133" y="4344"/>
                    <a:pt x="1378" y="4344"/>
                  </a:cubicBezTo>
                  <a:cubicBezTo>
                    <a:pt x="1561" y="4344"/>
                    <a:pt x="1546" y="4421"/>
                    <a:pt x="1638" y="4513"/>
                  </a:cubicBezTo>
                  <a:cubicBezTo>
                    <a:pt x="1760" y="4635"/>
                    <a:pt x="1668" y="4650"/>
                    <a:pt x="1668" y="4819"/>
                  </a:cubicBezTo>
                  <a:cubicBezTo>
                    <a:pt x="1668" y="4880"/>
                    <a:pt x="1561" y="4895"/>
                    <a:pt x="1561" y="4972"/>
                  </a:cubicBezTo>
                  <a:cubicBezTo>
                    <a:pt x="1561" y="5033"/>
                    <a:pt x="1622" y="5063"/>
                    <a:pt x="1607" y="5140"/>
                  </a:cubicBezTo>
                  <a:cubicBezTo>
                    <a:pt x="1561" y="5247"/>
                    <a:pt x="1469" y="5339"/>
                    <a:pt x="1469" y="5476"/>
                  </a:cubicBezTo>
                  <a:cubicBezTo>
                    <a:pt x="1469" y="5522"/>
                    <a:pt x="1408" y="5538"/>
                    <a:pt x="1423" y="5599"/>
                  </a:cubicBezTo>
                  <a:cubicBezTo>
                    <a:pt x="1423" y="5660"/>
                    <a:pt x="1561" y="5782"/>
                    <a:pt x="1607" y="5828"/>
                  </a:cubicBezTo>
                  <a:cubicBezTo>
                    <a:pt x="1699" y="5935"/>
                    <a:pt x="1622" y="6088"/>
                    <a:pt x="1546" y="6103"/>
                  </a:cubicBezTo>
                  <a:cubicBezTo>
                    <a:pt x="1546" y="6159"/>
                    <a:pt x="1535" y="6186"/>
                    <a:pt x="1506" y="6186"/>
                  </a:cubicBezTo>
                  <a:cubicBezTo>
                    <a:pt x="1487" y="6186"/>
                    <a:pt x="1460" y="6174"/>
                    <a:pt x="1423" y="6149"/>
                  </a:cubicBezTo>
                  <a:cubicBezTo>
                    <a:pt x="1419" y="6223"/>
                    <a:pt x="1401" y="6245"/>
                    <a:pt x="1380" y="6245"/>
                  </a:cubicBezTo>
                  <a:cubicBezTo>
                    <a:pt x="1349" y="6245"/>
                    <a:pt x="1310" y="6200"/>
                    <a:pt x="1288" y="6200"/>
                  </a:cubicBezTo>
                  <a:cubicBezTo>
                    <a:pt x="1277" y="6200"/>
                    <a:pt x="1270" y="6211"/>
                    <a:pt x="1270" y="6241"/>
                  </a:cubicBezTo>
                  <a:cubicBezTo>
                    <a:pt x="1270" y="6409"/>
                    <a:pt x="1362" y="6532"/>
                    <a:pt x="1469" y="6654"/>
                  </a:cubicBezTo>
                  <a:cubicBezTo>
                    <a:pt x="1515" y="6700"/>
                    <a:pt x="1546" y="6807"/>
                    <a:pt x="1638" y="6807"/>
                  </a:cubicBezTo>
                  <a:cubicBezTo>
                    <a:pt x="1653" y="6807"/>
                    <a:pt x="1913" y="6991"/>
                    <a:pt x="1928" y="7006"/>
                  </a:cubicBezTo>
                  <a:cubicBezTo>
                    <a:pt x="1989" y="7098"/>
                    <a:pt x="1989" y="7189"/>
                    <a:pt x="2020" y="7266"/>
                  </a:cubicBezTo>
                  <a:cubicBezTo>
                    <a:pt x="2035" y="7297"/>
                    <a:pt x="2249" y="7449"/>
                    <a:pt x="2173" y="7557"/>
                  </a:cubicBezTo>
                  <a:cubicBezTo>
                    <a:pt x="2173" y="7557"/>
                    <a:pt x="1974" y="7618"/>
                    <a:pt x="1974" y="7618"/>
                  </a:cubicBezTo>
                  <a:cubicBezTo>
                    <a:pt x="1987" y="7618"/>
                    <a:pt x="1854" y="7719"/>
                    <a:pt x="1826" y="7719"/>
                  </a:cubicBezTo>
                  <a:cubicBezTo>
                    <a:pt x="1821" y="7719"/>
                    <a:pt x="1819" y="7716"/>
                    <a:pt x="1821" y="7710"/>
                  </a:cubicBezTo>
                  <a:lnTo>
                    <a:pt x="1821" y="7710"/>
                  </a:lnTo>
                  <a:cubicBezTo>
                    <a:pt x="1791" y="7801"/>
                    <a:pt x="1974" y="7954"/>
                    <a:pt x="1775" y="7970"/>
                  </a:cubicBezTo>
                  <a:cubicBezTo>
                    <a:pt x="1836" y="8031"/>
                    <a:pt x="1852" y="8214"/>
                    <a:pt x="1867" y="8321"/>
                  </a:cubicBezTo>
                  <a:cubicBezTo>
                    <a:pt x="1791" y="8413"/>
                    <a:pt x="1867" y="8627"/>
                    <a:pt x="1867" y="8750"/>
                  </a:cubicBezTo>
                  <a:cubicBezTo>
                    <a:pt x="1867" y="8841"/>
                    <a:pt x="1867" y="9056"/>
                    <a:pt x="1928" y="9071"/>
                  </a:cubicBezTo>
                  <a:cubicBezTo>
                    <a:pt x="1907" y="9066"/>
                    <a:pt x="1888" y="9064"/>
                    <a:pt x="1872" y="9064"/>
                  </a:cubicBezTo>
                  <a:cubicBezTo>
                    <a:pt x="1731" y="9064"/>
                    <a:pt x="1803" y="9235"/>
                    <a:pt x="1775" y="9331"/>
                  </a:cubicBezTo>
                  <a:cubicBezTo>
                    <a:pt x="1760" y="9346"/>
                    <a:pt x="1668" y="9377"/>
                    <a:pt x="1638" y="9377"/>
                  </a:cubicBezTo>
                  <a:cubicBezTo>
                    <a:pt x="1592" y="9377"/>
                    <a:pt x="1622" y="9560"/>
                    <a:pt x="1622" y="9606"/>
                  </a:cubicBezTo>
                  <a:cubicBezTo>
                    <a:pt x="1622" y="9713"/>
                    <a:pt x="1546" y="9759"/>
                    <a:pt x="1638" y="9851"/>
                  </a:cubicBezTo>
                  <a:cubicBezTo>
                    <a:pt x="1694" y="9907"/>
                    <a:pt x="1750" y="9929"/>
                    <a:pt x="1808" y="9929"/>
                  </a:cubicBezTo>
                  <a:cubicBezTo>
                    <a:pt x="1861" y="9929"/>
                    <a:pt x="1916" y="9911"/>
                    <a:pt x="1974" y="9881"/>
                  </a:cubicBezTo>
                  <a:lnTo>
                    <a:pt x="1974" y="9881"/>
                  </a:lnTo>
                  <a:cubicBezTo>
                    <a:pt x="1959" y="9989"/>
                    <a:pt x="2066" y="10141"/>
                    <a:pt x="1989" y="10218"/>
                  </a:cubicBezTo>
                  <a:cubicBezTo>
                    <a:pt x="1959" y="10249"/>
                    <a:pt x="1882" y="10478"/>
                    <a:pt x="1867" y="10539"/>
                  </a:cubicBezTo>
                  <a:cubicBezTo>
                    <a:pt x="1852" y="10600"/>
                    <a:pt x="1913" y="10937"/>
                    <a:pt x="1852" y="10937"/>
                  </a:cubicBezTo>
                  <a:cubicBezTo>
                    <a:pt x="1836" y="10937"/>
                    <a:pt x="1668" y="11013"/>
                    <a:pt x="1622" y="11044"/>
                  </a:cubicBezTo>
                  <a:cubicBezTo>
                    <a:pt x="1699" y="11197"/>
                    <a:pt x="1760" y="11273"/>
                    <a:pt x="1622" y="11442"/>
                  </a:cubicBezTo>
                  <a:cubicBezTo>
                    <a:pt x="1649" y="11434"/>
                    <a:pt x="1671" y="11431"/>
                    <a:pt x="1688" y="11431"/>
                  </a:cubicBezTo>
                  <a:cubicBezTo>
                    <a:pt x="1809" y="11431"/>
                    <a:pt x="1724" y="11595"/>
                    <a:pt x="1791" y="11595"/>
                  </a:cubicBezTo>
                  <a:cubicBezTo>
                    <a:pt x="1821" y="11595"/>
                    <a:pt x="1959" y="11671"/>
                    <a:pt x="1974" y="11702"/>
                  </a:cubicBezTo>
                  <a:cubicBezTo>
                    <a:pt x="2005" y="11778"/>
                    <a:pt x="1898" y="11870"/>
                    <a:pt x="1928" y="11946"/>
                  </a:cubicBezTo>
                  <a:cubicBezTo>
                    <a:pt x="1928" y="11962"/>
                    <a:pt x="2035" y="12023"/>
                    <a:pt x="2066" y="12053"/>
                  </a:cubicBezTo>
                  <a:lnTo>
                    <a:pt x="2066" y="12099"/>
                  </a:lnTo>
                  <a:cubicBezTo>
                    <a:pt x="2100" y="12072"/>
                    <a:pt x="2126" y="12061"/>
                    <a:pt x="2145" y="12061"/>
                  </a:cubicBezTo>
                  <a:cubicBezTo>
                    <a:pt x="2245" y="12061"/>
                    <a:pt x="2168" y="12374"/>
                    <a:pt x="2219" y="12451"/>
                  </a:cubicBezTo>
                  <a:cubicBezTo>
                    <a:pt x="2265" y="12512"/>
                    <a:pt x="2387" y="12512"/>
                    <a:pt x="2418" y="12558"/>
                  </a:cubicBezTo>
                  <a:cubicBezTo>
                    <a:pt x="2448" y="12574"/>
                    <a:pt x="2601" y="12711"/>
                    <a:pt x="2601" y="12711"/>
                  </a:cubicBezTo>
                  <a:cubicBezTo>
                    <a:pt x="2632" y="12711"/>
                    <a:pt x="2754" y="12757"/>
                    <a:pt x="2846" y="12757"/>
                  </a:cubicBezTo>
                  <a:cubicBezTo>
                    <a:pt x="2922" y="12757"/>
                    <a:pt x="2953" y="12971"/>
                    <a:pt x="2999" y="13032"/>
                  </a:cubicBezTo>
                  <a:cubicBezTo>
                    <a:pt x="3091" y="13109"/>
                    <a:pt x="3091" y="13216"/>
                    <a:pt x="3213" y="13216"/>
                  </a:cubicBezTo>
                  <a:cubicBezTo>
                    <a:pt x="3397" y="13216"/>
                    <a:pt x="3473" y="13216"/>
                    <a:pt x="3473" y="13384"/>
                  </a:cubicBezTo>
                  <a:lnTo>
                    <a:pt x="3473" y="13399"/>
                  </a:lnTo>
                  <a:cubicBezTo>
                    <a:pt x="3871" y="13216"/>
                    <a:pt x="4345" y="13063"/>
                    <a:pt x="4804" y="12956"/>
                  </a:cubicBezTo>
                  <a:cubicBezTo>
                    <a:pt x="4818" y="12884"/>
                    <a:pt x="4901" y="12771"/>
                    <a:pt x="4987" y="12771"/>
                  </a:cubicBezTo>
                  <a:cubicBezTo>
                    <a:pt x="4992" y="12771"/>
                    <a:pt x="4997" y="12771"/>
                    <a:pt x="5003" y="12772"/>
                  </a:cubicBezTo>
                  <a:cubicBezTo>
                    <a:pt x="4987" y="12681"/>
                    <a:pt x="4957" y="12619"/>
                    <a:pt x="4896" y="12558"/>
                  </a:cubicBezTo>
                  <a:cubicBezTo>
                    <a:pt x="5018" y="12466"/>
                    <a:pt x="4880" y="12405"/>
                    <a:pt x="4865" y="12405"/>
                  </a:cubicBezTo>
                  <a:cubicBezTo>
                    <a:pt x="4743" y="12405"/>
                    <a:pt x="4743" y="12283"/>
                    <a:pt x="4743" y="12176"/>
                  </a:cubicBezTo>
                  <a:cubicBezTo>
                    <a:pt x="4743" y="12179"/>
                    <a:pt x="4741" y="12180"/>
                    <a:pt x="4739" y="12180"/>
                  </a:cubicBezTo>
                  <a:cubicBezTo>
                    <a:pt x="4719" y="12180"/>
                    <a:pt x="4604" y="12053"/>
                    <a:pt x="4590" y="12053"/>
                  </a:cubicBezTo>
                  <a:cubicBezTo>
                    <a:pt x="4571" y="12035"/>
                    <a:pt x="4557" y="12030"/>
                    <a:pt x="4545" y="12030"/>
                  </a:cubicBezTo>
                  <a:cubicBezTo>
                    <a:pt x="4529" y="12030"/>
                    <a:pt x="4518" y="12039"/>
                    <a:pt x="4511" y="12039"/>
                  </a:cubicBezTo>
                  <a:cubicBezTo>
                    <a:pt x="4501" y="12039"/>
                    <a:pt x="4498" y="12020"/>
                    <a:pt x="4498" y="11931"/>
                  </a:cubicBezTo>
                  <a:cubicBezTo>
                    <a:pt x="4498" y="11885"/>
                    <a:pt x="4437" y="11824"/>
                    <a:pt x="4391" y="11793"/>
                  </a:cubicBezTo>
                  <a:cubicBezTo>
                    <a:pt x="4498" y="11702"/>
                    <a:pt x="4605" y="11610"/>
                    <a:pt x="4437" y="11503"/>
                  </a:cubicBezTo>
                  <a:cubicBezTo>
                    <a:pt x="4498" y="11442"/>
                    <a:pt x="4544" y="11273"/>
                    <a:pt x="4467" y="11227"/>
                  </a:cubicBezTo>
                  <a:cubicBezTo>
                    <a:pt x="4345" y="11166"/>
                    <a:pt x="4437" y="11075"/>
                    <a:pt x="4345" y="10998"/>
                  </a:cubicBezTo>
                  <a:cubicBezTo>
                    <a:pt x="4681" y="10998"/>
                    <a:pt x="4590" y="10922"/>
                    <a:pt x="4590" y="10585"/>
                  </a:cubicBezTo>
                  <a:lnTo>
                    <a:pt x="4590" y="9652"/>
                  </a:lnTo>
                  <a:cubicBezTo>
                    <a:pt x="4590" y="9621"/>
                    <a:pt x="4605" y="9591"/>
                    <a:pt x="4636" y="9560"/>
                  </a:cubicBezTo>
                  <a:cubicBezTo>
                    <a:pt x="4666" y="9499"/>
                    <a:pt x="4590" y="9530"/>
                    <a:pt x="4590" y="9484"/>
                  </a:cubicBezTo>
                  <a:cubicBezTo>
                    <a:pt x="4590" y="9377"/>
                    <a:pt x="4590" y="9285"/>
                    <a:pt x="4590" y="9178"/>
                  </a:cubicBezTo>
                  <a:lnTo>
                    <a:pt x="4590" y="8321"/>
                  </a:lnTo>
                  <a:cubicBezTo>
                    <a:pt x="4590" y="8122"/>
                    <a:pt x="4712" y="7358"/>
                    <a:pt x="4498" y="7312"/>
                  </a:cubicBezTo>
                  <a:cubicBezTo>
                    <a:pt x="4544" y="7266"/>
                    <a:pt x="4651" y="6975"/>
                    <a:pt x="4620" y="6929"/>
                  </a:cubicBezTo>
                  <a:cubicBezTo>
                    <a:pt x="4483" y="6792"/>
                    <a:pt x="4544" y="6562"/>
                    <a:pt x="4544" y="6363"/>
                  </a:cubicBezTo>
                  <a:cubicBezTo>
                    <a:pt x="4544" y="6027"/>
                    <a:pt x="4498" y="5721"/>
                    <a:pt x="4498" y="5415"/>
                  </a:cubicBezTo>
                  <a:cubicBezTo>
                    <a:pt x="4498" y="5216"/>
                    <a:pt x="4330" y="5186"/>
                    <a:pt x="4223" y="5063"/>
                  </a:cubicBezTo>
                  <a:cubicBezTo>
                    <a:pt x="4100" y="4956"/>
                    <a:pt x="4039" y="4849"/>
                    <a:pt x="3978" y="4712"/>
                  </a:cubicBezTo>
                  <a:cubicBezTo>
                    <a:pt x="3932" y="4620"/>
                    <a:pt x="3932" y="4528"/>
                    <a:pt x="3932" y="4421"/>
                  </a:cubicBezTo>
                  <a:cubicBezTo>
                    <a:pt x="3932" y="4344"/>
                    <a:pt x="3909" y="4341"/>
                    <a:pt x="3886" y="4341"/>
                  </a:cubicBezTo>
                  <a:cubicBezTo>
                    <a:pt x="3883" y="4341"/>
                    <a:pt x="3881" y="4341"/>
                    <a:pt x="3878" y="4341"/>
                  </a:cubicBezTo>
                  <a:cubicBezTo>
                    <a:pt x="3858" y="4341"/>
                    <a:pt x="3840" y="4338"/>
                    <a:pt x="3840" y="4283"/>
                  </a:cubicBezTo>
                  <a:cubicBezTo>
                    <a:pt x="3840" y="4176"/>
                    <a:pt x="3764" y="4222"/>
                    <a:pt x="3840" y="4115"/>
                  </a:cubicBezTo>
                  <a:cubicBezTo>
                    <a:pt x="3886" y="4039"/>
                    <a:pt x="3901" y="4008"/>
                    <a:pt x="3840" y="3931"/>
                  </a:cubicBezTo>
                  <a:cubicBezTo>
                    <a:pt x="3917" y="3916"/>
                    <a:pt x="3840" y="3916"/>
                    <a:pt x="3886" y="3886"/>
                  </a:cubicBezTo>
                  <a:cubicBezTo>
                    <a:pt x="3718" y="3824"/>
                    <a:pt x="3993" y="3029"/>
                    <a:pt x="3779" y="2983"/>
                  </a:cubicBezTo>
                  <a:cubicBezTo>
                    <a:pt x="3504" y="2784"/>
                    <a:pt x="3213" y="2601"/>
                    <a:pt x="2922" y="2402"/>
                  </a:cubicBezTo>
                  <a:cubicBezTo>
                    <a:pt x="2724" y="2280"/>
                    <a:pt x="2265" y="2096"/>
                    <a:pt x="2295" y="1836"/>
                  </a:cubicBezTo>
                  <a:cubicBezTo>
                    <a:pt x="2311" y="1714"/>
                    <a:pt x="2372" y="1561"/>
                    <a:pt x="2372" y="1454"/>
                  </a:cubicBezTo>
                  <a:cubicBezTo>
                    <a:pt x="2372" y="1301"/>
                    <a:pt x="2311" y="1071"/>
                    <a:pt x="2433" y="964"/>
                  </a:cubicBezTo>
                  <a:cubicBezTo>
                    <a:pt x="2647" y="735"/>
                    <a:pt x="2555" y="566"/>
                    <a:pt x="2678" y="306"/>
                  </a:cubicBezTo>
                  <a:lnTo>
                    <a:pt x="2005" y="306"/>
                  </a:lnTo>
                  <a:lnTo>
                    <a:pt x="1561" y="459"/>
                  </a:lnTo>
                  <a:cubicBezTo>
                    <a:pt x="1561" y="459"/>
                    <a:pt x="1622" y="352"/>
                    <a:pt x="1561" y="352"/>
                  </a:cubicBezTo>
                  <a:cubicBezTo>
                    <a:pt x="1515" y="352"/>
                    <a:pt x="1546" y="261"/>
                    <a:pt x="1546" y="261"/>
                  </a:cubicBezTo>
                  <a:lnTo>
                    <a:pt x="261"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2"/>
            <p:cNvSpPr/>
            <p:nvPr/>
          </p:nvSpPr>
          <p:spPr>
            <a:xfrm>
              <a:off x="3097816" y="2907536"/>
              <a:ext cx="5530" cy="6166"/>
            </a:xfrm>
            <a:custGeom>
              <a:rect b="b" l="l" r="r" t="t"/>
              <a:pathLst>
                <a:path extrusionOk="0" h="291" w="261">
                  <a:moveTo>
                    <a:pt x="31" y="0"/>
                  </a:moveTo>
                  <a:cubicBezTo>
                    <a:pt x="31" y="123"/>
                    <a:pt x="1" y="291"/>
                    <a:pt x="138" y="291"/>
                  </a:cubicBezTo>
                  <a:cubicBezTo>
                    <a:pt x="169" y="184"/>
                    <a:pt x="261" y="153"/>
                    <a:pt x="23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2"/>
            <p:cNvSpPr/>
            <p:nvPr/>
          </p:nvSpPr>
          <p:spPr>
            <a:xfrm>
              <a:off x="3029105" y="2930863"/>
              <a:ext cx="12988" cy="13963"/>
            </a:xfrm>
            <a:custGeom>
              <a:rect b="b" l="l" r="r" t="t"/>
              <a:pathLst>
                <a:path extrusionOk="0" h="659" w="613">
                  <a:moveTo>
                    <a:pt x="1" y="1"/>
                  </a:moveTo>
                  <a:cubicBezTo>
                    <a:pt x="31" y="245"/>
                    <a:pt x="123" y="108"/>
                    <a:pt x="1" y="306"/>
                  </a:cubicBezTo>
                  <a:cubicBezTo>
                    <a:pt x="200" y="306"/>
                    <a:pt x="200" y="536"/>
                    <a:pt x="154" y="658"/>
                  </a:cubicBezTo>
                  <a:cubicBezTo>
                    <a:pt x="613" y="521"/>
                    <a:pt x="154" y="322"/>
                    <a:pt x="20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2"/>
            <p:cNvSpPr/>
            <p:nvPr/>
          </p:nvSpPr>
          <p:spPr>
            <a:xfrm>
              <a:off x="3038830" y="2930863"/>
              <a:ext cx="7479" cy="8581"/>
            </a:xfrm>
            <a:custGeom>
              <a:rect b="b" l="l" r="r" t="t"/>
              <a:pathLst>
                <a:path extrusionOk="0" h="405" w="353">
                  <a:moveTo>
                    <a:pt x="200" y="1"/>
                  </a:moveTo>
                  <a:cubicBezTo>
                    <a:pt x="184" y="138"/>
                    <a:pt x="31" y="138"/>
                    <a:pt x="1" y="261"/>
                  </a:cubicBezTo>
                  <a:cubicBezTo>
                    <a:pt x="24" y="259"/>
                    <a:pt x="41" y="258"/>
                    <a:pt x="54" y="258"/>
                  </a:cubicBezTo>
                  <a:cubicBezTo>
                    <a:pt x="145" y="258"/>
                    <a:pt x="20" y="305"/>
                    <a:pt x="47" y="398"/>
                  </a:cubicBezTo>
                  <a:cubicBezTo>
                    <a:pt x="73" y="402"/>
                    <a:pt x="96" y="404"/>
                    <a:pt x="118" y="404"/>
                  </a:cubicBezTo>
                  <a:cubicBezTo>
                    <a:pt x="261" y="404"/>
                    <a:pt x="313" y="319"/>
                    <a:pt x="353" y="199"/>
                  </a:cubicBezTo>
                  <a:cubicBezTo>
                    <a:pt x="261" y="169"/>
                    <a:pt x="261" y="46"/>
                    <a:pt x="20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2"/>
            <p:cNvSpPr/>
            <p:nvPr/>
          </p:nvSpPr>
          <p:spPr>
            <a:xfrm>
              <a:off x="3062814" y="2935079"/>
              <a:ext cx="9937" cy="8856"/>
            </a:xfrm>
            <a:custGeom>
              <a:rect b="b" l="l" r="r" t="t"/>
              <a:pathLst>
                <a:path extrusionOk="0" h="418" w="469">
                  <a:moveTo>
                    <a:pt x="123" y="0"/>
                  </a:moveTo>
                  <a:lnTo>
                    <a:pt x="123" y="0"/>
                  </a:lnTo>
                  <a:cubicBezTo>
                    <a:pt x="1" y="123"/>
                    <a:pt x="154" y="215"/>
                    <a:pt x="123" y="413"/>
                  </a:cubicBezTo>
                  <a:cubicBezTo>
                    <a:pt x="137" y="416"/>
                    <a:pt x="152" y="418"/>
                    <a:pt x="165" y="418"/>
                  </a:cubicBezTo>
                  <a:cubicBezTo>
                    <a:pt x="367" y="418"/>
                    <a:pt x="468" y="115"/>
                    <a:pt x="368" y="0"/>
                  </a:cubicBezTo>
                  <a:lnTo>
                    <a:pt x="368" y="0"/>
                  </a:lnTo>
                  <a:cubicBezTo>
                    <a:pt x="361" y="76"/>
                    <a:pt x="318" y="105"/>
                    <a:pt x="269" y="105"/>
                  </a:cubicBezTo>
                  <a:cubicBezTo>
                    <a:pt x="208" y="105"/>
                    <a:pt x="140" y="60"/>
                    <a:pt x="12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2"/>
            <p:cNvSpPr/>
            <p:nvPr/>
          </p:nvSpPr>
          <p:spPr>
            <a:xfrm>
              <a:off x="3441986" y="3129517"/>
              <a:ext cx="24980" cy="41930"/>
            </a:xfrm>
            <a:custGeom>
              <a:rect b="b" l="l" r="r" t="t"/>
              <a:pathLst>
                <a:path extrusionOk="0" h="1979" w="1179">
                  <a:moveTo>
                    <a:pt x="429" y="1"/>
                  </a:moveTo>
                  <a:cubicBezTo>
                    <a:pt x="354" y="135"/>
                    <a:pt x="455" y="460"/>
                    <a:pt x="145" y="460"/>
                  </a:cubicBezTo>
                  <a:cubicBezTo>
                    <a:pt x="138" y="460"/>
                    <a:pt x="130" y="460"/>
                    <a:pt x="123" y="460"/>
                  </a:cubicBezTo>
                  <a:lnTo>
                    <a:pt x="123" y="460"/>
                  </a:lnTo>
                  <a:cubicBezTo>
                    <a:pt x="215" y="934"/>
                    <a:pt x="1" y="1408"/>
                    <a:pt x="429" y="1561"/>
                  </a:cubicBezTo>
                  <a:cubicBezTo>
                    <a:pt x="429" y="1500"/>
                    <a:pt x="414" y="1423"/>
                    <a:pt x="475" y="1408"/>
                  </a:cubicBezTo>
                  <a:cubicBezTo>
                    <a:pt x="689" y="1668"/>
                    <a:pt x="704" y="1790"/>
                    <a:pt x="979" y="1974"/>
                  </a:cubicBezTo>
                  <a:cubicBezTo>
                    <a:pt x="993" y="1977"/>
                    <a:pt x="1005" y="1978"/>
                    <a:pt x="1016" y="1978"/>
                  </a:cubicBezTo>
                  <a:cubicBezTo>
                    <a:pt x="1112" y="1978"/>
                    <a:pt x="1096" y="1867"/>
                    <a:pt x="1178" y="1867"/>
                  </a:cubicBezTo>
                  <a:cubicBezTo>
                    <a:pt x="1071" y="1637"/>
                    <a:pt x="1132" y="1240"/>
                    <a:pt x="979" y="1056"/>
                  </a:cubicBezTo>
                  <a:cubicBezTo>
                    <a:pt x="979" y="1123"/>
                    <a:pt x="979" y="1214"/>
                    <a:pt x="906" y="1214"/>
                  </a:cubicBezTo>
                  <a:cubicBezTo>
                    <a:pt x="897" y="1214"/>
                    <a:pt x="885" y="1213"/>
                    <a:pt x="872" y="1209"/>
                  </a:cubicBezTo>
                  <a:cubicBezTo>
                    <a:pt x="719" y="903"/>
                    <a:pt x="582" y="597"/>
                    <a:pt x="628" y="108"/>
                  </a:cubicBezTo>
                  <a:lnTo>
                    <a:pt x="628" y="108"/>
                  </a:lnTo>
                  <a:cubicBezTo>
                    <a:pt x="614" y="111"/>
                    <a:pt x="602" y="112"/>
                    <a:pt x="591" y="112"/>
                  </a:cubicBezTo>
                  <a:cubicBezTo>
                    <a:pt x="495" y="112"/>
                    <a:pt x="511" y="1"/>
                    <a:pt x="42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2"/>
            <p:cNvSpPr/>
            <p:nvPr/>
          </p:nvSpPr>
          <p:spPr>
            <a:xfrm>
              <a:off x="3466945" y="3237446"/>
              <a:ext cx="20107" cy="20488"/>
            </a:xfrm>
            <a:custGeom>
              <a:rect b="b" l="l" r="r" t="t"/>
              <a:pathLst>
                <a:path extrusionOk="0" h="967" w="949">
                  <a:moveTo>
                    <a:pt x="765" y="0"/>
                  </a:moveTo>
                  <a:cubicBezTo>
                    <a:pt x="658" y="429"/>
                    <a:pt x="245" y="551"/>
                    <a:pt x="0" y="857"/>
                  </a:cubicBezTo>
                  <a:cubicBezTo>
                    <a:pt x="125" y="914"/>
                    <a:pt x="293" y="966"/>
                    <a:pt x="426" y="966"/>
                  </a:cubicBezTo>
                  <a:cubicBezTo>
                    <a:pt x="505" y="966"/>
                    <a:pt x="572" y="948"/>
                    <a:pt x="612" y="903"/>
                  </a:cubicBezTo>
                  <a:cubicBezTo>
                    <a:pt x="505" y="903"/>
                    <a:pt x="444" y="872"/>
                    <a:pt x="398" y="811"/>
                  </a:cubicBezTo>
                  <a:cubicBezTo>
                    <a:pt x="525" y="811"/>
                    <a:pt x="515" y="685"/>
                    <a:pt x="621" y="685"/>
                  </a:cubicBezTo>
                  <a:cubicBezTo>
                    <a:pt x="643" y="685"/>
                    <a:pt x="670" y="691"/>
                    <a:pt x="704" y="704"/>
                  </a:cubicBezTo>
                  <a:cubicBezTo>
                    <a:pt x="734" y="429"/>
                    <a:pt x="949" y="337"/>
                    <a:pt x="90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2"/>
            <p:cNvSpPr/>
            <p:nvPr/>
          </p:nvSpPr>
          <p:spPr>
            <a:xfrm>
              <a:off x="3466457" y="3081570"/>
              <a:ext cx="18327" cy="33921"/>
            </a:xfrm>
            <a:custGeom>
              <a:rect b="b" l="l" r="r" t="t"/>
              <a:pathLst>
                <a:path extrusionOk="0" h="1601" w="865">
                  <a:moveTo>
                    <a:pt x="283" y="0"/>
                  </a:moveTo>
                  <a:lnTo>
                    <a:pt x="283" y="0"/>
                  </a:lnTo>
                  <a:cubicBezTo>
                    <a:pt x="299" y="505"/>
                    <a:pt x="268" y="489"/>
                    <a:pt x="421" y="857"/>
                  </a:cubicBezTo>
                  <a:cubicBezTo>
                    <a:pt x="288" y="857"/>
                    <a:pt x="259" y="1449"/>
                    <a:pt x="102" y="1449"/>
                  </a:cubicBezTo>
                  <a:cubicBezTo>
                    <a:pt x="79" y="1449"/>
                    <a:pt x="53" y="1437"/>
                    <a:pt x="23" y="1407"/>
                  </a:cubicBezTo>
                  <a:lnTo>
                    <a:pt x="23" y="1407"/>
                  </a:lnTo>
                  <a:cubicBezTo>
                    <a:pt x="1" y="1508"/>
                    <a:pt x="127" y="1601"/>
                    <a:pt x="213" y="1601"/>
                  </a:cubicBezTo>
                  <a:cubicBezTo>
                    <a:pt x="245" y="1601"/>
                    <a:pt x="271" y="1589"/>
                    <a:pt x="283" y="1560"/>
                  </a:cubicBezTo>
                  <a:cubicBezTo>
                    <a:pt x="237" y="1545"/>
                    <a:pt x="176" y="1560"/>
                    <a:pt x="176" y="1514"/>
                  </a:cubicBezTo>
                  <a:cubicBezTo>
                    <a:pt x="194" y="1511"/>
                    <a:pt x="209" y="1509"/>
                    <a:pt x="224" y="1509"/>
                  </a:cubicBezTo>
                  <a:cubicBezTo>
                    <a:pt x="317" y="1509"/>
                    <a:pt x="362" y="1571"/>
                    <a:pt x="456" y="1571"/>
                  </a:cubicBezTo>
                  <a:cubicBezTo>
                    <a:pt x="477" y="1571"/>
                    <a:pt x="501" y="1568"/>
                    <a:pt x="528" y="1560"/>
                  </a:cubicBezTo>
                  <a:cubicBezTo>
                    <a:pt x="742" y="1178"/>
                    <a:pt x="865" y="551"/>
                    <a:pt x="727" y="92"/>
                  </a:cubicBezTo>
                  <a:lnTo>
                    <a:pt x="727" y="92"/>
                  </a:lnTo>
                  <a:cubicBezTo>
                    <a:pt x="697" y="151"/>
                    <a:pt x="650" y="173"/>
                    <a:pt x="597" y="173"/>
                  </a:cubicBezTo>
                  <a:cubicBezTo>
                    <a:pt x="485" y="173"/>
                    <a:pt x="346" y="73"/>
                    <a:pt x="28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2"/>
            <p:cNvSpPr/>
            <p:nvPr/>
          </p:nvSpPr>
          <p:spPr>
            <a:xfrm>
              <a:off x="2906281" y="2862110"/>
              <a:ext cx="610920" cy="606132"/>
            </a:xfrm>
            <a:custGeom>
              <a:rect b="b" l="l" r="r" t="t"/>
              <a:pathLst>
                <a:path extrusionOk="0" h="28608" w="28834">
                  <a:moveTo>
                    <a:pt x="8740" y="3011"/>
                  </a:moveTo>
                  <a:cubicBezTo>
                    <a:pt x="8732" y="3022"/>
                    <a:pt x="8725" y="3034"/>
                    <a:pt x="8719" y="3047"/>
                  </a:cubicBezTo>
                  <a:cubicBezTo>
                    <a:pt x="8728" y="3034"/>
                    <a:pt x="8735" y="3022"/>
                    <a:pt x="8740" y="3011"/>
                  </a:cubicBezTo>
                  <a:close/>
                  <a:moveTo>
                    <a:pt x="17051" y="3085"/>
                  </a:moveTo>
                  <a:cubicBezTo>
                    <a:pt x="17164" y="3085"/>
                    <a:pt x="17152" y="3201"/>
                    <a:pt x="17266" y="3201"/>
                  </a:cubicBezTo>
                  <a:cubicBezTo>
                    <a:pt x="17272" y="3201"/>
                    <a:pt x="17278" y="3200"/>
                    <a:pt x="17285" y="3200"/>
                  </a:cubicBezTo>
                  <a:lnTo>
                    <a:pt x="17285" y="3200"/>
                  </a:lnTo>
                  <a:cubicBezTo>
                    <a:pt x="17316" y="3521"/>
                    <a:pt x="17193" y="3704"/>
                    <a:pt x="17132" y="3949"/>
                  </a:cubicBezTo>
                  <a:cubicBezTo>
                    <a:pt x="16841" y="3827"/>
                    <a:pt x="16933" y="3383"/>
                    <a:pt x="16994" y="3093"/>
                  </a:cubicBezTo>
                  <a:cubicBezTo>
                    <a:pt x="17016" y="3087"/>
                    <a:pt x="17035" y="3085"/>
                    <a:pt x="17051" y="3085"/>
                  </a:cubicBezTo>
                  <a:close/>
                  <a:moveTo>
                    <a:pt x="16994" y="3995"/>
                  </a:moveTo>
                  <a:cubicBezTo>
                    <a:pt x="17036" y="4133"/>
                    <a:pt x="17065" y="4259"/>
                    <a:pt x="16900" y="4259"/>
                  </a:cubicBezTo>
                  <a:cubicBezTo>
                    <a:pt x="16883" y="4259"/>
                    <a:pt x="16863" y="4258"/>
                    <a:pt x="16841" y="4255"/>
                  </a:cubicBezTo>
                  <a:cubicBezTo>
                    <a:pt x="16841" y="4133"/>
                    <a:pt x="16841" y="3995"/>
                    <a:pt x="16994" y="3995"/>
                  </a:cubicBezTo>
                  <a:close/>
                  <a:moveTo>
                    <a:pt x="16535" y="6473"/>
                  </a:moveTo>
                  <a:cubicBezTo>
                    <a:pt x="16857" y="6565"/>
                    <a:pt x="16490" y="6947"/>
                    <a:pt x="16627" y="7177"/>
                  </a:cubicBezTo>
                  <a:cubicBezTo>
                    <a:pt x="16460" y="7190"/>
                    <a:pt x="16534" y="7445"/>
                    <a:pt x="16341" y="7445"/>
                  </a:cubicBezTo>
                  <a:cubicBezTo>
                    <a:pt x="16322" y="7445"/>
                    <a:pt x="16300" y="7442"/>
                    <a:pt x="16275" y="7437"/>
                  </a:cubicBezTo>
                  <a:cubicBezTo>
                    <a:pt x="16275" y="7008"/>
                    <a:pt x="16337" y="6764"/>
                    <a:pt x="16535" y="6473"/>
                  </a:cubicBezTo>
                  <a:close/>
                  <a:moveTo>
                    <a:pt x="15174" y="6320"/>
                  </a:moveTo>
                  <a:cubicBezTo>
                    <a:pt x="15174" y="6442"/>
                    <a:pt x="15266" y="6473"/>
                    <a:pt x="15220" y="6626"/>
                  </a:cubicBezTo>
                  <a:cubicBezTo>
                    <a:pt x="15052" y="6687"/>
                    <a:pt x="14883" y="6748"/>
                    <a:pt x="14914" y="7024"/>
                  </a:cubicBezTo>
                  <a:cubicBezTo>
                    <a:pt x="14578" y="7207"/>
                    <a:pt x="14012" y="7421"/>
                    <a:pt x="13706" y="7482"/>
                  </a:cubicBezTo>
                  <a:cubicBezTo>
                    <a:pt x="13692" y="7356"/>
                    <a:pt x="13896" y="7282"/>
                    <a:pt x="13719" y="7282"/>
                  </a:cubicBezTo>
                  <a:cubicBezTo>
                    <a:pt x="13703" y="7282"/>
                    <a:pt x="13683" y="7282"/>
                    <a:pt x="13660" y="7284"/>
                  </a:cubicBezTo>
                  <a:cubicBezTo>
                    <a:pt x="13629" y="7085"/>
                    <a:pt x="13859" y="7161"/>
                    <a:pt x="13859" y="7024"/>
                  </a:cubicBezTo>
                  <a:cubicBezTo>
                    <a:pt x="13915" y="7036"/>
                    <a:pt x="13968" y="7042"/>
                    <a:pt x="14018" y="7042"/>
                  </a:cubicBezTo>
                  <a:cubicBezTo>
                    <a:pt x="14521" y="7042"/>
                    <a:pt x="14715" y="6459"/>
                    <a:pt x="15174" y="6320"/>
                  </a:cubicBezTo>
                  <a:close/>
                  <a:moveTo>
                    <a:pt x="23648" y="13876"/>
                  </a:moveTo>
                  <a:cubicBezTo>
                    <a:pt x="23663" y="13971"/>
                    <a:pt x="23607" y="13993"/>
                    <a:pt x="23532" y="13993"/>
                  </a:cubicBezTo>
                  <a:cubicBezTo>
                    <a:pt x="23469" y="13993"/>
                    <a:pt x="23393" y="13978"/>
                    <a:pt x="23332" y="13978"/>
                  </a:cubicBezTo>
                  <a:cubicBezTo>
                    <a:pt x="23313" y="13978"/>
                    <a:pt x="23296" y="13979"/>
                    <a:pt x="23281" y="13983"/>
                  </a:cubicBezTo>
                  <a:lnTo>
                    <a:pt x="23281" y="13876"/>
                  </a:lnTo>
                  <a:close/>
                  <a:moveTo>
                    <a:pt x="6241" y="17511"/>
                  </a:moveTo>
                  <a:cubicBezTo>
                    <a:pt x="6360" y="17511"/>
                    <a:pt x="6487" y="17560"/>
                    <a:pt x="6609" y="17669"/>
                  </a:cubicBezTo>
                  <a:cubicBezTo>
                    <a:pt x="6654" y="17700"/>
                    <a:pt x="6654" y="17883"/>
                    <a:pt x="6762" y="17960"/>
                  </a:cubicBezTo>
                  <a:cubicBezTo>
                    <a:pt x="6960" y="18128"/>
                    <a:pt x="7389" y="18327"/>
                    <a:pt x="7465" y="18618"/>
                  </a:cubicBezTo>
                  <a:cubicBezTo>
                    <a:pt x="7478" y="18617"/>
                    <a:pt x="7490" y="18617"/>
                    <a:pt x="7502" y="18617"/>
                  </a:cubicBezTo>
                  <a:cubicBezTo>
                    <a:pt x="7749" y="18617"/>
                    <a:pt x="7834" y="18765"/>
                    <a:pt x="7863" y="18969"/>
                  </a:cubicBezTo>
                  <a:cubicBezTo>
                    <a:pt x="7526" y="18755"/>
                    <a:pt x="7083" y="18648"/>
                    <a:pt x="6762" y="18419"/>
                  </a:cubicBezTo>
                  <a:cubicBezTo>
                    <a:pt x="6615" y="18492"/>
                    <a:pt x="6469" y="18653"/>
                    <a:pt x="6291" y="18653"/>
                  </a:cubicBezTo>
                  <a:cubicBezTo>
                    <a:pt x="6246" y="18653"/>
                    <a:pt x="6199" y="18642"/>
                    <a:pt x="6150" y="18618"/>
                  </a:cubicBezTo>
                  <a:cubicBezTo>
                    <a:pt x="6119" y="18266"/>
                    <a:pt x="5905" y="18082"/>
                    <a:pt x="5798" y="17807"/>
                  </a:cubicBezTo>
                  <a:cubicBezTo>
                    <a:pt x="5899" y="17623"/>
                    <a:pt x="6061" y="17511"/>
                    <a:pt x="6241" y="17511"/>
                  </a:cubicBezTo>
                  <a:close/>
                  <a:moveTo>
                    <a:pt x="8062" y="19077"/>
                  </a:moveTo>
                  <a:lnTo>
                    <a:pt x="8062" y="19077"/>
                  </a:lnTo>
                  <a:cubicBezTo>
                    <a:pt x="8306" y="19260"/>
                    <a:pt x="8398" y="19581"/>
                    <a:pt x="8719" y="19673"/>
                  </a:cubicBezTo>
                  <a:cubicBezTo>
                    <a:pt x="8640" y="19832"/>
                    <a:pt x="8516" y="19896"/>
                    <a:pt x="8388" y="19896"/>
                  </a:cubicBezTo>
                  <a:cubicBezTo>
                    <a:pt x="8024" y="19896"/>
                    <a:pt x="7621" y="19382"/>
                    <a:pt x="8062" y="19077"/>
                  </a:cubicBezTo>
                  <a:close/>
                  <a:moveTo>
                    <a:pt x="3402" y="1"/>
                  </a:moveTo>
                  <a:cubicBezTo>
                    <a:pt x="3267" y="1"/>
                    <a:pt x="3136" y="14"/>
                    <a:pt x="3029" y="64"/>
                  </a:cubicBezTo>
                  <a:cubicBezTo>
                    <a:pt x="2907" y="110"/>
                    <a:pt x="2968" y="64"/>
                    <a:pt x="2892" y="141"/>
                  </a:cubicBezTo>
                  <a:cubicBezTo>
                    <a:pt x="2815" y="217"/>
                    <a:pt x="2815" y="217"/>
                    <a:pt x="2708" y="217"/>
                  </a:cubicBezTo>
                  <a:cubicBezTo>
                    <a:pt x="2586" y="217"/>
                    <a:pt x="2479" y="217"/>
                    <a:pt x="2372" y="202"/>
                  </a:cubicBezTo>
                  <a:lnTo>
                    <a:pt x="2372" y="217"/>
                  </a:lnTo>
                  <a:cubicBezTo>
                    <a:pt x="2356" y="263"/>
                    <a:pt x="2295" y="339"/>
                    <a:pt x="2372" y="370"/>
                  </a:cubicBezTo>
                  <a:cubicBezTo>
                    <a:pt x="2234" y="508"/>
                    <a:pt x="2463" y="401"/>
                    <a:pt x="2463" y="584"/>
                  </a:cubicBezTo>
                  <a:cubicBezTo>
                    <a:pt x="2463" y="691"/>
                    <a:pt x="2571" y="752"/>
                    <a:pt x="2571" y="875"/>
                  </a:cubicBezTo>
                  <a:cubicBezTo>
                    <a:pt x="2571" y="982"/>
                    <a:pt x="2968" y="1089"/>
                    <a:pt x="3075" y="1119"/>
                  </a:cubicBezTo>
                  <a:cubicBezTo>
                    <a:pt x="3060" y="1196"/>
                    <a:pt x="2999" y="1303"/>
                    <a:pt x="3045" y="1349"/>
                  </a:cubicBezTo>
                  <a:cubicBezTo>
                    <a:pt x="3106" y="1410"/>
                    <a:pt x="3091" y="1548"/>
                    <a:pt x="3121" y="1578"/>
                  </a:cubicBezTo>
                  <a:cubicBezTo>
                    <a:pt x="3259" y="1701"/>
                    <a:pt x="3366" y="1548"/>
                    <a:pt x="3289" y="1792"/>
                  </a:cubicBezTo>
                  <a:cubicBezTo>
                    <a:pt x="3198" y="2053"/>
                    <a:pt x="3381" y="2282"/>
                    <a:pt x="3228" y="2481"/>
                  </a:cubicBezTo>
                  <a:cubicBezTo>
                    <a:pt x="3305" y="2542"/>
                    <a:pt x="3289" y="2634"/>
                    <a:pt x="3228" y="2680"/>
                  </a:cubicBezTo>
                  <a:cubicBezTo>
                    <a:pt x="3320" y="2741"/>
                    <a:pt x="3412" y="2863"/>
                    <a:pt x="3473" y="2878"/>
                  </a:cubicBezTo>
                  <a:cubicBezTo>
                    <a:pt x="3442" y="2940"/>
                    <a:pt x="3320" y="3138"/>
                    <a:pt x="3320" y="3215"/>
                  </a:cubicBezTo>
                  <a:cubicBezTo>
                    <a:pt x="3320" y="3383"/>
                    <a:pt x="3366" y="3551"/>
                    <a:pt x="3228" y="3643"/>
                  </a:cubicBezTo>
                  <a:cubicBezTo>
                    <a:pt x="3218" y="3648"/>
                    <a:pt x="3202" y="3651"/>
                    <a:pt x="3183" y="3651"/>
                  </a:cubicBezTo>
                  <a:cubicBezTo>
                    <a:pt x="3101" y="3651"/>
                    <a:pt x="2959" y="3611"/>
                    <a:pt x="2928" y="3611"/>
                  </a:cubicBezTo>
                  <a:cubicBezTo>
                    <a:pt x="2924" y="3611"/>
                    <a:pt x="2922" y="3611"/>
                    <a:pt x="2922" y="3613"/>
                  </a:cubicBezTo>
                  <a:cubicBezTo>
                    <a:pt x="2922" y="3700"/>
                    <a:pt x="2878" y="3717"/>
                    <a:pt x="2821" y="3717"/>
                  </a:cubicBezTo>
                  <a:cubicBezTo>
                    <a:pt x="2788" y="3717"/>
                    <a:pt x="2750" y="3711"/>
                    <a:pt x="2715" y="3711"/>
                  </a:cubicBezTo>
                  <a:cubicBezTo>
                    <a:pt x="2676" y="3711"/>
                    <a:pt x="2639" y="3718"/>
                    <a:pt x="2616" y="3750"/>
                  </a:cubicBezTo>
                  <a:cubicBezTo>
                    <a:pt x="2479" y="3888"/>
                    <a:pt x="2525" y="3903"/>
                    <a:pt x="2463" y="4041"/>
                  </a:cubicBezTo>
                  <a:cubicBezTo>
                    <a:pt x="2448" y="4102"/>
                    <a:pt x="2372" y="4133"/>
                    <a:pt x="2372" y="4224"/>
                  </a:cubicBezTo>
                  <a:cubicBezTo>
                    <a:pt x="2372" y="4362"/>
                    <a:pt x="2112" y="4393"/>
                    <a:pt x="2295" y="4485"/>
                  </a:cubicBezTo>
                  <a:cubicBezTo>
                    <a:pt x="2296" y="4485"/>
                    <a:pt x="2298" y="4486"/>
                    <a:pt x="2300" y="4486"/>
                  </a:cubicBezTo>
                  <a:cubicBezTo>
                    <a:pt x="2325" y="4486"/>
                    <a:pt x="2425" y="4449"/>
                    <a:pt x="2475" y="4449"/>
                  </a:cubicBezTo>
                  <a:cubicBezTo>
                    <a:pt x="2514" y="4449"/>
                    <a:pt x="2523" y="4471"/>
                    <a:pt x="2448" y="4546"/>
                  </a:cubicBezTo>
                  <a:cubicBezTo>
                    <a:pt x="2295" y="4699"/>
                    <a:pt x="2295" y="4775"/>
                    <a:pt x="2188" y="4882"/>
                  </a:cubicBezTo>
                  <a:cubicBezTo>
                    <a:pt x="2096" y="4974"/>
                    <a:pt x="2372" y="5066"/>
                    <a:pt x="2372" y="5173"/>
                  </a:cubicBezTo>
                  <a:cubicBezTo>
                    <a:pt x="2372" y="5197"/>
                    <a:pt x="2378" y="5206"/>
                    <a:pt x="2387" y="5206"/>
                  </a:cubicBezTo>
                  <a:cubicBezTo>
                    <a:pt x="2421" y="5206"/>
                    <a:pt x="2497" y="5093"/>
                    <a:pt x="2509" y="5081"/>
                  </a:cubicBezTo>
                  <a:cubicBezTo>
                    <a:pt x="2518" y="5059"/>
                    <a:pt x="2531" y="5051"/>
                    <a:pt x="2546" y="5051"/>
                  </a:cubicBezTo>
                  <a:cubicBezTo>
                    <a:pt x="2582" y="5051"/>
                    <a:pt x="2630" y="5096"/>
                    <a:pt x="2662" y="5096"/>
                  </a:cubicBezTo>
                  <a:cubicBezTo>
                    <a:pt x="2785" y="5096"/>
                    <a:pt x="2800" y="5249"/>
                    <a:pt x="2861" y="5249"/>
                  </a:cubicBezTo>
                  <a:cubicBezTo>
                    <a:pt x="2968" y="5249"/>
                    <a:pt x="3014" y="5310"/>
                    <a:pt x="3121" y="5310"/>
                  </a:cubicBezTo>
                  <a:cubicBezTo>
                    <a:pt x="3206" y="5310"/>
                    <a:pt x="3272" y="5294"/>
                    <a:pt x="3300" y="5294"/>
                  </a:cubicBezTo>
                  <a:cubicBezTo>
                    <a:pt x="3337" y="5294"/>
                    <a:pt x="3307" y="5324"/>
                    <a:pt x="3167" y="5463"/>
                  </a:cubicBezTo>
                  <a:cubicBezTo>
                    <a:pt x="3274" y="5555"/>
                    <a:pt x="3320" y="5616"/>
                    <a:pt x="3320" y="5708"/>
                  </a:cubicBezTo>
                  <a:cubicBezTo>
                    <a:pt x="3335" y="5831"/>
                    <a:pt x="3244" y="5907"/>
                    <a:pt x="3320" y="6014"/>
                  </a:cubicBezTo>
                  <a:cubicBezTo>
                    <a:pt x="3267" y="6035"/>
                    <a:pt x="3191" y="6123"/>
                    <a:pt x="3135" y="6123"/>
                  </a:cubicBezTo>
                  <a:cubicBezTo>
                    <a:pt x="3110" y="6123"/>
                    <a:pt x="3089" y="6106"/>
                    <a:pt x="3075" y="6060"/>
                  </a:cubicBezTo>
                  <a:cubicBezTo>
                    <a:pt x="2999" y="6182"/>
                    <a:pt x="2831" y="6213"/>
                    <a:pt x="2723" y="6320"/>
                  </a:cubicBezTo>
                  <a:cubicBezTo>
                    <a:pt x="2800" y="6335"/>
                    <a:pt x="2861" y="6396"/>
                    <a:pt x="2876" y="6412"/>
                  </a:cubicBezTo>
                  <a:cubicBezTo>
                    <a:pt x="2769" y="6473"/>
                    <a:pt x="2479" y="6611"/>
                    <a:pt x="2463" y="6718"/>
                  </a:cubicBezTo>
                  <a:cubicBezTo>
                    <a:pt x="2434" y="6685"/>
                    <a:pt x="2409" y="6671"/>
                    <a:pt x="2388" y="6671"/>
                  </a:cubicBezTo>
                  <a:cubicBezTo>
                    <a:pt x="2304" y="6671"/>
                    <a:pt x="2289" y="6901"/>
                    <a:pt x="2265" y="6962"/>
                  </a:cubicBezTo>
                  <a:cubicBezTo>
                    <a:pt x="2234" y="7054"/>
                    <a:pt x="2127" y="7131"/>
                    <a:pt x="2112" y="7222"/>
                  </a:cubicBezTo>
                  <a:cubicBezTo>
                    <a:pt x="2112" y="7284"/>
                    <a:pt x="2158" y="7345"/>
                    <a:pt x="2173" y="7421"/>
                  </a:cubicBezTo>
                  <a:cubicBezTo>
                    <a:pt x="2124" y="7406"/>
                    <a:pt x="2081" y="7400"/>
                    <a:pt x="2043" y="7400"/>
                  </a:cubicBezTo>
                  <a:cubicBezTo>
                    <a:pt x="1928" y="7400"/>
                    <a:pt x="1867" y="7463"/>
                    <a:pt x="1867" y="7544"/>
                  </a:cubicBezTo>
                  <a:cubicBezTo>
                    <a:pt x="1867" y="7681"/>
                    <a:pt x="1637" y="7788"/>
                    <a:pt x="1668" y="7972"/>
                  </a:cubicBezTo>
                  <a:cubicBezTo>
                    <a:pt x="1576" y="8171"/>
                    <a:pt x="1500" y="8247"/>
                    <a:pt x="1332" y="8400"/>
                  </a:cubicBezTo>
                  <a:cubicBezTo>
                    <a:pt x="1255" y="8492"/>
                    <a:pt x="1225" y="8660"/>
                    <a:pt x="1102" y="8737"/>
                  </a:cubicBezTo>
                  <a:cubicBezTo>
                    <a:pt x="980" y="8783"/>
                    <a:pt x="964" y="8828"/>
                    <a:pt x="888" y="8905"/>
                  </a:cubicBezTo>
                  <a:cubicBezTo>
                    <a:pt x="850" y="8943"/>
                    <a:pt x="813" y="8954"/>
                    <a:pt x="776" y="8954"/>
                  </a:cubicBezTo>
                  <a:cubicBezTo>
                    <a:pt x="723" y="8954"/>
                    <a:pt x="673" y="8930"/>
                    <a:pt x="630" y="8930"/>
                  </a:cubicBezTo>
                  <a:cubicBezTo>
                    <a:pt x="618" y="8930"/>
                    <a:pt x="608" y="8931"/>
                    <a:pt x="597" y="8936"/>
                  </a:cubicBezTo>
                  <a:cubicBezTo>
                    <a:pt x="567" y="8951"/>
                    <a:pt x="444" y="9134"/>
                    <a:pt x="444" y="9134"/>
                  </a:cubicBezTo>
                  <a:cubicBezTo>
                    <a:pt x="444" y="9187"/>
                    <a:pt x="364" y="9204"/>
                    <a:pt x="269" y="9204"/>
                  </a:cubicBezTo>
                  <a:cubicBezTo>
                    <a:pt x="227" y="9204"/>
                    <a:pt x="181" y="9200"/>
                    <a:pt x="139" y="9196"/>
                  </a:cubicBezTo>
                  <a:cubicBezTo>
                    <a:pt x="108" y="9731"/>
                    <a:pt x="31" y="10174"/>
                    <a:pt x="1" y="10511"/>
                  </a:cubicBezTo>
                  <a:cubicBezTo>
                    <a:pt x="26" y="10508"/>
                    <a:pt x="50" y="10507"/>
                    <a:pt x="72" y="10507"/>
                  </a:cubicBezTo>
                  <a:cubicBezTo>
                    <a:pt x="279" y="10507"/>
                    <a:pt x="367" y="10627"/>
                    <a:pt x="506" y="10710"/>
                  </a:cubicBezTo>
                  <a:cubicBezTo>
                    <a:pt x="613" y="11123"/>
                    <a:pt x="521" y="11536"/>
                    <a:pt x="399" y="11872"/>
                  </a:cubicBezTo>
                  <a:cubicBezTo>
                    <a:pt x="689" y="12148"/>
                    <a:pt x="796" y="12606"/>
                    <a:pt x="1010" y="12974"/>
                  </a:cubicBezTo>
                  <a:cubicBezTo>
                    <a:pt x="857" y="13188"/>
                    <a:pt x="643" y="13341"/>
                    <a:pt x="353" y="13432"/>
                  </a:cubicBezTo>
                  <a:cubicBezTo>
                    <a:pt x="261" y="14105"/>
                    <a:pt x="597" y="14350"/>
                    <a:pt x="964" y="14687"/>
                  </a:cubicBezTo>
                  <a:cubicBezTo>
                    <a:pt x="1148" y="14687"/>
                    <a:pt x="1163" y="14518"/>
                    <a:pt x="1356" y="14518"/>
                  </a:cubicBezTo>
                  <a:cubicBezTo>
                    <a:pt x="1388" y="14518"/>
                    <a:pt x="1426" y="14523"/>
                    <a:pt x="1469" y="14534"/>
                  </a:cubicBezTo>
                  <a:cubicBezTo>
                    <a:pt x="1637" y="14824"/>
                    <a:pt x="1882" y="15023"/>
                    <a:pt x="2112" y="15237"/>
                  </a:cubicBezTo>
                  <a:cubicBezTo>
                    <a:pt x="2127" y="15620"/>
                    <a:pt x="2387" y="15742"/>
                    <a:pt x="2571" y="15941"/>
                  </a:cubicBezTo>
                  <a:cubicBezTo>
                    <a:pt x="2545" y="16042"/>
                    <a:pt x="2551" y="16281"/>
                    <a:pt x="2476" y="16281"/>
                  </a:cubicBezTo>
                  <a:cubicBezTo>
                    <a:pt x="2460" y="16281"/>
                    <a:pt x="2441" y="16270"/>
                    <a:pt x="2418" y="16247"/>
                  </a:cubicBezTo>
                  <a:lnTo>
                    <a:pt x="2418" y="16247"/>
                  </a:lnTo>
                  <a:cubicBezTo>
                    <a:pt x="2448" y="16568"/>
                    <a:pt x="2571" y="16797"/>
                    <a:pt x="2723" y="17012"/>
                  </a:cubicBezTo>
                  <a:cubicBezTo>
                    <a:pt x="2735" y="17095"/>
                    <a:pt x="2683" y="17104"/>
                    <a:pt x="2622" y="17104"/>
                  </a:cubicBezTo>
                  <a:cubicBezTo>
                    <a:pt x="2605" y="17104"/>
                    <a:pt x="2588" y="17103"/>
                    <a:pt x="2571" y="17103"/>
                  </a:cubicBezTo>
                  <a:cubicBezTo>
                    <a:pt x="2800" y="17883"/>
                    <a:pt x="3473" y="18449"/>
                    <a:pt x="3580" y="19168"/>
                  </a:cubicBezTo>
                  <a:cubicBezTo>
                    <a:pt x="3748" y="19382"/>
                    <a:pt x="3840" y="19642"/>
                    <a:pt x="4131" y="19734"/>
                  </a:cubicBezTo>
                  <a:cubicBezTo>
                    <a:pt x="4115" y="19933"/>
                    <a:pt x="4161" y="20071"/>
                    <a:pt x="4192" y="20224"/>
                  </a:cubicBezTo>
                  <a:cubicBezTo>
                    <a:pt x="4207" y="20208"/>
                    <a:pt x="4238" y="20193"/>
                    <a:pt x="4253" y="20193"/>
                  </a:cubicBezTo>
                  <a:cubicBezTo>
                    <a:pt x="4273" y="20182"/>
                    <a:pt x="4289" y="20177"/>
                    <a:pt x="4305" y="20177"/>
                  </a:cubicBezTo>
                  <a:cubicBezTo>
                    <a:pt x="4373" y="20177"/>
                    <a:pt x="4407" y="20270"/>
                    <a:pt x="4482" y="20270"/>
                  </a:cubicBezTo>
                  <a:cubicBezTo>
                    <a:pt x="4559" y="20270"/>
                    <a:pt x="4666" y="20208"/>
                    <a:pt x="4681" y="20178"/>
                  </a:cubicBezTo>
                  <a:cubicBezTo>
                    <a:pt x="4737" y="20192"/>
                    <a:pt x="4793" y="20320"/>
                    <a:pt x="4848" y="20320"/>
                  </a:cubicBezTo>
                  <a:cubicBezTo>
                    <a:pt x="4854" y="20320"/>
                    <a:pt x="4859" y="20318"/>
                    <a:pt x="4865" y="20315"/>
                  </a:cubicBezTo>
                  <a:cubicBezTo>
                    <a:pt x="4897" y="20299"/>
                    <a:pt x="4919" y="20293"/>
                    <a:pt x="4935" y="20293"/>
                  </a:cubicBezTo>
                  <a:cubicBezTo>
                    <a:pt x="4993" y="20293"/>
                    <a:pt x="4961" y="20386"/>
                    <a:pt x="5033" y="20423"/>
                  </a:cubicBezTo>
                  <a:cubicBezTo>
                    <a:pt x="5201" y="20514"/>
                    <a:pt x="5247" y="20377"/>
                    <a:pt x="5247" y="20621"/>
                  </a:cubicBezTo>
                  <a:cubicBezTo>
                    <a:pt x="5247" y="20805"/>
                    <a:pt x="5278" y="20820"/>
                    <a:pt x="5416" y="20912"/>
                  </a:cubicBezTo>
                  <a:cubicBezTo>
                    <a:pt x="5486" y="20959"/>
                    <a:pt x="5566" y="21089"/>
                    <a:pt x="5649" y="21089"/>
                  </a:cubicBezTo>
                  <a:cubicBezTo>
                    <a:pt x="5673" y="21089"/>
                    <a:pt x="5697" y="21078"/>
                    <a:pt x="5721" y="21050"/>
                  </a:cubicBezTo>
                  <a:cubicBezTo>
                    <a:pt x="5768" y="21009"/>
                    <a:pt x="5815" y="20995"/>
                    <a:pt x="5865" y="20995"/>
                  </a:cubicBezTo>
                  <a:cubicBezTo>
                    <a:pt x="5944" y="20995"/>
                    <a:pt x="6031" y="21031"/>
                    <a:pt x="6134" y="21050"/>
                  </a:cubicBezTo>
                  <a:cubicBezTo>
                    <a:pt x="6364" y="21111"/>
                    <a:pt x="6043" y="21447"/>
                    <a:pt x="6394" y="21493"/>
                  </a:cubicBezTo>
                  <a:cubicBezTo>
                    <a:pt x="6411" y="21413"/>
                    <a:pt x="6459" y="21383"/>
                    <a:pt x="6521" y="21383"/>
                  </a:cubicBezTo>
                  <a:cubicBezTo>
                    <a:pt x="6683" y="21383"/>
                    <a:pt x="6944" y="21587"/>
                    <a:pt x="7022" y="21631"/>
                  </a:cubicBezTo>
                  <a:cubicBezTo>
                    <a:pt x="7044" y="21642"/>
                    <a:pt x="7082" y="21646"/>
                    <a:pt x="7128" y="21646"/>
                  </a:cubicBezTo>
                  <a:cubicBezTo>
                    <a:pt x="7203" y="21646"/>
                    <a:pt x="7301" y="21637"/>
                    <a:pt x="7395" y="21637"/>
                  </a:cubicBezTo>
                  <a:cubicBezTo>
                    <a:pt x="7558" y="21637"/>
                    <a:pt x="7710" y="21664"/>
                    <a:pt x="7710" y="21814"/>
                  </a:cubicBezTo>
                  <a:cubicBezTo>
                    <a:pt x="7710" y="22032"/>
                    <a:pt x="8072" y="22044"/>
                    <a:pt x="8271" y="22044"/>
                  </a:cubicBezTo>
                  <a:cubicBezTo>
                    <a:pt x="8296" y="22044"/>
                    <a:pt x="8318" y="22044"/>
                    <a:pt x="8337" y="22044"/>
                  </a:cubicBezTo>
                  <a:cubicBezTo>
                    <a:pt x="8383" y="22044"/>
                    <a:pt x="8368" y="22090"/>
                    <a:pt x="8383" y="22120"/>
                  </a:cubicBezTo>
                  <a:cubicBezTo>
                    <a:pt x="8459" y="22182"/>
                    <a:pt x="8429" y="22136"/>
                    <a:pt x="8521" y="22197"/>
                  </a:cubicBezTo>
                  <a:cubicBezTo>
                    <a:pt x="8643" y="22273"/>
                    <a:pt x="8704" y="22335"/>
                    <a:pt x="8872" y="22350"/>
                  </a:cubicBezTo>
                  <a:lnTo>
                    <a:pt x="8888" y="22350"/>
                  </a:lnTo>
                  <a:cubicBezTo>
                    <a:pt x="8903" y="22304"/>
                    <a:pt x="8934" y="22289"/>
                    <a:pt x="9025" y="22289"/>
                  </a:cubicBezTo>
                  <a:cubicBezTo>
                    <a:pt x="9148" y="22304"/>
                    <a:pt x="9270" y="22595"/>
                    <a:pt x="9408" y="22595"/>
                  </a:cubicBezTo>
                  <a:cubicBezTo>
                    <a:pt x="9515" y="22595"/>
                    <a:pt x="9515" y="22640"/>
                    <a:pt x="9545" y="22640"/>
                  </a:cubicBezTo>
                  <a:cubicBezTo>
                    <a:pt x="9622" y="22640"/>
                    <a:pt x="9698" y="22595"/>
                    <a:pt x="9790" y="22595"/>
                  </a:cubicBezTo>
                  <a:cubicBezTo>
                    <a:pt x="9897" y="22595"/>
                    <a:pt x="9943" y="22656"/>
                    <a:pt x="10035" y="22686"/>
                  </a:cubicBezTo>
                  <a:cubicBezTo>
                    <a:pt x="10096" y="22702"/>
                    <a:pt x="10081" y="22793"/>
                    <a:pt x="10127" y="22839"/>
                  </a:cubicBezTo>
                  <a:cubicBezTo>
                    <a:pt x="10173" y="22904"/>
                    <a:pt x="10259" y="22969"/>
                    <a:pt x="10336" y="22969"/>
                  </a:cubicBezTo>
                  <a:cubicBezTo>
                    <a:pt x="10386" y="22969"/>
                    <a:pt x="10433" y="22942"/>
                    <a:pt x="10463" y="22870"/>
                  </a:cubicBezTo>
                  <a:cubicBezTo>
                    <a:pt x="10472" y="22853"/>
                    <a:pt x="10493" y="22846"/>
                    <a:pt x="10523" y="22846"/>
                  </a:cubicBezTo>
                  <a:cubicBezTo>
                    <a:pt x="10616" y="22846"/>
                    <a:pt x="10787" y="22909"/>
                    <a:pt x="10877" y="22909"/>
                  </a:cubicBezTo>
                  <a:cubicBezTo>
                    <a:pt x="10914" y="22909"/>
                    <a:pt x="10937" y="22899"/>
                    <a:pt x="10937" y="22870"/>
                  </a:cubicBezTo>
                  <a:cubicBezTo>
                    <a:pt x="10937" y="22832"/>
                    <a:pt x="10950" y="22817"/>
                    <a:pt x="10969" y="22817"/>
                  </a:cubicBezTo>
                  <a:cubicBezTo>
                    <a:pt x="11035" y="22817"/>
                    <a:pt x="11182" y="22992"/>
                    <a:pt x="11182" y="22992"/>
                  </a:cubicBezTo>
                  <a:cubicBezTo>
                    <a:pt x="11274" y="23069"/>
                    <a:pt x="11488" y="23115"/>
                    <a:pt x="11518" y="23222"/>
                  </a:cubicBezTo>
                  <a:cubicBezTo>
                    <a:pt x="11610" y="23069"/>
                    <a:pt x="11610" y="22839"/>
                    <a:pt x="11641" y="22656"/>
                  </a:cubicBezTo>
                  <a:cubicBezTo>
                    <a:pt x="11653" y="22659"/>
                    <a:pt x="11666" y="22661"/>
                    <a:pt x="11679" y="22661"/>
                  </a:cubicBezTo>
                  <a:cubicBezTo>
                    <a:pt x="11741" y="22661"/>
                    <a:pt x="11804" y="22626"/>
                    <a:pt x="11852" y="22626"/>
                  </a:cubicBezTo>
                  <a:cubicBezTo>
                    <a:pt x="11879" y="22626"/>
                    <a:pt x="11902" y="22637"/>
                    <a:pt x="11916" y="22671"/>
                  </a:cubicBezTo>
                  <a:cubicBezTo>
                    <a:pt x="12008" y="22870"/>
                    <a:pt x="12314" y="23038"/>
                    <a:pt x="12451" y="23206"/>
                  </a:cubicBezTo>
                  <a:cubicBezTo>
                    <a:pt x="12681" y="23482"/>
                    <a:pt x="12849" y="23818"/>
                    <a:pt x="13109" y="24063"/>
                  </a:cubicBezTo>
                  <a:cubicBezTo>
                    <a:pt x="13079" y="24338"/>
                    <a:pt x="13293" y="24583"/>
                    <a:pt x="13216" y="24828"/>
                  </a:cubicBezTo>
                  <a:cubicBezTo>
                    <a:pt x="13140" y="25103"/>
                    <a:pt x="13170" y="25409"/>
                    <a:pt x="13339" y="25562"/>
                  </a:cubicBezTo>
                  <a:cubicBezTo>
                    <a:pt x="13446" y="25684"/>
                    <a:pt x="13507" y="26388"/>
                    <a:pt x="13323" y="26510"/>
                  </a:cubicBezTo>
                  <a:cubicBezTo>
                    <a:pt x="13125" y="26648"/>
                    <a:pt x="13385" y="26847"/>
                    <a:pt x="13354" y="26984"/>
                  </a:cubicBezTo>
                  <a:cubicBezTo>
                    <a:pt x="13553" y="27107"/>
                    <a:pt x="13721" y="27260"/>
                    <a:pt x="13767" y="27535"/>
                  </a:cubicBezTo>
                  <a:cubicBezTo>
                    <a:pt x="14058" y="27627"/>
                    <a:pt x="14180" y="27856"/>
                    <a:pt x="14210" y="28162"/>
                  </a:cubicBezTo>
                  <a:cubicBezTo>
                    <a:pt x="14471" y="28162"/>
                    <a:pt x="15113" y="28162"/>
                    <a:pt x="15373" y="28193"/>
                  </a:cubicBezTo>
                  <a:cubicBezTo>
                    <a:pt x="15511" y="28208"/>
                    <a:pt x="15664" y="28177"/>
                    <a:pt x="15679" y="28285"/>
                  </a:cubicBezTo>
                  <a:lnTo>
                    <a:pt x="15725" y="28285"/>
                  </a:lnTo>
                  <a:cubicBezTo>
                    <a:pt x="15731" y="28242"/>
                    <a:pt x="15756" y="28233"/>
                    <a:pt x="15789" y="28233"/>
                  </a:cubicBezTo>
                  <a:cubicBezTo>
                    <a:pt x="15813" y="28233"/>
                    <a:pt x="15841" y="28238"/>
                    <a:pt x="15869" y="28238"/>
                  </a:cubicBezTo>
                  <a:cubicBezTo>
                    <a:pt x="15899" y="28238"/>
                    <a:pt x="15930" y="28232"/>
                    <a:pt x="15954" y="28208"/>
                  </a:cubicBezTo>
                  <a:cubicBezTo>
                    <a:pt x="15977" y="28185"/>
                    <a:pt x="16004" y="28185"/>
                    <a:pt x="16031" y="28185"/>
                  </a:cubicBezTo>
                  <a:cubicBezTo>
                    <a:pt x="16057" y="28185"/>
                    <a:pt x="16084" y="28185"/>
                    <a:pt x="16107" y="28162"/>
                  </a:cubicBezTo>
                  <a:cubicBezTo>
                    <a:pt x="16138" y="28116"/>
                    <a:pt x="16107" y="28070"/>
                    <a:pt x="16122" y="28040"/>
                  </a:cubicBezTo>
                  <a:cubicBezTo>
                    <a:pt x="16199" y="27963"/>
                    <a:pt x="16199" y="27933"/>
                    <a:pt x="16352" y="27902"/>
                  </a:cubicBezTo>
                  <a:cubicBezTo>
                    <a:pt x="16428" y="27872"/>
                    <a:pt x="16474" y="27810"/>
                    <a:pt x="16474" y="27734"/>
                  </a:cubicBezTo>
                  <a:cubicBezTo>
                    <a:pt x="16581" y="27780"/>
                    <a:pt x="16673" y="27780"/>
                    <a:pt x="16811" y="27780"/>
                  </a:cubicBezTo>
                  <a:cubicBezTo>
                    <a:pt x="16951" y="27780"/>
                    <a:pt x="16808" y="27999"/>
                    <a:pt x="16938" y="27999"/>
                  </a:cubicBezTo>
                  <a:cubicBezTo>
                    <a:pt x="16949" y="27999"/>
                    <a:pt x="16963" y="27998"/>
                    <a:pt x="16979" y="27994"/>
                  </a:cubicBezTo>
                  <a:cubicBezTo>
                    <a:pt x="17101" y="27994"/>
                    <a:pt x="17270" y="28086"/>
                    <a:pt x="17361" y="28162"/>
                  </a:cubicBezTo>
                  <a:cubicBezTo>
                    <a:pt x="17468" y="28269"/>
                    <a:pt x="17392" y="28453"/>
                    <a:pt x="17484" y="28545"/>
                  </a:cubicBezTo>
                  <a:cubicBezTo>
                    <a:pt x="17484" y="28545"/>
                    <a:pt x="17759" y="28529"/>
                    <a:pt x="17774" y="28529"/>
                  </a:cubicBezTo>
                  <a:cubicBezTo>
                    <a:pt x="17836" y="28499"/>
                    <a:pt x="17927" y="28514"/>
                    <a:pt x="17973" y="28468"/>
                  </a:cubicBezTo>
                  <a:cubicBezTo>
                    <a:pt x="17989" y="28448"/>
                    <a:pt x="18001" y="28441"/>
                    <a:pt x="18011" y="28441"/>
                  </a:cubicBezTo>
                  <a:cubicBezTo>
                    <a:pt x="18039" y="28441"/>
                    <a:pt x="18050" y="28499"/>
                    <a:pt x="18096" y="28499"/>
                  </a:cubicBezTo>
                  <a:cubicBezTo>
                    <a:pt x="18154" y="28491"/>
                    <a:pt x="18212" y="28474"/>
                    <a:pt x="18257" y="28474"/>
                  </a:cubicBezTo>
                  <a:cubicBezTo>
                    <a:pt x="18307" y="28474"/>
                    <a:pt x="18340" y="28495"/>
                    <a:pt x="18340" y="28575"/>
                  </a:cubicBezTo>
                  <a:cubicBezTo>
                    <a:pt x="18340" y="28598"/>
                    <a:pt x="18375" y="28607"/>
                    <a:pt x="18424" y="28607"/>
                  </a:cubicBezTo>
                  <a:cubicBezTo>
                    <a:pt x="18539" y="28607"/>
                    <a:pt x="18736" y="28557"/>
                    <a:pt x="18769" y="28514"/>
                  </a:cubicBezTo>
                  <a:cubicBezTo>
                    <a:pt x="18845" y="28437"/>
                    <a:pt x="18937" y="28407"/>
                    <a:pt x="18998" y="28346"/>
                  </a:cubicBezTo>
                  <a:cubicBezTo>
                    <a:pt x="19074" y="28269"/>
                    <a:pt x="19120" y="28193"/>
                    <a:pt x="19151" y="28147"/>
                  </a:cubicBezTo>
                  <a:cubicBezTo>
                    <a:pt x="19258" y="28162"/>
                    <a:pt x="19350" y="28223"/>
                    <a:pt x="19457" y="28239"/>
                  </a:cubicBezTo>
                  <a:cubicBezTo>
                    <a:pt x="19472" y="28223"/>
                    <a:pt x="19656" y="28147"/>
                    <a:pt x="19686" y="28147"/>
                  </a:cubicBezTo>
                  <a:cubicBezTo>
                    <a:pt x="19717" y="28147"/>
                    <a:pt x="19778" y="28254"/>
                    <a:pt x="19809" y="28300"/>
                  </a:cubicBezTo>
                  <a:cubicBezTo>
                    <a:pt x="19946" y="28422"/>
                    <a:pt x="20069" y="28499"/>
                    <a:pt x="20268" y="28499"/>
                  </a:cubicBezTo>
                  <a:cubicBezTo>
                    <a:pt x="20313" y="28499"/>
                    <a:pt x="20329" y="28545"/>
                    <a:pt x="20359" y="28545"/>
                  </a:cubicBezTo>
                  <a:cubicBezTo>
                    <a:pt x="20387" y="28545"/>
                    <a:pt x="20426" y="28496"/>
                    <a:pt x="20456" y="28496"/>
                  </a:cubicBezTo>
                  <a:cubicBezTo>
                    <a:pt x="20459" y="28496"/>
                    <a:pt x="20463" y="28497"/>
                    <a:pt x="20466" y="28499"/>
                  </a:cubicBezTo>
                  <a:cubicBezTo>
                    <a:pt x="20543" y="28514"/>
                    <a:pt x="20635" y="28590"/>
                    <a:pt x="20696" y="28590"/>
                  </a:cubicBezTo>
                  <a:cubicBezTo>
                    <a:pt x="20833" y="28590"/>
                    <a:pt x="21002" y="28453"/>
                    <a:pt x="21094" y="28361"/>
                  </a:cubicBezTo>
                  <a:cubicBezTo>
                    <a:pt x="21118" y="28337"/>
                    <a:pt x="21160" y="28329"/>
                    <a:pt x="21206" y="28329"/>
                  </a:cubicBezTo>
                  <a:cubicBezTo>
                    <a:pt x="21275" y="28329"/>
                    <a:pt x="21354" y="28346"/>
                    <a:pt x="21399" y="28346"/>
                  </a:cubicBezTo>
                  <a:cubicBezTo>
                    <a:pt x="21430" y="28346"/>
                    <a:pt x="21491" y="28254"/>
                    <a:pt x="21522" y="28239"/>
                  </a:cubicBezTo>
                  <a:cubicBezTo>
                    <a:pt x="21598" y="28208"/>
                    <a:pt x="21919" y="28086"/>
                    <a:pt x="21797" y="27963"/>
                  </a:cubicBezTo>
                  <a:cubicBezTo>
                    <a:pt x="21751" y="27917"/>
                    <a:pt x="21919" y="27581"/>
                    <a:pt x="21919" y="27504"/>
                  </a:cubicBezTo>
                  <a:cubicBezTo>
                    <a:pt x="21919" y="27436"/>
                    <a:pt x="22140" y="27380"/>
                    <a:pt x="22241" y="27380"/>
                  </a:cubicBezTo>
                  <a:cubicBezTo>
                    <a:pt x="22253" y="27380"/>
                    <a:pt x="22263" y="27380"/>
                    <a:pt x="22271" y="27382"/>
                  </a:cubicBezTo>
                  <a:cubicBezTo>
                    <a:pt x="22363" y="27290"/>
                    <a:pt x="22470" y="27351"/>
                    <a:pt x="22577" y="27275"/>
                  </a:cubicBezTo>
                  <a:cubicBezTo>
                    <a:pt x="22577" y="27371"/>
                    <a:pt x="22643" y="27389"/>
                    <a:pt x="22718" y="27389"/>
                  </a:cubicBezTo>
                  <a:cubicBezTo>
                    <a:pt x="22764" y="27389"/>
                    <a:pt x="22812" y="27382"/>
                    <a:pt x="22853" y="27382"/>
                  </a:cubicBezTo>
                  <a:cubicBezTo>
                    <a:pt x="22975" y="27382"/>
                    <a:pt x="22990" y="27474"/>
                    <a:pt x="23067" y="27504"/>
                  </a:cubicBezTo>
                  <a:cubicBezTo>
                    <a:pt x="23143" y="27535"/>
                    <a:pt x="23220" y="27611"/>
                    <a:pt x="23311" y="27642"/>
                  </a:cubicBezTo>
                  <a:cubicBezTo>
                    <a:pt x="23403" y="27688"/>
                    <a:pt x="23495" y="27673"/>
                    <a:pt x="23587" y="27734"/>
                  </a:cubicBezTo>
                  <a:cubicBezTo>
                    <a:pt x="23617" y="27703"/>
                    <a:pt x="23694" y="27581"/>
                    <a:pt x="23709" y="27581"/>
                  </a:cubicBezTo>
                  <a:cubicBezTo>
                    <a:pt x="23740" y="27581"/>
                    <a:pt x="23847" y="27535"/>
                    <a:pt x="23862" y="27520"/>
                  </a:cubicBezTo>
                  <a:cubicBezTo>
                    <a:pt x="23908" y="27474"/>
                    <a:pt x="24000" y="27336"/>
                    <a:pt x="24061" y="27336"/>
                  </a:cubicBezTo>
                  <a:cubicBezTo>
                    <a:pt x="24199" y="27336"/>
                    <a:pt x="24290" y="27336"/>
                    <a:pt x="24397" y="27275"/>
                  </a:cubicBezTo>
                  <a:cubicBezTo>
                    <a:pt x="24428" y="27275"/>
                    <a:pt x="24428" y="27199"/>
                    <a:pt x="24443" y="27183"/>
                  </a:cubicBezTo>
                  <a:cubicBezTo>
                    <a:pt x="24457" y="27174"/>
                    <a:pt x="24469" y="27172"/>
                    <a:pt x="24481" y="27172"/>
                  </a:cubicBezTo>
                  <a:cubicBezTo>
                    <a:pt x="24493" y="27172"/>
                    <a:pt x="24505" y="27174"/>
                    <a:pt x="24517" y="27174"/>
                  </a:cubicBezTo>
                  <a:cubicBezTo>
                    <a:pt x="24532" y="27174"/>
                    <a:pt x="24548" y="27170"/>
                    <a:pt x="24566" y="27153"/>
                  </a:cubicBezTo>
                  <a:cubicBezTo>
                    <a:pt x="24634" y="27084"/>
                    <a:pt x="24702" y="27072"/>
                    <a:pt x="24782" y="27072"/>
                  </a:cubicBezTo>
                  <a:cubicBezTo>
                    <a:pt x="24828" y="27072"/>
                    <a:pt x="24877" y="27076"/>
                    <a:pt x="24933" y="27076"/>
                  </a:cubicBezTo>
                  <a:cubicBezTo>
                    <a:pt x="25055" y="27076"/>
                    <a:pt x="25171" y="27069"/>
                    <a:pt x="25284" y="27069"/>
                  </a:cubicBezTo>
                  <a:cubicBezTo>
                    <a:pt x="25341" y="27069"/>
                    <a:pt x="25397" y="27071"/>
                    <a:pt x="25453" y="27076"/>
                  </a:cubicBezTo>
                  <a:cubicBezTo>
                    <a:pt x="25473" y="27079"/>
                    <a:pt x="25492" y="27080"/>
                    <a:pt x="25511" y="27080"/>
                  </a:cubicBezTo>
                  <a:cubicBezTo>
                    <a:pt x="25701" y="27080"/>
                    <a:pt x="25804" y="26943"/>
                    <a:pt x="25958" y="26831"/>
                  </a:cubicBezTo>
                  <a:cubicBezTo>
                    <a:pt x="26049" y="26770"/>
                    <a:pt x="26080" y="26831"/>
                    <a:pt x="26141" y="26709"/>
                  </a:cubicBezTo>
                  <a:cubicBezTo>
                    <a:pt x="26187" y="26633"/>
                    <a:pt x="26309" y="26602"/>
                    <a:pt x="26386" y="26571"/>
                  </a:cubicBezTo>
                  <a:cubicBezTo>
                    <a:pt x="26523" y="26510"/>
                    <a:pt x="26891" y="26495"/>
                    <a:pt x="26982" y="26403"/>
                  </a:cubicBezTo>
                  <a:cubicBezTo>
                    <a:pt x="27122" y="26264"/>
                    <a:pt x="27313" y="26124"/>
                    <a:pt x="27508" y="26124"/>
                  </a:cubicBezTo>
                  <a:cubicBezTo>
                    <a:pt x="27526" y="26124"/>
                    <a:pt x="27545" y="26125"/>
                    <a:pt x="27564" y="26128"/>
                  </a:cubicBezTo>
                  <a:cubicBezTo>
                    <a:pt x="27671" y="25944"/>
                    <a:pt x="27869" y="25868"/>
                    <a:pt x="28022" y="25715"/>
                  </a:cubicBezTo>
                  <a:cubicBezTo>
                    <a:pt x="28175" y="25562"/>
                    <a:pt x="28665" y="25485"/>
                    <a:pt x="28726" y="25271"/>
                  </a:cubicBezTo>
                  <a:cubicBezTo>
                    <a:pt x="28695" y="25011"/>
                    <a:pt x="28833" y="24904"/>
                    <a:pt x="28680" y="24767"/>
                  </a:cubicBezTo>
                  <a:cubicBezTo>
                    <a:pt x="28661" y="24763"/>
                    <a:pt x="28645" y="24762"/>
                    <a:pt x="28632" y="24762"/>
                  </a:cubicBezTo>
                  <a:cubicBezTo>
                    <a:pt x="28484" y="24762"/>
                    <a:pt x="28724" y="24970"/>
                    <a:pt x="28575" y="24970"/>
                  </a:cubicBezTo>
                  <a:cubicBezTo>
                    <a:pt x="28562" y="24970"/>
                    <a:pt x="28546" y="24969"/>
                    <a:pt x="28527" y="24965"/>
                  </a:cubicBezTo>
                  <a:cubicBezTo>
                    <a:pt x="28420" y="24828"/>
                    <a:pt x="28344" y="24644"/>
                    <a:pt x="28175" y="24568"/>
                  </a:cubicBezTo>
                  <a:cubicBezTo>
                    <a:pt x="28169" y="24662"/>
                    <a:pt x="28156" y="24679"/>
                    <a:pt x="28128" y="24679"/>
                  </a:cubicBezTo>
                  <a:cubicBezTo>
                    <a:pt x="28112" y="24679"/>
                    <a:pt x="28092" y="24674"/>
                    <a:pt x="28065" y="24674"/>
                  </a:cubicBezTo>
                  <a:cubicBezTo>
                    <a:pt x="28032" y="24674"/>
                    <a:pt x="27988" y="24682"/>
                    <a:pt x="27931" y="24721"/>
                  </a:cubicBezTo>
                  <a:cubicBezTo>
                    <a:pt x="27808" y="24705"/>
                    <a:pt x="27992" y="24598"/>
                    <a:pt x="27931" y="24461"/>
                  </a:cubicBezTo>
                  <a:cubicBezTo>
                    <a:pt x="27525" y="24393"/>
                    <a:pt x="27334" y="23930"/>
                    <a:pt x="26936" y="23930"/>
                  </a:cubicBezTo>
                  <a:cubicBezTo>
                    <a:pt x="26884" y="23930"/>
                    <a:pt x="26828" y="23938"/>
                    <a:pt x="26768" y="23956"/>
                  </a:cubicBezTo>
                  <a:cubicBezTo>
                    <a:pt x="26768" y="23878"/>
                    <a:pt x="26833" y="23857"/>
                    <a:pt x="26915" y="23857"/>
                  </a:cubicBezTo>
                  <a:cubicBezTo>
                    <a:pt x="26946" y="23857"/>
                    <a:pt x="26979" y="23860"/>
                    <a:pt x="27013" y="23864"/>
                  </a:cubicBezTo>
                  <a:cubicBezTo>
                    <a:pt x="27028" y="23788"/>
                    <a:pt x="26998" y="23665"/>
                    <a:pt x="27074" y="23665"/>
                  </a:cubicBezTo>
                  <a:cubicBezTo>
                    <a:pt x="26814" y="23329"/>
                    <a:pt x="26875" y="22931"/>
                    <a:pt x="26661" y="22503"/>
                  </a:cubicBezTo>
                  <a:lnTo>
                    <a:pt x="26416" y="22503"/>
                  </a:lnTo>
                  <a:cubicBezTo>
                    <a:pt x="26753" y="22457"/>
                    <a:pt x="26676" y="21707"/>
                    <a:pt x="26416" y="21447"/>
                  </a:cubicBezTo>
                  <a:cubicBezTo>
                    <a:pt x="26248" y="21447"/>
                    <a:pt x="26386" y="21585"/>
                    <a:pt x="26309" y="21738"/>
                  </a:cubicBezTo>
                  <a:cubicBezTo>
                    <a:pt x="26212" y="21654"/>
                    <a:pt x="26254" y="21330"/>
                    <a:pt x="26331" y="21330"/>
                  </a:cubicBezTo>
                  <a:cubicBezTo>
                    <a:pt x="26339" y="21330"/>
                    <a:pt x="26347" y="21333"/>
                    <a:pt x="26355" y="21340"/>
                  </a:cubicBezTo>
                  <a:cubicBezTo>
                    <a:pt x="26355" y="21157"/>
                    <a:pt x="26156" y="21172"/>
                    <a:pt x="26065" y="21096"/>
                  </a:cubicBezTo>
                  <a:cubicBezTo>
                    <a:pt x="26083" y="21062"/>
                    <a:pt x="26105" y="21050"/>
                    <a:pt x="26129" y="21050"/>
                  </a:cubicBezTo>
                  <a:cubicBezTo>
                    <a:pt x="26204" y="21050"/>
                    <a:pt x="26297" y="21176"/>
                    <a:pt x="26355" y="21187"/>
                  </a:cubicBezTo>
                  <a:cubicBezTo>
                    <a:pt x="26126" y="20606"/>
                    <a:pt x="25652" y="20254"/>
                    <a:pt x="25652" y="19428"/>
                  </a:cubicBezTo>
                  <a:cubicBezTo>
                    <a:pt x="26141" y="19245"/>
                    <a:pt x="26019" y="18572"/>
                    <a:pt x="26110" y="18220"/>
                  </a:cubicBezTo>
                  <a:cubicBezTo>
                    <a:pt x="26034" y="18128"/>
                    <a:pt x="25942" y="18052"/>
                    <a:pt x="25866" y="17960"/>
                  </a:cubicBezTo>
                  <a:lnTo>
                    <a:pt x="25866" y="17960"/>
                  </a:lnTo>
                  <a:cubicBezTo>
                    <a:pt x="25407" y="18159"/>
                    <a:pt x="26141" y="18587"/>
                    <a:pt x="25759" y="18725"/>
                  </a:cubicBezTo>
                  <a:cubicBezTo>
                    <a:pt x="25713" y="18648"/>
                    <a:pt x="25866" y="18419"/>
                    <a:pt x="25652" y="18312"/>
                  </a:cubicBezTo>
                  <a:cubicBezTo>
                    <a:pt x="25698" y="17562"/>
                    <a:pt x="25698" y="16782"/>
                    <a:pt x="26309" y="16507"/>
                  </a:cubicBezTo>
                  <a:cubicBezTo>
                    <a:pt x="26416" y="16232"/>
                    <a:pt x="26416" y="16017"/>
                    <a:pt x="26263" y="15742"/>
                  </a:cubicBezTo>
                  <a:cubicBezTo>
                    <a:pt x="26080" y="15666"/>
                    <a:pt x="25927" y="15543"/>
                    <a:pt x="25713" y="15497"/>
                  </a:cubicBezTo>
                  <a:cubicBezTo>
                    <a:pt x="25545" y="14809"/>
                    <a:pt x="24856" y="14671"/>
                    <a:pt x="24443" y="14228"/>
                  </a:cubicBezTo>
                  <a:cubicBezTo>
                    <a:pt x="24474" y="14105"/>
                    <a:pt x="24581" y="14060"/>
                    <a:pt x="24596" y="13937"/>
                  </a:cubicBezTo>
                  <a:cubicBezTo>
                    <a:pt x="24336" y="13677"/>
                    <a:pt x="24336" y="13356"/>
                    <a:pt x="24443" y="12928"/>
                  </a:cubicBezTo>
                  <a:cubicBezTo>
                    <a:pt x="24764" y="12285"/>
                    <a:pt x="25040" y="11888"/>
                    <a:pt x="25147" y="11062"/>
                  </a:cubicBezTo>
                  <a:cubicBezTo>
                    <a:pt x="25228" y="11062"/>
                    <a:pt x="25250" y="11013"/>
                    <a:pt x="25328" y="11013"/>
                  </a:cubicBezTo>
                  <a:cubicBezTo>
                    <a:pt x="25338" y="11013"/>
                    <a:pt x="25349" y="11014"/>
                    <a:pt x="25361" y="11016"/>
                  </a:cubicBezTo>
                  <a:cubicBezTo>
                    <a:pt x="25319" y="10945"/>
                    <a:pt x="25289" y="10861"/>
                    <a:pt x="25176" y="10861"/>
                  </a:cubicBezTo>
                  <a:cubicBezTo>
                    <a:pt x="25167" y="10861"/>
                    <a:pt x="25157" y="10862"/>
                    <a:pt x="25147" y="10863"/>
                  </a:cubicBezTo>
                  <a:cubicBezTo>
                    <a:pt x="25514" y="10664"/>
                    <a:pt x="25269" y="10480"/>
                    <a:pt x="25560" y="10205"/>
                  </a:cubicBezTo>
                  <a:cubicBezTo>
                    <a:pt x="25550" y="10164"/>
                    <a:pt x="25512" y="10157"/>
                    <a:pt x="25470" y="10157"/>
                  </a:cubicBezTo>
                  <a:cubicBezTo>
                    <a:pt x="25449" y="10157"/>
                    <a:pt x="25427" y="10159"/>
                    <a:pt x="25407" y="10159"/>
                  </a:cubicBezTo>
                  <a:cubicBezTo>
                    <a:pt x="25407" y="10006"/>
                    <a:pt x="25483" y="9914"/>
                    <a:pt x="25545" y="9838"/>
                  </a:cubicBezTo>
                  <a:lnTo>
                    <a:pt x="21598" y="7024"/>
                  </a:lnTo>
                  <a:cubicBezTo>
                    <a:pt x="21598" y="7024"/>
                    <a:pt x="21629" y="6779"/>
                    <a:pt x="21598" y="6733"/>
                  </a:cubicBezTo>
                  <a:cubicBezTo>
                    <a:pt x="21575" y="6664"/>
                    <a:pt x="21441" y="6656"/>
                    <a:pt x="21375" y="6656"/>
                  </a:cubicBezTo>
                  <a:cubicBezTo>
                    <a:pt x="21353" y="6656"/>
                    <a:pt x="21338" y="6656"/>
                    <a:pt x="21338" y="6656"/>
                  </a:cubicBezTo>
                  <a:lnTo>
                    <a:pt x="21338" y="6504"/>
                  </a:lnTo>
                  <a:cubicBezTo>
                    <a:pt x="21338" y="6504"/>
                    <a:pt x="21155" y="6488"/>
                    <a:pt x="21216" y="6442"/>
                  </a:cubicBezTo>
                  <a:cubicBezTo>
                    <a:pt x="21323" y="6366"/>
                    <a:pt x="21415" y="6305"/>
                    <a:pt x="21415" y="6305"/>
                  </a:cubicBezTo>
                  <a:lnTo>
                    <a:pt x="21415" y="6182"/>
                  </a:lnTo>
                  <a:lnTo>
                    <a:pt x="21537" y="6121"/>
                  </a:lnTo>
                  <a:lnTo>
                    <a:pt x="21430" y="5463"/>
                  </a:lnTo>
                  <a:lnTo>
                    <a:pt x="11886" y="141"/>
                  </a:lnTo>
                  <a:cubicBezTo>
                    <a:pt x="11809" y="217"/>
                    <a:pt x="11733" y="309"/>
                    <a:pt x="11595" y="324"/>
                  </a:cubicBezTo>
                  <a:cubicBezTo>
                    <a:pt x="11755" y="382"/>
                    <a:pt x="11652" y="524"/>
                    <a:pt x="11470" y="524"/>
                  </a:cubicBezTo>
                  <a:cubicBezTo>
                    <a:pt x="11461" y="524"/>
                    <a:pt x="11451" y="524"/>
                    <a:pt x="11442" y="523"/>
                  </a:cubicBezTo>
                  <a:cubicBezTo>
                    <a:pt x="11350" y="538"/>
                    <a:pt x="11411" y="691"/>
                    <a:pt x="11335" y="722"/>
                  </a:cubicBezTo>
                  <a:cubicBezTo>
                    <a:pt x="11335" y="875"/>
                    <a:pt x="11595" y="768"/>
                    <a:pt x="11595" y="921"/>
                  </a:cubicBezTo>
                  <a:cubicBezTo>
                    <a:pt x="11595" y="922"/>
                    <a:pt x="11594" y="922"/>
                    <a:pt x="11591" y="922"/>
                  </a:cubicBezTo>
                  <a:cubicBezTo>
                    <a:pt x="11563" y="922"/>
                    <a:pt x="11383" y="863"/>
                    <a:pt x="11210" y="863"/>
                  </a:cubicBezTo>
                  <a:cubicBezTo>
                    <a:pt x="11169" y="863"/>
                    <a:pt x="11128" y="867"/>
                    <a:pt x="11090" y="875"/>
                  </a:cubicBezTo>
                  <a:cubicBezTo>
                    <a:pt x="11151" y="1058"/>
                    <a:pt x="11320" y="1028"/>
                    <a:pt x="11090" y="1135"/>
                  </a:cubicBezTo>
                  <a:cubicBezTo>
                    <a:pt x="11292" y="1149"/>
                    <a:pt x="11276" y="1382"/>
                    <a:pt x="11506" y="1382"/>
                  </a:cubicBezTo>
                  <a:cubicBezTo>
                    <a:pt x="11519" y="1382"/>
                    <a:pt x="11534" y="1381"/>
                    <a:pt x="11549" y="1380"/>
                  </a:cubicBezTo>
                  <a:lnTo>
                    <a:pt x="11549" y="1380"/>
                  </a:lnTo>
                  <a:cubicBezTo>
                    <a:pt x="11488" y="1401"/>
                    <a:pt x="11411" y="1412"/>
                    <a:pt x="11332" y="1412"/>
                  </a:cubicBezTo>
                  <a:cubicBezTo>
                    <a:pt x="11136" y="1412"/>
                    <a:pt x="10924" y="1347"/>
                    <a:pt x="10891" y="1227"/>
                  </a:cubicBezTo>
                  <a:cubicBezTo>
                    <a:pt x="10835" y="1255"/>
                    <a:pt x="10831" y="1335"/>
                    <a:pt x="10758" y="1335"/>
                  </a:cubicBezTo>
                  <a:cubicBezTo>
                    <a:pt x="10752" y="1335"/>
                    <a:pt x="10745" y="1335"/>
                    <a:pt x="10738" y="1334"/>
                  </a:cubicBezTo>
                  <a:lnTo>
                    <a:pt x="10738" y="1334"/>
                  </a:lnTo>
                  <a:cubicBezTo>
                    <a:pt x="10907" y="1425"/>
                    <a:pt x="10800" y="1456"/>
                    <a:pt x="10692" y="1532"/>
                  </a:cubicBezTo>
                  <a:cubicBezTo>
                    <a:pt x="10784" y="1609"/>
                    <a:pt x="10922" y="1624"/>
                    <a:pt x="10891" y="1838"/>
                  </a:cubicBezTo>
                  <a:lnTo>
                    <a:pt x="10478" y="1838"/>
                  </a:lnTo>
                  <a:cubicBezTo>
                    <a:pt x="10555" y="1900"/>
                    <a:pt x="10540" y="2037"/>
                    <a:pt x="10692" y="2037"/>
                  </a:cubicBezTo>
                  <a:cubicBezTo>
                    <a:pt x="10570" y="2114"/>
                    <a:pt x="10448" y="2175"/>
                    <a:pt x="10341" y="2236"/>
                  </a:cubicBezTo>
                  <a:cubicBezTo>
                    <a:pt x="10157" y="2175"/>
                    <a:pt x="10234" y="2160"/>
                    <a:pt x="10035" y="2144"/>
                  </a:cubicBezTo>
                  <a:cubicBezTo>
                    <a:pt x="9882" y="2190"/>
                    <a:pt x="9882" y="2389"/>
                    <a:pt x="9836" y="2542"/>
                  </a:cubicBezTo>
                  <a:cubicBezTo>
                    <a:pt x="10004" y="2542"/>
                    <a:pt x="10065" y="2435"/>
                    <a:pt x="10188" y="2389"/>
                  </a:cubicBezTo>
                  <a:cubicBezTo>
                    <a:pt x="10234" y="2588"/>
                    <a:pt x="10555" y="2527"/>
                    <a:pt x="10540" y="2787"/>
                  </a:cubicBezTo>
                  <a:cubicBezTo>
                    <a:pt x="10517" y="2791"/>
                    <a:pt x="10497" y="2792"/>
                    <a:pt x="10479" y="2792"/>
                  </a:cubicBezTo>
                  <a:cubicBezTo>
                    <a:pt x="10283" y="2792"/>
                    <a:pt x="10290" y="2588"/>
                    <a:pt x="10081" y="2588"/>
                  </a:cubicBezTo>
                  <a:cubicBezTo>
                    <a:pt x="10019" y="2603"/>
                    <a:pt x="10035" y="2710"/>
                    <a:pt x="10035" y="2787"/>
                  </a:cubicBezTo>
                  <a:cubicBezTo>
                    <a:pt x="10004" y="2765"/>
                    <a:pt x="9974" y="2757"/>
                    <a:pt x="9943" y="2757"/>
                  </a:cubicBezTo>
                  <a:cubicBezTo>
                    <a:pt x="9856" y="2757"/>
                    <a:pt x="9772" y="2824"/>
                    <a:pt x="9699" y="2824"/>
                  </a:cubicBezTo>
                  <a:cubicBezTo>
                    <a:pt x="9672" y="2824"/>
                    <a:pt x="9646" y="2814"/>
                    <a:pt x="9622" y="2787"/>
                  </a:cubicBezTo>
                  <a:cubicBezTo>
                    <a:pt x="9576" y="2833"/>
                    <a:pt x="9607" y="2878"/>
                    <a:pt x="9576" y="3047"/>
                  </a:cubicBezTo>
                  <a:cubicBezTo>
                    <a:pt x="9484" y="2909"/>
                    <a:pt x="9270" y="2878"/>
                    <a:pt x="9331" y="2588"/>
                  </a:cubicBezTo>
                  <a:lnTo>
                    <a:pt x="9331" y="2588"/>
                  </a:lnTo>
                  <a:cubicBezTo>
                    <a:pt x="9227" y="2595"/>
                    <a:pt x="9113" y="2627"/>
                    <a:pt x="9024" y="2627"/>
                  </a:cubicBezTo>
                  <a:cubicBezTo>
                    <a:pt x="8918" y="2627"/>
                    <a:pt x="8847" y="2581"/>
                    <a:pt x="8872" y="2389"/>
                  </a:cubicBezTo>
                  <a:cubicBezTo>
                    <a:pt x="8867" y="2388"/>
                    <a:pt x="8862" y="2388"/>
                    <a:pt x="8857" y="2388"/>
                  </a:cubicBezTo>
                  <a:cubicBezTo>
                    <a:pt x="8756" y="2388"/>
                    <a:pt x="8765" y="2509"/>
                    <a:pt x="8644" y="2509"/>
                  </a:cubicBezTo>
                  <a:cubicBezTo>
                    <a:pt x="8623" y="2509"/>
                    <a:pt x="8597" y="2505"/>
                    <a:pt x="8566" y="2496"/>
                  </a:cubicBezTo>
                  <a:lnTo>
                    <a:pt x="8566" y="2496"/>
                  </a:lnTo>
                  <a:cubicBezTo>
                    <a:pt x="8542" y="2577"/>
                    <a:pt x="8578" y="2594"/>
                    <a:pt x="8628" y="2594"/>
                  </a:cubicBezTo>
                  <a:cubicBezTo>
                    <a:pt x="8663" y="2594"/>
                    <a:pt x="8706" y="2586"/>
                    <a:pt x="8740" y="2586"/>
                  </a:cubicBezTo>
                  <a:cubicBezTo>
                    <a:pt x="8749" y="2586"/>
                    <a:pt x="8758" y="2586"/>
                    <a:pt x="8765" y="2588"/>
                  </a:cubicBezTo>
                  <a:cubicBezTo>
                    <a:pt x="8735" y="2695"/>
                    <a:pt x="8673" y="2756"/>
                    <a:pt x="8566" y="2787"/>
                  </a:cubicBezTo>
                  <a:cubicBezTo>
                    <a:pt x="8610" y="2945"/>
                    <a:pt x="8828" y="2846"/>
                    <a:pt x="8740" y="3011"/>
                  </a:cubicBezTo>
                  <a:lnTo>
                    <a:pt x="8740" y="3011"/>
                  </a:lnTo>
                  <a:cubicBezTo>
                    <a:pt x="8786" y="2954"/>
                    <a:pt x="8869" y="2935"/>
                    <a:pt x="8971" y="2935"/>
                  </a:cubicBezTo>
                  <a:cubicBezTo>
                    <a:pt x="9003" y="2935"/>
                    <a:pt x="9036" y="2936"/>
                    <a:pt x="9071" y="2940"/>
                  </a:cubicBezTo>
                  <a:cubicBezTo>
                    <a:pt x="9108" y="3076"/>
                    <a:pt x="9192" y="3114"/>
                    <a:pt x="9296" y="3114"/>
                  </a:cubicBezTo>
                  <a:cubicBezTo>
                    <a:pt x="9421" y="3114"/>
                    <a:pt x="9575" y="3060"/>
                    <a:pt x="9712" y="3060"/>
                  </a:cubicBezTo>
                  <a:cubicBezTo>
                    <a:pt x="9793" y="3060"/>
                    <a:pt x="9868" y="3079"/>
                    <a:pt x="9928" y="3138"/>
                  </a:cubicBezTo>
                  <a:cubicBezTo>
                    <a:pt x="10081" y="3138"/>
                    <a:pt x="10188" y="3123"/>
                    <a:pt x="10285" y="3123"/>
                  </a:cubicBezTo>
                  <a:cubicBezTo>
                    <a:pt x="10383" y="3123"/>
                    <a:pt x="10471" y="3138"/>
                    <a:pt x="10585" y="3200"/>
                  </a:cubicBezTo>
                  <a:cubicBezTo>
                    <a:pt x="10784" y="3169"/>
                    <a:pt x="10861" y="3001"/>
                    <a:pt x="10983" y="2894"/>
                  </a:cubicBezTo>
                  <a:cubicBezTo>
                    <a:pt x="10989" y="2893"/>
                    <a:pt x="10996" y="2893"/>
                    <a:pt x="11002" y="2893"/>
                  </a:cubicBezTo>
                  <a:cubicBezTo>
                    <a:pt x="11260" y="2893"/>
                    <a:pt x="11287" y="3204"/>
                    <a:pt x="11197" y="3399"/>
                  </a:cubicBezTo>
                  <a:cubicBezTo>
                    <a:pt x="10738" y="3444"/>
                    <a:pt x="10540" y="3750"/>
                    <a:pt x="10188" y="3903"/>
                  </a:cubicBezTo>
                  <a:cubicBezTo>
                    <a:pt x="10157" y="4026"/>
                    <a:pt x="10280" y="4010"/>
                    <a:pt x="10234" y="4148"/>
                  </a:cubicBezTo>
                  <a:cubicBezTo>
                    <a:pt x="9821" y="4148"/>
                    <a:pt x="9958" y="4148"/>
                    <a:pt x="9530" y="4102"/>
                  </a:cubicBezTo>
                  <a:cubicBezTo>
                    <a:pt x="9561" y="3888"/>
                    <a:pt x="9270" y="3980"/>
                    <a:pt x="9331" y="3750"/>
                  </a:cubicBezTo>
                  <a:cubicBezTo>
                    <a:pt x="9254" y="3735"/>
                    <a:pt x="9189" y="3727"/>
                    <a:pt x="9132" y="3727"/>
                  </a:cubicBezTo>
                  <a:cubicBezTo>
                    <a:pt x="8692" y="3727"/>
                    <a:pt x="8804" y="4159"/>
                    <a:pt x="8628" y="4362"/>
                  </a:cubicBezTo>
                  <a:cubicBezTo>
                    <a:pt x="8811" y="4561"/>
                    <a:pt x="8826" y="4928"/>
                    <a:pt x="9071" y="5066"/>
                  </a:cubicBezTo>
                  <a:cubicBezTo>
                    <a:pt x="9057" y="5067"/>
                    <a:pt x="9044" y="5068"/>
                    <a:pt x="9031" y="5068"/>
                  </a:cubicBezTo>
                  <a:cubicBezTo>
                    <a:pt x="8891" y="5068"/>
                    <a:pt x="8826" y="4992"/>
                    <a:pt x="8826" y="4852"/>
                  </a:cubicBezTo>
                  <a:cubicBezTo>
                    <a:pt x="8689" y="4913"/>
                    <a:pt x="8628" y="5035"/>
                    <a:pt x="8475" y="5066"/>
                  </a:cubicBezTo>
                  <a:cubicBezTo>
                    <a:pt x="8505" y="4913"/>
                    <a:pt x="8658" y="4882"/>
                    <a:pt x="8719" y="4760"/>
                  </a:cubicBezTo>
                  <a:cubicBezTo>
                    <a:pt x="8505" y="4576"/>
                    <a:pt x="8521" y="4362"/>
                    <a:pt x="8566" y="3995"/>
                  </a:cubicBezTo>
                  <a:lnTo>
                    <a:pt x="8566" y="3995"/>
                  </a:lnTo>
                  <a:cubicBezTo>
                    <a:pt x="8499" y="4035"/>
                    <a:pt x="8449" y="4052"/>
                    <a:pt x="8407" y="4052"/>
                  </a:cubicBezTo>
                  <a:cubicBezTo>
                    <a:pt x="8306" y="4052"/>
                    <a:pt x="8253" y="3955"/>
                    <a:pt x="8123" y="3857"/>
                  </a:cubicBezTo>
                  <a:cubicBezTo>
                    <a:pt x="8016" y="3980"/>
                    <a:pt x="7878" y="4056"/>
                    <a:pt x="7817" y="4209"/>
                  </a:cubicBezTo>
                  <a:cubicBezTo>
                    <a:pt x="7679" y="4148"/>
                    <a:pt x="7802" y="3964"/>
                    <a:pt x="7863" y="3949"/>
                  </a:cubicBezTo>
                  <a:cubicBezTo>
                    <a:pt x="7649" y="3888"/>
                    <a:pt x="7266" y="3980"/>
                    <a:pt x="7312" y="3551"/>
                  </a:cubicBezTo>
                  <a:cubicBezTo>
                    <a:pt x="7297" y="3414"/>
                    <a:pt x="7052" y="3506"/>
                    <a:pt x="7006" y="3399"/>
                  </a:cubicBezTo>
                  <a:lnTo>
                    <a:pt x="7006" y="3399"/>
                  </a:lnTo>
                  <a:cubicBezTo>
                    <a:pt x="7052" y="3536"/>
                    <a:pt x="6807" y="3536"/>
                    <a:pt x="6807" y="3750"/>
                  </a:cubicBezTo>
                  <a:cubicBezTo>
                    <a:pt x="6796" y="3754"/>
                    <a:pt x="6785" y="3755"/>
                    <a:pt x="6777" y="3755"/>
                  </a:cubicBezTo>
                  <a:cubicBezTo>
                    <a:pt x="6706" y="3755"/>
                    <a:pt x="6722" y="3657"/>
                    <a:pt x="6654" y="3643"/>
                  </a:cubicBezTo>
                  <a:cubicBezTo>
                    <a:pt x="6609" y="3704"/>
                    <a:pt x="6547" y="3750"/>
                    <a:pt x="6501" y="3796"/>
                  </a:cubicBezTo>
                  <a:cubicBezTo>
                    <a:pt x="6593" y="3919"/>
                    <a:pt x="6930" y="3980"/>
                    <a:pt x="6762" y="4209"/>
                  </a:cubicBezTo>
                  <a:cubicBezTo>
                    <a:pt x="6652" y="4141"/>
                    <a:pt x="6641" y="3988"/>
                    <a:pt x="6477" y="3988"/>
                  </a:cubicBezTo>
                  <a:cubicBezTo>
                    <a:pt x="6457" y="3988"/>
                    <a:pt x="6435" y="3990"/>
                    <a:pt x="6410" y="3995"/>
                  </a:cubicBezTo>
                  <a:cubicBezTo>
                    <a:pt x="6287" y="4056"/>
                    <a:pt x="6486" y="4255"/>
                    <a:pt x="6257" y="4255"/>
                  </a:cubicBezTo>
                  <a:cubicBezTo>
                    <a:pt x="6272" y="4485"/>
                    <a:pt x="6471" y="4546"/>
                    <a:pt x="6456" y="4806"/>
                  </a:cubicBezTo>
                  <a:cubicBezTo>
                    <a:pt x="6254" y="4791"/>
                    <a:pt x="6392" y="4450"/>
                    <a:pt x="6190" y="4450"/>
                  </a:cubicBezTo>
                  <a:cubicBezTo>
                    <a:pt x="6178" y="4450"/>
                    <a:pt x="6164" y="4451"/>
                    <a:pt x="6150" y="4454"/>
                  </a:cubicBezTo>
                  <a:cubicBezTo>
                    <a:pt x="6081" y="4512"/>
                    <a:pt x="6088" y="4584"/>
                    <a:pt x="6070" y="4584"/>
                  </a:cubicBezTo>
                  <a:cubicBezTo>
                    <a:pt x="6059" y="4584"/>
                    <a:pt x="6041" y="4561"/>
                    <a:pt x="5997" y="4500"/>
                  </a:cubicBezTo>
                  <a:lnTo>
                    <a:pt x="5997" y="4500"/>
                  </a:lnTo>
                  <a:cubicBezTo>
                    <a:pt x="5858" y="4542"/>
                    <a:pt x="6060" y="4925"/>
                    <a:pt x="5868" y="4925"/>
                  </a:cubicBezTo>
                  <a:cubicBezTo>
                    <a:pt x="5849" y="4925"/>
                    <a:pt x="5826" y="4921"/>
                    <a:pt x="5798" y="4913"/>
                  </a:cubicBezTo>
                  <a:cubicBezTo>
                    <a:pt x="5874" y="4775"/>
                    <a:pt x="5966" y="4653"/>
                    <a:pt x="5752" y="4607"/>
                  </a:cubicBezTo>
                  <a:cubicBezTo>
                    <a:pt x="5767" y="4454"/>
                    <a:pt x="5936" y="4469"/>
                    <a:pt x="5997" y="4362"/>
                  </a:cubicBezTo>
                  <a:cubicBezTo>
                    <a:pt x="5844" y="4255"/>
                    <a:pt x="5645" y="4408"/>
                    <a:pt x="5645" y="4102"/>
                  </a:cubicBezTo>
                  <a:lnTo>
                    <a:pt x="5645" y="4102"/>
                  </a:lnTo>
                  <a:cubicBezTo>
                    <a:pt x="5660" y="4107"/>
                    <a:pt x="5673" y="4109"/>
                    <a:pt x="5683" y="4109"/>
                  </a:cubicBezTo>
                  <a:cubicBezTo>
                    <a:pt x="5769" y="4109"/>
                    <a:pt x="5739" y="3984"/>
                    <a:pt x="5842" y="3984"/>
                  </a:cubicBezTo>
                  <a:cubicBezTo>
                    <a:pt x="5859" y="3984"/>
                    <a:pt x="5880" y="3987"/>
                    <a:pt x="5905" y="3995"/>
                  </a:cubicBezTo>
                  <a:cubicBezTo>
                    <a:pt x="5813" y="3873"/>
                    <a:pt x="5737" y="3720"/>
                    <a:pt x="5691" y="3551"/>
                  </a:cubicBezTo>
                  <a:cubicBezTo>
                    <a:pt x="5629" y="3589"/>
                    <a:pt x="5587" y="3656"/>
                    <a:pt x="5484" y="3656"/>
                  </a:cubicBezTo>
                  <a:cubicBezTo>
                    <a:pt x="5460" y="3656"/>
                    <a:pt x="5432" y="3652"/>
                    <a:pt x="5400" y="3643"/>
                  </a:cubicBezTo>
                  <a:cubicBezTo>
                    <a:pt x="5492" y="3383"/>
                    <a:pt x="5630" y="3184"/>
                    <a:pt x="5599" y="2787"/>
                  </a:cubicBezTo>
                  <a:cubicBezTo>
                    <a:pt x="5595" y="2756"/>
                    <a:pt x="5588" y="2746"/>
                    <a:pt x="5577" y="2746"/>
                  </a:cubicBezTo>
                  <a:cubicBezTo>
                    <a:pt x="5552" y="2746"/>
                    <a:pt x="5508" y="2805"/>
                    <a:pt x="5452" y="2805"/>
                  </a:cubicBezTo>
                  <a:cubicBezTo>
                    <a:pt x="5436" y="2805"/>
                    <a:pt x="5418" y="2800"/>
                    <a:pt x="5400" y="2787"/>
                  </a:cubicBezTo>
                  <a:cubicBezTo>
                    <a:pt x="5538" y="2267"/>
                    <a:pt x="5813" y="1915"/>
                    <a:pt x="5691" y="1334"/>
                  </a:cubicBezTo>
                  <a:lnTo>
                    <a:pt x="5905" y="1334"/>
                  </a:lnTo>
                  <a:cubicBezTo>
                    <a:pt x="5951" y="890"/>
                    <a:pt x="6134" y="370"/>
                    <a:pt x="5997" y="18"/>
                  </a:cubicBezTo>
                  <a:cubicBezTo>
                    <a:pt x="5992" y="18"/>
                    <a:pt x="5988" y="17"/>
                    <a:pt x="5983" y="17"/>
                  </a:cubicBezTo>
                  <a:cubicBezTo>
                    <a:pt x="5878" y="17"/>
                    <a:pt x="5944" y="178"/>
                    <a:pt x="5840" y="178"/>
                  </a:cubicBezTo>
                  <a:cubicBezTo>
                    <a:pt x="5828" y="178"/>
                    <a:pt x="5814" y="176"/>
                    <a:pt x="5798" y="171"/>
                  </a:cubicBezTo>
                  <a:cubicBezTo>
                    <a:pt x="5798" y="125"/>
                    <a:pt x="5783" y="64"/>
                    <a:pt x="5783" y="18"/>
                  </a:cubicBezTo>
                  <a:lnTo>
                    <a:pt x="3855" y="18"/>
                  </a:lnTo>
                  <a:cubicBezTo>
                    <a:pt x="3717" y="18"/>
                    <a:pt x="3556" y="1"/>
                    <a:pt x="340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2"/>
            <p:cNvSpPr/>
            <p:nvPr/>
          </p:nvSpPr>
          <p:spPr>
            <a:xfrm>
              <a:off x="2971094" y="4282986"/>
              <a:ext cx="78669" cy="95344"/>
            </a:xfrm>
            <a:custGeom>
              <a:rect b="b" l="l" r="r" t="t"/>
              <a:pathLst>
                <a:path extrusionOk="0" h="4500" w="3713">
                  <a:moveTo>
                    <a:pt x="1696" y="1"/>
                  </a:moveTo>
                  <a:cubicBezTo>
                    <a:pt x="1640" y="1"/>
                    <a:pt x="1584" y="13"/>
                    <a:pt x="1531" y="43"/>
                  </a:cubicBezTo>
                  <a:cubicBezTo>
                    <a:pt x="1286" y="165"/>
                    <a:pt x="980" y="471"/>
                    <a:pt x="965" y="746"/>
                  </a:cubicBezTo>
                  <a:cubicBezTo>
                    <a:pt x="858" y="930"/>
                    <a:pt x="766" y="1113"/>
                    <a:pt x="674" y="1297"/>
                  </a:cubicBezTo>
                  <a:cubicBezTo>
                    <a:pt x="582" y="1481"/>
                    <a:pt x="399" y="1649"/>
                    <a:pt x="261" y="1802"/>
                  </a:cubicBezTo>
                  <a:cubicBezTo>
                    <a:pt x="1" y="2108"/>
                    <a:pt x="200" y="2720"/>
                    <a:pt x="215" y="3071"/>
                  </a:cubicBezTo>
                  <a:cubicBezTo>
                    <a:pt x="292" y="3025"/>
                    <a:pt x="353" y="2980"/>
                    <a:pt x="414" y="2918"/>
                  </a:cubicBezTo>
                  <a:lnTo>
                    <a:pt x="414" y="2918"/>
                  </a:lnTo>
                  <a:cubicBezTo>
                    <a:pt x="383" y="3133"/>
                    <a:pt x="613" y="3163"/>
                    <a:pt x="613" y="3316"/>
                  </a:cubicBezTo>
                  <a:cubicBezTo>
                    <a:pt x="613" y="3438"/>
                    <a:pt x="567" y="3454"/>
                    <a:pt x="598" y="3576"/>
                  </a:cubicBezTo>
                  <a:cubicBezTo>
                    <a:pt x="628" y="3714"/>
                    <a:pt x="705" y="3683"/>
                    <a:pt x="827" y="3775"/>
                  </a:cubicBezTo>
                  <a:cubicBezTo>
                    <a:pt x="934" y="3867"/>
                    <a:pt x="995" y="4066"/>
                    <a:pt x="1118" y="4173"/>
                  </a:cubicBezTo>
                  <a:cubicBezTo>
                    <a:pt x="1286" y="4310"/>
                    <a:pt x="1653" y="4356"/>
                    <a:pt x="1852" y="4417"/>
                  </a:cubicBezTo>
                  <a:cubicBezTo>
                    <a:pt x="2055" y="4483"/>
                    <a:pt x="2275" y="4500"/>
                    <a:pt x="2497" y="4500"/>
                  </a:cubicBezTo>
                  <a:cubicBezTo>
                    <a:pt x="2744" y="4500"/>
                    <a:pt x="2995" y="4479"/>
                    <a:pt x="3228" y="4479"/>
                  </a:cubicBezTo>
                  <a:cubicBezTo>
                    <a:pt x="3305" y="4479"/>
                    <a:pt x="3244" y="4096"/>
                    <a:pt x="3244" y="3989"/>
                  </a:cubicBezTo>
                  <a:cubicBezTo>
                    <a:pt x="3244" y="3775"/>
                    <a:pt x="3290" y="3561"/>
                    <a:pt x="3335" y="3362"/>
                  </a:cubicBezTo>
                  <a:cubicBezTo>
                    <a:pt x="3473" y="3148"/>
                    <a:pt x="3580" y="3117"/>
                    <a:pt x="3657" y="3117"/>
                  </a:cubicBezTo>
                  <a:lnTo>
                    <a:pt x="3641" y="3087"/>
                  </a:lnTo>
                  <a:cubicBezTo>
                    <a:pt x="3641" y="2643"/>
                    <a:pt x="3703" y="2276"/>
                    <a:pt x="3504" y="1878"/>
                  </a:cubicBezTo>
                  <a:cubicBezTo>
                    <a:pt x="3430" y="1731"/>
                    <a:pt x="3712" y="742"/>
                    <a:pt x="3471" y="742"/>
                  </a:cubicBezTo>
                  <a:cubicBezTo>
                    <a:pt x="3462" y="742"/>
                    <a:pt x="3453" y="744"/>
                    <a:pt x="3442" y="746"/>
                  </a:cubicBezTo>
                  <a:cubicBezTo>
                    <a:pt x="3420" y="712"/>
                    <a:pt x="3397" y="695"/>
                    <a:pt x="3367" y="695"/>
                  </a:cubicBezTo>
                  <a:cubicBezTo>
                    <a:pt x="3357" y="695"/>
                    <a:pt x="3347" y="697"/>
                    <a:pt x="3335" y="700"/>
                  </a:cubicBezTo>
                  <a:lnTo>
                    <a:pt x="3244" y="593"/>
                  </a:lnTo>
                  <a:lnTo>
                    <a:pt x="3228" y="593"/>
                  </a:lnTo>
                  <a:cubicBezTo>
                    <a:pt x="3215" y="634"/>
                    <a:pt x="3055" y="736"/>
                    <a:pt x="2988" y="736"/>
                  </a:cubicBezTo>
                  <a:cubicBezTo>
                    <a:pt x="2980" y="736"/>
                    <a:pt x="2973" y="734"/>
                    <a:pt x="2968" y="731"/>
                  </a:cubicBezTo>
                  <a:cubicBezTo>
                    <a:pt x="2800" y="624"/>
                    <a:pt x="2617" y="517"/>
                    <a:pt x="2448" y="410"/>
                  </a:cubicBezTo>
                  <a:cubicBezTo>
                    <a:pt x="2259" y="284"/>
                    <a:pt x="1965" y="1"/>
                    <a:pt x="169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2"/>
            <p:cNvSpPr/>
            <p:nvPr/>
          </p:nvSpPr>
          <p:spPr>
            <a:xfrm>
              <a:off x="2470412" y="1485812"/>
              <a:ext cx="940810" cy="803176"/>
            </a:xfrm>
            <a:custGeom>
              <a:rect b="b" l="l" r="r" t="t"/>
              <a:pathLst>
                <a:path extrusionOk="0" h="37908" w="44404">
                  <a:moveTo>
                    <a:pt x="36603" y="0"/>
                  </a:moveTo>
                  <a:cubicBezTo>
                    <a:pt x="36434" y="153"/>
                    <a:pt x="36220" y="322"/>
                    <a:pt x="36052" y="475"/>
                  </a:cubicBezTo>
                  <a:cubicBezTo>
                    <a:pt x="35930" y="582"/>
                    <a:pt x="35654" y="964"/>
                    <a:pt x="35486" y="1010"/>
                  </a:cubicBezTo>
                  <a:cubicBezTo>
                    <a:pt x="35478" y="1011"/>
                    <a:pt x="35470" y="1012"/>
                    <a:pt x="35461" y="1012"/>
                  </a:cubicBezTo>
                  <a:cubicBezTo>
                    <a:pt x="35308" y="1012"/>
                    <a:pt x="35057" y="799"/>
                    <a:pt x="34890" y="799"/>
                  </a:cubicBezTo>
                  <a:cubicBezTo>
                    <a:pt x="34868" y="799"/>
                    <a:pt x="34847" y="803"/>
                    <a:pt x="34828" y="811"/>
                  </a:cubicBezTo>
                  <a:cubicBezTo>
                    <a:pt x="34721" y="857"/>
                    <a:pt x="34584" y="1362"/>
                    <a:pt x="34538" y="1469"/>
                  </a:cubicBezTo>
                  <a:cubicBezTo>
                    <a:pt x="34415" y="1744"/>
                    <a:pt x="34278" y="2019"/>
                    <a:pt x="34155" y="2295"/>
                  </a:cubicBezTo>
                  <a:cubicBezTo>
                    <a:pt x="34094" y="2448"/>
                    <a:pt x="33819" y="2417"/>
                    <a:pt x="33666" y="2448"/>
                  </a:cubicBezTo>
                  <a:lnTo>
                    <a:pt x="32763" y="2616"/>
                  </a:lnTo>
                  <a:cubicBezTo>
                    <a:pt x="32626" y="2631"/>
                    <a:pt x="32565" y="3044"/>
                    <a:pt x="32519" y="3167"/>
                  </a:cubicBezTo>
                  <a:cubicBezTo>
                    <a:pt x="32473" y="3304"/>
                    <a:pt x="32396" y="3763"/>
                    <a:pt x="32259" y="3778"/>
                  </a:cubicBezTo>
                  <a:cubicBezTo>
                    <a:pt x="32060" y="3809"/>
                    <a:pt x="31846" y="3840"/>
                    <a:pt x="31647" y="3855"/>
                  </a:cubicBezTo>
                  <a:cubicBezTo>
                    <a:pt x="31571" y="3868"/>
                    <a:pt x="31297" y="3943"/>
                    <a:pt x="31161" y="3943"/>
                  </a:cubicBezTo>
                  <a:cubicBezTo>
                    <a:pt x="31132" y="3943"/>
                    <a:pt x="31110" y="3939"/>
                    <a:pt x="31096" y="3931"/>
                  </a:cubicBezTo>
                  <a:cubicBezTo>
                    <a:pt x="30760" y="3671"/>
                    <a:pt x="30423" y="3427"/>
                    <a:pt x="30102" y="3167"/>
                  </a:cubicBezTo>
                  <a:lnTo>
                    <a:pt x="25513" y="3167"/>
                  </a:lnTo>
                  <a:cubicBezTo>
                    <a:pt x="25575" y="2968"/>
                    <a:pt x="25819" y="2524"/>
                    <a:pt x="25452" y="2524"/>
                  </a:cubicBezTo>
                  <a:cubicBezTo>
                    <a:pt x="25284" y="2524"/>
                    <a:pt x="25054" y="3044"/>
                    <a:pt x="24993" y="3167"/>
                  </a:cubicBezTo>
                  <a:lnTo>
                    <a:pt x="8428" y="3167"/>
                  </a:lnTo>
                  <a:lnTo>
                    <a:pt x="8428" y="8673"/>
                  </a:lnTo>
                  <a:lnTo>
                    <a:pt x="5751" y="8673"/>
                  </a:lnTo>
                  <a:lnTo>
                    <a:pt x="5751" y="19609"/>
                  </a:lnTo>
                  <a:lnTo>
                    <a:pt x="5751" y="20466"/>
                  </a:lnTo>
                  <a:cubicBezTo>
                    <a:pt x="5553" y="20313"/>
                    <a:pt x="5109" y="20298"/>
                    <a:pt x="4864" y="20267"/>
                  </a:cubicBezTo>
                  <a:cubicBezTo>
                    <a:pt x="4845" y="20265"/>
                    <a:pt x="4826" y="20264"/>
                    <a:pt x="4808" y="20264"/>
                  </a:cubicBezTo>
                  <a:cubicBezTo>
                    <a:pt x="4528" y="20264"/>
                    <a:pt x="4294" y="20466"/>
                    <a:pt x="4008" y="20466"/>
                  </a:cubicBezTo>
                  <a:cubicBezTo>
                    <a:pt x="3870" y="20466"/>
                    <a:pt x="3732" y="20405"/>
                    <a:pt x="3579" y="20405"/>
                  </a:cubicBezTo>
                  <a:cubicBezTo>
                    <a:pt x="3350" y="20405"/>
                    <a:pt x="3365" y="20466"/>
                    <a:pt x="3228" y="20619"/>
                  </a:cubicBezTo>
                  <a:cubicBezTo>
                    <a:pt x="3197" y="20649"/>
                    <a:pt x="3212" y="20711"/>
                    <a:pt x="3151" y="20726"/>
                  </a:cubicBezTo>
                  <a:cubicBezTo>
                    <a:pt x="3075" y="20741"/>
                    <a:pt x="2968" y="20741"/>
                    <a:pt x="2922" y="20818"/>
                  </a:cubicBezTo>
                  <a:cubicBezTo>
                    <a:pt x="2861" y="20925"/>
                    <a:pt x="2983" y="21124"/>
                    <a:pt x="3059" y="21200"/>
                  </a:cubicBezTo>
                  <a:cubicBezTo>
                    <a:pt x="3166" y="21307"/>
                    <a:pt x="3136" y="21460"/>
                    <a:pt x="3105" y="21613"/>
                  </a:cubicBezTo>
                  <a:cubicBezTo>
                    <a:pt x="3090" y="21690"/>
                    <a:pt x="2983" y="22026"/>
                    <a:pt x="2937" y="22026"/>
                  </a:cubicBezTo>
                  <a:cubicBezTo>
                    <a:pt x="2753" y="22026"/>
                    <a:pt x="2677" y="22179"/>
                    <a:pt x="2539" y="22301"/>
                  </a:cubicBezTo>
                  <a:cubicBezTo>
                    <a:pt x="2417" y="22439"/>
                    <a:pt x="2478" y="22607"/>
                    <a:pt x="2310" y="22669"/>
                  </a:cubicBezTo>
                  <a:cubicBezTo>
                    <a:pt x="2218" y="22699"/>
                    <a:pt x="2218" y="22806"/>
                    <a:pt x="2249" y="22913"/>
                  </a:cubicBezTo>
                  <a:cubicBezTo>
                    <a:pt x="2325" y="23127"/>
                    <a:pt x="2386" y="23173"/>
                    <a:pt x="2172" y="23219"/>
                  </a:cubicBezTo>
                  <a:cubicBezTo>
                    <a:pt x="1866" y="23296"/>
                    <a:pt x="1576" y="23326"/>
                    <a:pt x="1469" y="23632"/>
                  </a:cubicBezTo>
                  <a:cubicBezTo>
                    <a:pt x="1637" y="23724"/>
                    <a:pt x="1667" y="23632"/>
                    <a:pt x="1667" y="23831"/>
                  </a:cubicBezTo>
                  <a:cubicBezTo>
                    <a:pt x="1667" y="23953"/>
                    <a:pt x="1667" y="24045"/>
                    <a:pt x="1713" y="24137"/>
                  </a:cubicBezTo>
                  <a:cubicBezTo>
                    <a:pt x="1576" y="24152"/>
                    <a:pt x="1652" y="24351"/>
                    <a:pt x="1698" y="24351"/>
                  </a:cubicBezTo>
                  <a:cubicBezTo>
                    <a:pt x="1989" y="24351"/>
                    <a:pt x="1973" y="24428"/>
                    <a:pt x="1973" y="24672"/>
                  </a:cubicBezTo>
                  <a:cubicBezTo>
                    <a:pt x="1973" y="24688"/>
                    <a:pt x="1729" y="24779"/>
                    <a:pt x="1698" y="24825"/>
                  </a:cubicBezTo>
                  <a:cubicBezTo>
                    <a:pt x="1576" y="24948"/>
                    <a:pt x="1392" y="24948"/>
                    <a:pt x="1270" y="25055"/>
                  </a:cubicBezTo>
                  <a:cubicBezTo>
                    <a:pt x="1071" y="25070"/>
                    <a:pt x="826" y="25513"/>
                    <a:pt x="704" y="25651"/>
                  </a:cubicBezTo>
                  <a:cubicBezTo>
                    <a:pt x="964" y="25728"/>
                    <a:pt x="750" y="25896"/>
                    <a:pt x="887" y="26034"/>
                  </a:cubicBezTo>
                  <a:cubicBezTo>
                    <a:pt x="1010" y="26156"/>
                    <a:pt x="1056" y="26125"/>
                    <a:pt x="1056" y="26309"/>
                  </a:cubicBezTo>
                  <a:cubicBezTo>
                    <a:pt x="1056" y="26401"/>
                    <a:pt x="1071" y="26523"/>
                    <a:pt x="1132" y="26584"/>
                  </a:cubicBezTo>
                  <a:cubicBezTo>
                    <a:pt x="1377" y="26814"/>
                    <a:pt x="1132" y="26951"/>
                    <a:pt x="918" y="27150"/>
                  </a:cubicBezTo>
                  <a:cubicBezTo>
                    <a:pt x="842" y="27227"/>
                    <a:pt x="857" y="27227"/>
                    <a:pt x="734" y="27272"/>
                  </a:cubicBezTo>
                  <a:cubicBezTo>
                    <a:pt x="643" y="27334"/>
                    <a:pt x="536" y="27364"/>
                    <a:pt x="459" y="27425"/>
                  </a:cubicBezTo>
                  <a:cubicBezTo>
                    <a:pt x="413" y="27517"/>
                    <a:pt x="383" y="27487"/>
                    <a:pt x="337" y="27548"/>
                  </a:cubicBezTo>
                  <a:cubicBezTo>
                    <a:pt x="291" y="27578"/>
                    <a:pt x="276" y="27716"/>
                    <a:pt x="260" y="27777"/>
                  </a:cubicBezTo>
                  <a:cubicBezTo>
                    <a:pt x="199" y="27915"/>
                    <a:pt x="123" y="28160"/>
                    <a:pt x="0" y="28282"/>
                  </a:cubicBezTo>
                  <a:cubicBezTo>
                    <a:pt x="123" y="28297"/>
                    <a:pt x="138" y="28496"/>
                    <a:pt x="199" y="28573"/>
                  </a:cubicBezTo>
                  <a:cubicBezTo>
                    <a:pt x="260" y="28634"/>
                    <a:pt x="337" y="28695"/>
                    <a:pt x="459" y="28726"/>
                  </a:cubicBezTo>
                  <a:cubicBezTo>
                    <a:pt x="490" y="28729"/>
                    <a:pt x="520" y="28731"/>
                    <a:pt x="548" y="28731"/>
                  </a:cubicBezTo>
                  <a:cubicBezTo>
                    <a:pt x="769" y="28731"/>
                    <a:pt x="905" y="28627"/>
                    <a:pt x="1040" y="28450"/>
                  </a:cubicBezTo>
                  <a:lnTo>
                    <a:pt x="1040" y="28450"/>
                  </a:lnTo>
                  <a:cubicBezTo>
                    <a:pt x="1025" y="28481"/>
                    <a:pt x="1652" y="28710"/>
                    <a:pt x="1713" y="28726"/>
                  </a:cubicBezTo>
                  <a:cubicBezTo>
                    <a:pt x="1667" y="28879"/>
                    <a:pt x="1637" y="29077"/>
                    <a:pt x="1515" y="29184"/>
                  </a:cubicBezTo>
                  <a:cubicBezTo>
                    <a:pt x="1652" y="29261"/>
                    <a:pt x="1667" y="29597"/>
                    <a:pt x="1729" y="29750"/>
                  </a:cubicBezTo>
                  <a:cubicBezTo>
                    <a:pt x="1851" y="30010"/>
                    <a:pt x="1790" y="30087"/>
                    <a:pt x="1713" y="30347"/>
                  </a:cubicBezTo>
                  <a:cubicBezTo>
                    <a:pt x="1790" y="30270"/>
                    <a:pt x="1915" y="30209"/>
                    <a:pt x="2018" y="30209"/>
                  </a:cubicBezTo>
                  <a:cubicBezTo>
                    <a:pt x="2059" y="30209"/>
                    <a:pt x="2096" y="30218"/>
                    <a:pt x="2126" y="30240"/>
                  </a:cubicBezTo>
                  <a:lnTo>
                    <a:pt x="2126" y="30194"/>
                  </a:lnTo>
                  <a:cubicBezTo>
                    <a:pt x="2203" y="30270"/>
                    <a:pt x="2142" y="30347"/>
                    <a:pt x="2126" y="30439"/>
                  </a:cubicBezTo>
                  <a:cubicBezTo>
                    <a:pt x="1973" y="30469"/>
                    <a:pt x="1882" y="31326"/>
                    <a:pt x="1989" y="31479"/>
                  </a:cubicBezTo>
                  <a:cubicBezTo>
                    <a:pt x="2111" y="31632"/>
                    <a:pt x="2218" y="31769"/>
                    <a:pt x="2417" y="31831"/>
                  </a:cubicBezTo>
                  <a:cubicBezTo>
                    <a:pt x="2585" y="31861"/>
                    <a:pt x="2509" y="31968"/>
                    <a:pt x="2570" y="31999"/>
                  </a:cubicBezTo>
                  <a:cubicBezTo>
                    <a:pt x="2591" y="32013"/>
                    <a:pt x="2618" y="32018"/>
                    <a:pt x="2647" y="32018"/>
                  </a:cubicBezTo>
                  <a:cubicBezTo>
                    <a:pt x="2719" y="32018"/>
                    <a:pt x="2806" y="31987"/>
                    <a:pt x="2869" y="31987"/>
                  </a:cubicBezTo>
                  <a:cubicBezTo>
                    <a:pt x="2889" y="31987"/>
                    <a:pt x="2907" y="31990"/>
                    <a:pt x="2922" y="31999"/>
                  </a:cubicBezTo>
                  <a:cubicBezTo>
                    <a:pt x="3013" y="32060"/>
                    <a:pt x="3029" y="32351"/>
                    <a:pt x="3059" y="32458"/>
                  </a:cubicBezTo>
                  <a:cubicBezTo>
                    <a:pt x="3090" y="32611"/>
                    <a:pt x="2922" y="32779"/>
                    <a:pt x="2922" y="32932"/>
                  </a:cubicBezTo>
                  <a:cubicBezTo>
                    <a:pt x="2922" y="33032"/>
                    <a:pt x="2882" y="33319"/>
                    <a:pt x="2802" y="33319"/>
                  </a:cubicBezTo>
                  <a:cubicBezTo>
                    <a:pt x="2796" y="33319"/>
                    <a:pt x="2790" y="33317"/>
                    <a:pt x="2784" y="33314"/>
                  </a:cubicBezTo>
                  <a:lnTo>
                    <a:pt x="2784" y="33314"/>
                  </a:lnTo>
                  <a:cubicBezTo>
                    <a:pt x="2815" y="33452"/>
                    <a:pt x="2998" y="33743"/>
                    <a:pt x="3105" y="33850"/>
                  </a:cubicBezTo>
                  <a:cubicBezTo>
                    <a:pt x="3274" y="34018"/>
                    <a:pt x="3534" y="34171"/>
                    <a:pt x="3717" y="34354"/>
                  </a:cubicBezTo>
                  <a:cubicBezTo>
                    <a:pt x="3901" y="34538"/>
                    <a:pt x="4023" y="34660"/>
                    <a:pt x="4176" y="34920"/>
                  </a:cubicBezTo>
                  <a:cubicBezTo>
                    <a:pt x="4344" y="35211"/>
                    <a:pt x="4512" y="35502"/>
                    <a:pt x="4696" y="35792"/>
                  </a:cubicBezTo>
                  <a:cubicBezTo>
                    <a:pt x="4849" y="36067"/>
                    <a:pt x="4971" y="36312"/>
                    <a:pt x="4941" y="36649"/>
                  </a:cubicBezTo>
                  <a:cubicBezTo>
                    <a:pt x="4941" y="36771"/>
                    <a:pt x="4818" y="36909"/>
                    <a:pt x="4788" y="37016"/>
                  </a:cubicBezTo>
                  <a:cubicBezTo>
                    <a:pt x="4788" y="37031"/>
                    <a:pt x="4788" y="37031"/>
                    <a:pt x="4788" y="37031"/>
                  </a:cubicBezTo>
                  <a:lnTo>
                    <a:pt x="4803" y="37031"/>
                  </a:lnTo>
                  <a:lnTo>
                    <a:pt x="4987" y="37016"/>
                  </a:lnTo>
                  <a:cubicBezTo>
                    <a:pt x="4987" y="37016"/>
                    <a:pt x="5522" y="36970"/>
                    <a:pt x="5629" y="36970"/>
                  </a:cubicBezTo>
                  <a:cubicBezTo>
                    <a:pt x="5690" y="36970"/>
                    <a:pt x="5860" y="36977"/>
                    <a:pt x="5985" y="36977"/>
                  </a:cubicBezTo>
                  <a:cubicBezTo>
                    <a:pt x="6047" y="36977"/>
                    <a:pt x="6098" y="36975"/>
                    <a:pt x="6118" y="36970"/>
                  </a:cubicBezTo>
                  <a:cubicBezTo>
                    <a:pt x="6164" y="36970"/>
                    <a:pt x="6287" y="36848"/>
                    <a:pt x="6287" y="36848"/>
                  </a:cubicBezTo>
                  <a:lnTo>
                    <a:pt x="6547" y="36695"/>
                  </a:lnTo>
                  <a:lnTo>
                    <a:pt x="6853" y="36618"/>
                  </a:lnTo>
                  <a:cubicBezTo>
                    <a:pt x="6853" y="36618"/>
                    <a:pt x="6965" y="36652"/>
                    <a:pt x="7026" y="36652"/>
                  </a:cubicBezTo>
                  <a:cubicBezTo>
                    <a:pt x="7036" y="36652"/>
                    <a:pt x="7045" y="36651"/>
                    <a:pt x="7052" y="36649"/>
                  </a:cubicBezTo>
                  <a:cubicBezTo>
                    <a:pt x="7097" y="36633"/>
                    <a:pt x="7159" y="36557"/>
                    <a:pt x="7159" y="36557"/>
                  </a:cubicBezTo>
                  <a:cubicBezTo>
                    <a:pt x="7159" y="36557"/>
                    <a:pt x="7312" y="36664"/>
                    <a:pt x="7419" y="36664"/>
                  </a:cubicBezTo>
                  <a:cubicBezTo>
                    <a:pt x="7465" y="36664"/>
                    <a:pt x="7495" y="36668"/>
                    <a:pt x="7537" y="36668"/>
                  </a:cubicBezTo>
                  <a:cubicBezTo>
                    <a:pt x="7579" y="36668"/>
                    <a:pt x="7633" y="36664"/>
                    <a:pt x="7725" y="36649"/>
                  </a:cubicBezTo>
                  <a:cubicBezTo>
                    <a:pt x="7841" y="36631"/>
                    <a:pt x="7900" y="36623"/>
                    <a:pt x="7947" y="36623"/>
                  </a:cubicBezTo>
                  <a:cubicBezTo>
                    <a:pt x="7980" y="36623"/>
                    <a:pt x="8008" y="36627"/>
                    <a:pt x="8046" y="36633"/>
                  </a:cubicBezTo>
                  <a:cubicBezTo>
                    <a:pt x="8053" y="36635"/>
                    <a:pt x="8060" y="36635"/>
                    <a:pt x="8067" y="36635"/>
                  </a:cubicBezTo>
                  <a:cubicBezTo>
                    <a:pt x="8156" y="36635"/>
                    <a:pt x="8266" y="36552"/>
                    <a:pt x="8336" y="36496"/>
                  </a:cubicBezTo>
                  <a:cubicBezTo>
                    <a:pt x="8398" y="36435"/>
                    <a:pt x="8489" y="36282"/>
                    <a:pt x="8489" y="36282"/>
                  </a:cubicBezTo>
                  <a:cubicBezTo>
                    <a:pt x="8489" y="36282"/>
                    <a:pt x="8612" y="36113"/>
                    <a:pt x="8673" y="36006"/>
                  </a:cubicBezTo>
                  <a:cubicBezTo>
                    <a:pt x="8734" y="35884"/>
                    <a:pt x="8749" y="35930"/>
                    <a:pt x="8749" y="35823"/>
                  </a:cubicBezTo>
                  <a:cubicBezTo>
                    <a:pt x="8749" y="35731"/>
                    <a:pt x="8642" y="35762"/>
                    <a:pt x="8642" y="35654"/>
                  </a:cubicBezTo>
                  <a:cubicBezTo>
                    <a:pt x="8642" y="35532"/>
                    <a:pt x="8642" y="35456"/>
                    <a:pt x="8765" y="35379"/>
                  </a:cubicBezTo>
                  <a:cubicBezTo>
                    <a:pt x="8887" y="35318"/>
                    <a:pt x="9178" y="35196"/>
                    <a:pt x="9376" y="35165"/>
                  </a:cubicBezTo>
                  <a:cubicBezTo>
                    <a:pt x="9575" y="35119"/>
                    <a:pt x="10049" y="35073"/>
                    <a:pt x="10049" y="35073"/>
                  </a:cubicBezTo>
                  <a:cubicBezTo>
                    <a:pt x="10049" y="35073"/>
                    <a:pt x="10325" y="35043"/>
                    <a:pt x="10539" y="35043"/>
                  </a:cubicBezTo>
                  <a:cubicBezTo>
                    <a:pt x="10768" y="35043"/>
                    <a:pt x="10860" y="35104"/>
                    <a:pt x="10906" y="35180"/>
                  </a:cubicBezTo>
                  <a:cubicBezTo>
                    <a:pt x="10952" y="35242"/>
                    <a:pt x="10983" y="35379"/>
                    <a:pt x="10983" y="35517"/>
                  </a:cubicBezTo>
                  <a:cubicBezTo>
                    <a:pt x="10983" y="35654"/>
                    <a:pt x="11181" y="35700"/>
                    <a:pt x="11227" y="35762"/>
                  </a:cubicBezTo>
                  <a:cubicBezTo>
                    <a:pt x="11258" y="35823"/>
                    <a:pt x="11350" y="35991"/>
                    <a:pt x="11441" y="36129"/>
                  </a:cubicBezTo>
                  <a:cubicBezTo>
                    <a:pt x="11548" y="36266"/>
                    <a:pt x="11763" y="36480"/>
                    <a:pt x="11763" y="36480"/>
                  </a:cubicBezTo>
                  <a:cubicBezTo>
                    <a:pt x="11763" y="36480"/>
                    <a:pt x="11870" y="36909"/>
                    <a:pt x="11916" y="37031"/>
                  </a:cubicBezTo>
                  <a:cubicBezTo>
                    <a:pt x="11977" y="37138"/>
                    <a:pt x="12130" y="37230"/>
                    <a:pt x="12267" y="37306"/>
                  </a:cubicBezTo>
                  <a:cubicBezTo>
                    <a:pt x="12373" y="37372"/>
                    <a:pt x="12558" y="37484"/>
                    <a:pt x="12803" y="37484"/>
                  </a:cubicBezTo>
                  <a:cubicBezTo>
                    <a:pt x="12842" y="37484"/>
                    <a:pt x="12883" y="37481"/>
                    <a:pt x="12925" y="37475"/>
                  </a:cubicBezTo>
                  <a:cubicBezTo>
                    <a:pt x="13231" y="37444"/>
                    <a:pt x="13506" y="37306"/>
                    <a:pt x="13506" y="37306"/>
                  </a:cubicBezTo>
                  <a:cubicBezTo>
                    <a:pt x="13506" y="37306"/>
                    <a:pt x="13904" y="37123"/>
                    <a:pt x="14195" y="37123"/>
                  </a:cubicBezTo>
                  <a:cubicBezTo>
                    <a:pt x="14500" y="37123"/>
                    <a:pt x="15189" y="37169"/>
                    <a:pt x="15495" y="37169"/>
                  </a:cubicBezTo>
                  <a:cubicBezTo>
                    <a:pt x="15785" y="37184"/>
                    <a:pt x="15999" y="37169"/>
                    <a:pt x="16091" y="37199"/>
                  </a:cubicBezTo>
                  <a:cubicBezTo>
                    <a:pt x="16183" y="37230"/>
                    <a:pt x="16244" y="37444"/>
                    <a:pt x="16305" y="37566"/>
                  </a:cubicBezTo>
                  <a:cubicBezTo>
                    <a:pt x="16367" y="37689"/>
                    <a:pt x="16412" y="37872"/>
                    <a:pt x="16596" y="37872"/>
                  </a:cubicBezTo>
                  <a:cubicBezTo>
                    <a:pt x="16766" y="37872"/>
                    <a:pt x="17319" y="37906"/>
                    <a:pt x="17608" y="37906"/>
                  </a:cubicBezTo>
                  <a:cubicBezTo>
                    <a:pt x="17656" y="37906"/>
                    <a:pt x="17697" y="37905"/>
                    <a:pt x="17728" y="37903"/>
                  </a:cubicBezTo>
                  <a:cubicBezTo>
                    <a:pt x="17747" y="37902"/>
                    <a:pt x="17766" y="37901"/>
                    <a:pt x="17785" y="37901"/>
                  </a:cubicBezTo>
                  <a:cubicBezTo>
                    <a:pt x="17854" y="37901"/>
                    <a:pt x="17927" y="37908"/>
                    <a:pt x="17997" y="37908"/>
                  </a:cubicBezTo>
                  <a:cubicBezTo>
                    <a:pt x="18134" y="37908"/>
                    <a:pt x="18260" y="37883"/>
                    <a:pt x="18324" y="37735"/>
                  </a:cubicBezTo>
                  <a:cubicBezTo>
                    <a:pt x="18447" y="37505"/>
                    <a:pt x="18508" y="37459"/>
                    <a:pt x="18768" y="37245"/>
                  </a:cubicBezTo>
                  <a:cubicBezTo>
                    <a:pt x="19028" y="37031"/>
                    <a:pt x="19074" y="36909"/>
                    <a:pt x="19288" y="36878"/>
                  </a:cubicBezTo>
                  <a:cubicBezTo>
                    <a:pt x="19517" y="36832"/>
                    <a:pt x="20160" y="36848"/>
                    <a:pt x="20252" y="36832"/>
                  </a:cubicBezTo>
                  <a:cubicBezTo>
                    <a:pt x="20281" y="36832"/>
                    <a:pt x="20303" y="36841"/>
                    <a:pt x="20321" y="36841"/>
                  </a:cubicBezTo>
                  <a:cubicBezTo>
                    <a:pt x="20349" y="36841"/>
                    <a:pt x="20365" y="36818"/>
                    <a:pt x="20374" y="36695"/>
                  </a:cubicBezTo>
                  <a:cubicBezTo>
                    <a:pt x="20389" y="36496"/>
                    <a:pt x="20343" y="36144"/>
                    <a:pt x="20450" y="36037"/>
                  </a:cubicBezTo>
                  <a:cubicBezTo>
                    <a:pt x="20542" y="35930"/>
                    <a:pt x="20925" y="35731"/>
                    <a:pt x="20925" y="35731"/>
                  </a:cubicBezTo>
                  <a:cubicBezTo>
                    <a:pt x="20925" y="35731"/>
                    <a:pt x="21261" y="35486"/>
                    <a:pt x="21475" y="35486"/>
                  </a:cubicBezTo>
                  <a:cubicBezTo>
                    <a:pt x="21689" y="35486"/>
                    <a:pt x="21842" y="35593"/>
                    <a:pt x="21995" y="35685"/>
                  </a:cubicBezTo>
                  <a:cubicBezTo>
                    <a:pt x="22148" y="35777"/>
                    <a:pt x="22852" y="36251"/>
                    <a:pt x="23097" y="36404"/>
                  </a:cubicBezTo>
                  <a:cubicBezTo>
                    <a:pt x="23357" y="36557"/>
                    <a:pt x="23601" y="36893"/>
                    <a:pt x="23739" y="36893"/>
                  </a:cubicBezTo>
                  <a:cubicBezTo>
                    <a:pt x="23877" y="36893"/>
                    <a:pt x="24672" y="36878"/>
                    <a:pt x="24856" y="36863"/>
                  </a:cubicBezTo>
                  <a:cubicBezTo>
                    <a:pt x="25024" y="36848"/>
                    <a:pt x="25697" y="36205"/>
                    <a:pt x="25911" y="35884"/>
                  </a:cubicBezTo>
                  <a:cubicBezTo>
                    <a:pt x="26125" y="35578"/>
                    <a:pt x="26599" y="34859"/>
                    <a:pt x="26798" y="34630"/>
                  </a:cubicBezTo>
                  <a:cubicBezTo>
                    <a:pt x="26997" y="34416"/>
                    <a:pt x="27639" y="33804"/>
                    <a:pt x="27869" y="33666"/>
                  </a:cubicBezTo>
                  <a:cubicBezTo>
                    <a:pt x="28098" y="33528"/>
                    <a:pt x="28052" y="33406"/>
                    <a:pt x="27930" y="33299"/>
                  </a:cubicBezTo>
                  <a:cubicBezTo>
                    <a:pt x="27823" y="33177"/>
                    <a:pt x="27899" y="33115"/>
                    <a:pt x="27884" y="32871"/>
                  </a:cubicBezTo>
                  <a:cubicBezTo>
                    <a:pt x="27869" y="32641"/>
                    <a:pt x="27961" y="31892"/>
                    <a:pt x="27884" y="31831"/>
                  </a:cubicBezTo>
                  <a:cubicBezTo>
                    <a:pt x="27808" y="31754"/>
                    <a:pt x="27318" y="31356"/>
                    <a:pt x="27242" y="31249"/>
                  </a:cubicBezTo>
                  <a:cubicBezTo>
                    <a:pt x="27150" y="31158"/>
                    <a:pt x="27349" y="31158"/>
                    <a:pt x="27456" y="31158"/>
                  </a:cubicBezTo>
                  <a:cubicBezTo>
                    <a:pt x="27548" y="31158"/>
                    <a:pt x="28481" y="31127"/>
                    <a:pt x="28634" y="31127"/>
                  </a:cubicBezTo>
                  <a:cubicBezTo>
                    <a:pt x="28787" y="31127"/>
                    <a:pt x="28832" y="30989"/>
                    <a:pt x="28832" y="30989"/>
                  </a:cubicBezTo>
                  <a:cubicBezTo>
                    <a:pt x="28832" y="30989"/>
                    <a:pt x="28634" y="30485"/>
                    <a:pt x="28802" y="30469"/>
                  </a:cubicBezTo>
                  <a:cubicBezTo>
                    <a:pt x="28836" y="30466"/>
                    <a:pt x="28900" y="30465"/>
                    <a:pt x="28984" y="30465"/>
                  </a:cubicBezTo>
                  <a:cubicBezTo>
                    <a:pt x="29317" y="30465"/>
                    <a:pt x="29946" y="30485"/>
                    <a:pt x="30056" y="30485"/>
                  </a:cubicBezTo>
                  <a:cubicBezTo>
                    <a:pt x="30194" y="30485"/>
                    <a:pt x="30102" y="30653"/>
                    <a:pt x="30071" y="30790"/>
                  </a:cubicBezTo>
                  <a:cubicBezTo>
                    <a:pt x="30041" y="30928"/>
                    <a:pt x="29857" y="31724"/>
                    <a:pt x="29827" y="31876"/>
                  </a:cubicBezTo>
                  <a:cubicBezTo>
                    <a:pt x="29781" y="32029"/>
                    <a:pt x="30010" y="32810"/>
                    <a:pt x="30026" y="32993"/>
                  </a:cubicBezTo>
                  <a:cubicBezTo>
                    <a:pt x="30041" y="33177"/>
                    <a:pt x="30148" y="34110"/>
                    <a:pt x="30194" y="34171"/>
                  </a:cubicBezTo>
                  <a:cubicBezTo>
                    <a:pt x="30224" y="34247"/>
                    <a:pt x="30561" y="34339"/>
                    <a:pt x="30561" y="34339"/>
                  </a:cubicBezTo>
                  <a:cubicBezTo>
                    <a:pt x="30561" y="34339"/>
                    <a:pt x="30821" y="34507"/>
                    <a:pt x="31096" y="34859"/>
                  </a:cubicBezTo>
                  <a:cubicBezTo>
                    <a:pt x="31356" y="35211"/>
                    <a:pt x="31907" y="35609"/>
                    <a:pt x="31983" y="35838"/>
                  </a:cubicBezTo>
                  <a:cubicBezTo>
                    <a:pt x="32075" y="36083"/>
                    <a:pt x="32152" y="36144"/>
                    <a:pt x="32090" y="36373"/>
                  </a:cubicBezTo>
                  <a:cubicBezTo>
                    <a:pt x="32029" y="36618"/>
                    <a:pt x="31922" y="36633"/>
                    <a:pt x="31892" y="36832"/>
                  </a:cubicBezTo>
                  <a:cubicBezTo>
                    <a:pt x="31861" y="37031"/>
                    <a:pt x="31800" y="37230"/>
                    <a:pt x="31846" y="37337"/>
                  </a:cubicBezTo>
                  <a:cubicBezTo>
                    <a:pt x="31876" y="37429"/>
                    <a:pt x="32014" y="37459"/>
                    <a:pt x="32014" y="37459"/>
                  </a:cubicBezTo>
                  <a:lnTo>
                    <a:pt x="32473" y="37444"/>
                  </a:lnTo>
                  <a:lnTo>
                    <a:pt x="32503" y="37475"/>
                  </a:lnTo>
                  <a:cubicBezTo>
                    <a:pt x="32473" y="37230"/>
                    <a:pt x="32473" y="37001"/>
                    <a:pt x="32534" y="36756"/>
                  </a:cubicBezTo>
                  <a:cubicBezTo>
                    <a:pt x="32626" y="36419"/>
                    <a:pt x="32794" y="36129"/>
                    <a:pt x="32871" y="35792"/>
                  </a:cubicBezTo>
                  <a:cubicBezTo>
                    <a:pt x="32855" y="35639"/>
                    <a:pt x="32993" y="35578"/>
                    <a:pt x="33100" y="35502"/>
                  </a:cubicBezTo>
                  <a:cubicBezTo>
                    <a:pt x="33176" y="35440"/>
                    <a:pt x="33054" y="35303"/>
                    <a:pt x="33176" y="35287"/>
                  </a:cubicBezTo>
                  <a:cubicBezTo>
                    <a:pt x="33115" y="35211"/>
                    <a:pt x="33100" y="34691"/>
                    <a:pt x="33069" y="34538"/>
                  </a:cubicBezTo>
                  <a:cubicBezTo>
                    <a:pt x="33008" y="34217"/>
                    <a:pt x="33146" y="34110"/>
                    <a:pt x="33314" y="33834"/>
                  </a:cubicBezTo>
                  <a:cubicBezTo>
                    <a:pt x="33422" y="33666"/>
                    <a:pt x="33614" y="33461"/>
                    <a:pt x="33803" y="33461"/>
                  </a:cubicBezTo>
                  <a:cubicBezTo>
                    <a:pt x="33855" y="33461"/>
                    <a:pt x="33907" y="33477"/>
                    <a:pt x="33957" y="33513"/>
                  </a:cubicBezTo>
                  <a:cubicBezTo>
                    <a:pt x="34064" y="33590"/>
                    <a:pt x="34140" y="33681"/>
                    <a:pt x="34247" y="33758"/>
                  </a:cubicBezTo>
                  <a:cubicBezTo>
                    <a:pt x="34304" y="33793"/>
                    <a:pt x="34367" y="33808"/>
                    <a:pt x="34425" y="33808"/>
                  </a:cubicBezTo>
                  <a:cubicBezTo>
                    <a:pt x="34570" y="33808"/>
                    <a:pt x="34682" y="33714"/>
                    <a:pt x="34584" y="33605"/>
                  </a:cubicBezTo>
                  <a:cubicBezTo>
                    <a:pt x="34767" y="33498"/>
                    <a:pt x="34966" y="33452"/>
                    <a:pt x="34767" y="33238"/>
                  </a:cubicBezTo>
                  <a:cubicBezTo>
                    <a:pt x="34691" y="33161"/>
                    <a:pt x="34890" y="32764"/>
                    <a:pt x="34920" y="32657"/>
                  </a:cubicBezTo>
                  <a:cubicBezTo>
                    <a:pt x="34966" y="32519"/>
                    <a:pt x="34706" y="32488"/>
                    <a:pt x="34813" y="32381"/>
                  </a:cubicBezTo>
                  <a:cubicBezTo>
                    <a:pt x="34920" y="32274"/>
                    <a:pt x="34981" y="31999"/>
                    <a:pt x="35058" y="31861"/>
                  </a:cubicBezTo>
                  <a:cubicBezTo>
                    <a:pt x="35226" y="31509"/>
                    <a:pt x="34951" y="31249"/>
                    <a:pt x="35134" y="30943"/>
                  </a:cubicBezTo>
                  <a:cubicBezTo>
                    <a:pt x="35211" y="30821"/>
                    <a:pt x="35333" y="30699"/>
                    <a:pt x="35517" y="30699"/>
                  </a:cubicBezTo>
                  <a:cubicBezTo>
                    <a:pt x="35578" y="30699"/>
                    <a:pt x="35670" y="30485"/>
                    <a:pt x="35746" y="30439"/>
                  </a:cubicBezTo>
                  <a:cubicBezTo>
                    <a:pt x="35777" y="30362"/>
                    <a:pt x="35761" y="30255"/>
                    <a:pt x="35807" y="30163"/>
                  </a:cubicBezTo>
                  <a:cubicBezTo>
                    <a:pt x="35853" y="30087"/>
                    <a:pt x="35976" y="29980"/>
                    <a:pt x="35991" y="29934"/>
                  </a:cubicBezTo>
                  <a:cubicBezTo>
                    <a:pt x="36113" y="29735"/>
                    <a:pt x="36205" y="29475"/>
                    <a:pt x="36343" y="29246"/>
                  </a:cubicBezTo>
                  <a:cubicBezTo>
                    <a:pt x="36434" y="29108"/>
                    <a:pt x="36511" y="28970"/>
                    <a:pt x="36587" y="28833"/>
                  </a:cubicBezTo>
                  <a:cubicBezTo>
                    <a:pt x="36618" y="28817"/>
                    <a:pt x="36694" y="28833"/>
                    <a:pt x="36725" y="28802"/>
                  </a:cubicBezTo>
                  <a:cubicBezTo>
                    <a:pt x="36771" y="28756"/>
                    <a:pt x="36710" y="28664"/>
                    <a:pt x="36756" y="28634"/>
                  </a:cubicBezTo>
                  <a:cubicBezTo>
                    <a:pt x="36893" y="28511"/>
                    <a:pt x="37367" y="28511"/>
                    <a:pt x="37551" y="28481"/>
                  </a:cubicBezTo>
                  <a:cubicBezTo>
                    <a:pt x="37658" y="28481"/>
                    <a:pt x="37812" y="28563"/>
                    <a:pt x="37869" y="28563"/>
                  </a:cubicBezTo>
                  <a:cubicBezTo>
                    <a:pt x="37877" y="28563"/>
                    <a:pt x="37884" y="28561"/>
                    <a:pt x="37888" y="28557"/>
                  </a:cubicBezTo>
                  <a:cubicBezTo>
                    <a:pt x="37949" y="28496"/>
                    <a:pt x="38040" y="28114"/>
                    <a:pt x="37979" y="28053"/>
                  </a:cubicBezTo>
                  <a:cubicBezTo>
                    <a:pt x="37888" y="27945"/>
                    <a:pt x="37888" y="27900"/>
                    <a:pt x="37979" y="27793"/>
                  </a:cubicBezTo>
                  <a:cubicBezTo>
                    <a:pt x="38056" y="27716"/>
                    <a:pt x="37949" y="27731"/>
                    <a:pt x="37964" y="27670"/>
                  </a:cubicBezTo>
                  <a:cubicBezTo>
                    <a:pt x="37995" y="27487"/>
                    <a:pt x="38056" y="27303"/>
                    <a:pt x="38117" y="27104"/>
                  </a:cubicBezTo>
                  <a:cubicBezTo>
                    <a:pt x="38163" y="26936"/>
                    <a:pt x="38193" y="26783"/>
                    <a:pt x="38300" y="26645"/>
                  </a:cubicBezTo>
                  <a:cubicBezTo>
                    <a:pt x="38408" y="26492"/>
                    <a:pt x="38622" y="26309"/>
                    <a:pt x="38622" y="26125"/>
                  </a:cubicBezTo>
                  <a:cubicBezTo>
                    <a:pt x="38622" y="25896"/>
                    <a:pt x="38713" y="25712"/>
                    <a:pt x="38790" y="25498"/>
                  </a:cubicBezTo>
                  <a:cubicBezTo>
                    <a:pt x="38866" y="25345"/>
                    <a:pt x="38652" y="25208"/>
                    <a:pt x="38759" y="25055"/>
                  </a:cubicBezTo>
                  <a:lnTo>
                    <a:pt x="38973" y="24351"/>
                  </a:lnTo>
                  <a:cubicBezTo>
                    <a:pt x="38973" y="24183"/>
                    <a:pt x="38912" y="23969"/>
                    <a:pt x="38897" y="23800"/>
                  </a:cubicBezTo>
                  <a:cubicBezTo>
                    <a:pt x="38836" y="23189"/>
                    <a:pt x="38775" y="22577"/>
                    <a:pt x="38713" y="21965"/>
                  </a:cubicBezTo>
                  <a:cubicBezTo>
                    <a:pt x="38713" y="21858"/>
                    <a:pt x="38989" y="21628"/>
                    <a:pt x="39035" y="21491"/>
                  </a:cubicBezTo>
                  <a:cubicBezTo>
                    <a:pt x="39065" y="21414"/>
                    <a:pt x="39111" y="21200"/>
                    <a:pt x="39203" y="21154"/>
                  </a:cubicBezTo>
                  <a:cubicBezTo>
                    <a:pt x="39325" y="21093"/>
                    <a:pt x="39203" y="21078"/>
                    <a:pt x="39234" y="20971"/>
                  </a:cubicBezTo>
                  <a:cubicBezTo>
                    <a:pt x="39295" y="20711"/>
                    <a:pt x="39279" y="20389"/>
                    <a:pt x="39509" y="20221"/>
                  </a:cubicBezTo>
                  <a:cubicBezTo>
                    <a:pt x="39662" y="20084"/>
                    <a:pt x="39708" y="19793"/>
                    <a:pt x="39769" y="19609"/>
                  </a:cubicBezTo>
                  <a:cubicBezTo>
                    <a:pt x="39799" y="19518"/>
                    <a:pt x="39952" y="18998"/>
                    <a:pt x="39998" y="18998"/>
                  </a:cubicBezTo>
                  <a:cubicBezTo>
                    <a:pt x="40182" y="18998"/>
                    <a:pt x="40121" y="18493"/>
                    <a:pt x="40059" y="18416"/>
                  </a:cubicBezTo>
                  <a:cubicBezTo>
                    <a:pt x="39876" y="18248"/>
                    <a:pt x="39907" y="18034"/>
                    <a:pt x="40014" y="17820"/>
                  </a:cubicBezTo>
                  <a:cubicBezTo>
                    <a:pt x="40059" y="17728"/>
                    <a:pt x="40151" y="17652"/>
                    <a:pt x="40197" y="17560"/>
                  </a:cubicBezTo>
                  <a:cubicBezTo>
                    <a:pt x="40243" y="17468"/>
                    <a:pt x="40197" y="17361"/>
                    <a:pt x="40274" y="17284"/>
                  </a:cubicBezTo>
                  <a:cubicBezTo>
                    <a:pt x="40243" y="17239"/>
                    <a:pt x="40182" y="17116"/>
                    <a:pt x="40182" y="17055"/>
                  </a:cubicBezTo>
                  <a:cubicBezTo>
                    <a:pt x="40182" y="16963"/>
                    <a:pt x="40274" y="16917"/>
                    <a:pt x="40212" y="16810"/>
                  </a:cubicBezTo>
                  <a:cubicBezTo>
                    <a:pt x="40167" y="16720"/>
                    <a:pt x="40176" y="16689"/>
                    <a:pt x="40212" y="16689"/>
                  </a:cubicBezTo>
                  <a:cubicBezTo>
                    <a:pt x="40286" y="16689"/>
                    <a:pt x="40472" y="16820"/>
                    <a:pt x="40534" y="16841"/>
                  </a:cubicBezTo>
                  <a:cubicBezTo>
                    <a:pt x="40580" y="16849"/>
                    <a:pt x="40645" y="16852"/>
                    <a:pt x="40710" y="16852"/>
                  </a:cubicBezTo>
                  <a:cubicBezTo>
                    <a:pt x="40775" y="16852"/>
                    <a:pt x="40840" y="16849"/>
                    <a:pt x="40885" y="16841"/>
                  </a:cubicBezTo>
                  <a:cubicBezTo>
                    <a:pt x="40958" y="16817"/>
                    <a:pt x="40973" y="16726"/>
                    <a:pt x="41044" y="16726"/>
                  </a:cubicBezTo>
                  <a:cubicBezTo>
                    <a:pt x="41063" y="16726"/>
                    <a:pt x="41086" y="16733"/>
                    <a:pt x="41115" y="16749"/>
                  </a:cubicBezTo>
                  <a:cubicBezTo>
                    <a:pt x="41162" y="16773"/>
                    <a:pt x="41202" y="16783"/>
                    <a:pt x="41238" y="16783"/>
                  </a:cubicBezTo>
                  <a:cubicBezTo>
                    <a:pt x="41363" y="16783"/>
                    <a:pt x="41422" y="16654"/>
                    <a:pt x="41482" y="16535"/>
                  </a:cubicBezTo>
                  <a:cubicBezTo>
                    <a:pt x="41543" y="16428"/>
                    <a:pt x="41589" y="16290"/>
                    <a:pt x="41589" y="16183"/>
                  </a:cubicBezTo>
                  <a:cubicBezTo>
                    <a:pt x="41589" y="16122"/>
                    <a:pt x="41482" y="16030"/>
                    <a:pt x="41589" y="16030"/>
                  </a:cubicBezTo>
                  <a:cubicBezTo>
                    <a:pt x="41666" y="16030"/>
                    <a:pt x="41727" y="15938"/>
                    <a:pt x="41818" y="15923"/>
                  </a:cubicBezTo>
                  <a:cubicBezTo>
                    <a:pt x="41895" y="15908"/>
                    <a:pt x="42079" y="15908"/>
                    <a:pt x="42140" y="15877"/>
                  </a:cubicBezTo>
                  <a:cubicBezTo>
                    <a:pt x="42186" y="15847"/>
                    <a:pt x="42247" y="15724"/>
                    <a:pt x="42262" y="15694"/>
                  </a:cubicBezTo>
                  <a:cubicBezTo>
                    <a:pt x="42308" y="15588"/>
                    <a:pt x="42323" y="15587"/>
                    <a:pt x="42443" y="15572"/>
                  </a:cubicBezTo>
                  <a:lnTo>
                    <a:pt x="42443" y="15572"/>
                  </a:lnTo>
                  <a:cubicBezTo>
                    <a:pt x="42417" y="15579"/>
                    <a:pt x="42501" y="15694"/>
                    <a:pt x="42583" y="15694"/>
                  </a:cubicBezTo>
                  <a:cubicBezTo>
                    <a:pt x="42611" y="15694"/>
                    <a:pt x="42637" y="15681"/>
                    <a:pt x="42660" y="15648"/>
                  </a:cubicBezTo>
                  <a:cubicBezTo>
                    <a:pt x="42721" y="15571"/>
                    <a:pt x="42752" y="15495"/>
                    <a:pt x="42843" y="15480"/>
                  </a:cubicBezTo>
                  <a:cubicBezTo>
                    <a:pt x="42899" y="15431"/>
                    <a:pt x="42923" y="15414"/>
                    <a:pt x="42938" y="15414"/>
                  </a:cubicBezTo>
                  <a:cubicBezTo>
                    <a:pt x="42957" y="15414"/>
                    <a:pt x="42963" y="15439"/>
                    <a:pt x="42996" y="15464"/>
                  </a:cubicBezTo>
                  <a:cubicBezTo>
                    <a:pt x="43020" y="15500"/>
                    <a:pt x="43062" y="15581"/>
                    <a:pt x="43122" y="15581"/>
                  </a:cubicBezTo>
                  <a:cubicBezTo>
                    <a:pt x="43139" y="15581"/>
                    <a:pt x="43159" y="15574"/>
                    <a:pt x="43180" y="15556"/>
                  </a:cubicBezTo>
                  <a:cubicBezTo>
                    <a:pt x="43241" y="15495"/>
                    <a:pt x="43195" y="15372"/>
                    <a:pt x="43333" y="15372"/>
                  </a:cubicBezTo>
                  <a:cubicBezTo>
                    <a:pt x="43393" y="15372"/>
                    <a:pt x="43425" y="15476"/>
                    <a:pt x="43480" y="15476"/>
                  </a:cubicBezTo>
                  <a:cubicBezTo>
                    <a:pt x="43495" y="15476"/>
                    <a:pt x="43512" y="15469"/>
                    <a:pt x="43532" y="15449"/>
                  </a:cubicBezTo>
                  <a:cubicBezTo>
                    <a:pt x="43577" y="15403"/>
                    <a:pt x="43562" y="15311"/>
                    <a:pt x="43562" y="15250"/>
                  </a:cubicBezTo>
                  <a:cubicBezTo>
                    <a:pt x="43562" y="15174"/>
                    <a:pt x="43669" y="15220"/>
                    <a:pt x="43700" y="15174"/>
                  </a:cubicBezTo>
                  <a:cubicBezTo>
                    <a:pt x="43792" y="15067"/>
                    <a:pt x="43822" y="15021"/>
                    <a:pt x="43883" y="14898"/>
                  </a:cubicBezTo>
                  <a:cubicBezTo>
                    <a:pt x="44021" y="14592"/>
                    <a:pt x="44143" y="14439"/>
                    <a:pt x="44403" y="14225"/>
                  </a:cubicBezTo>
                  <a:cubicBezTo>
                    <a:pt x="44342" y="14118"/>
                    <a:pt x="44281" y="14011"/>
                    <a:pt x="44220" y="13919"/>
                  </a:cubicBezTo>
                  <a:cubicBezTo>
                    <a:pt x="44187" y="13976"/>
                    <a:pt x="44166" y="13995"/>
                    <a:pt x="44146" y="13995"/>
                  </a:cubicBezTo>
                  <a:cubicBezTo>
                    <a:pt x="44105" y="13995"/>
                    <a:pt x="44070" y="13916"/>
                    <a:pt x="43955" y="13916"/>
                  </a:cubicBezTo>
                  <a:cubicBezTo>
                    <a:pt x="43942" y="13916"/>
                    <a:pt x="43929" y="13917"/>
                    <a:pt x="43914" y="13919"/>
                  </a:cubicBezTo>
                  <a:cubicBezTo>
                    <a:pt x="43914" y="13797"/>
                    <a:pt x="43914" y="13675"/>
                    <a:pt x="43853" y="13613"/>
                  </a:cubicBezTo>
                  <a:cubicBezTo>
                    <a:pt x="43813" y="13678"/>
                    <a:pt x="43790" y="13700"/>
                    <a:pt x="43755" y="13700"/>
                  </a:cubicBezTo>
                  <a:cubicBezTo>
                    <a:pt x="43723" y="13700"/>
                    <a:pt x="43681" y="13681"/>
                    <a:pt x="43608" y="13659"/>
                  </a:cubicBezTo>
                  <a:cubicBezTo>
                    <a:pt x="43547" y="13598"/>
                    <a:pt x="43547" y="13476"/>
                    <a:pt x="43608" y="13415"/>
                  </a:cubicBezTo>
                  <a:cubicBezTo>
                    <a:pt x="43586" y="13406"/>
                    <a:pt x="43568" y="13402"/>
                    <a:pt x="43554" y="13402"/>
                  </a:cubicBezTo>
                  <a:cubicBezTo>
                    <a:pt x="43460" y="13402"/>
                    <a:pt x="43544" y="13580"/>
                    <a:pt x="43458" y="13580"/>
                  </a:cubicBezTo>
                  <a:cubicBezTo>
                    <a:pt x="43446" y="13580"/>
                    <a:pt x="43430" y="13576"/>
                    <a:pt x="43409" y="13568"/>
                  </a:cubicBezTo>
                  <a:cubicBezTo>
                    <a:pt x="43394" y="13570"/>
                    <a:pt x="43380" y="13571"/>
                    <a:pt x="43367" y="13571"/>
                  </a:cubicBezTo>
                  <a:cubicBezTo>
                    <a:pt x="43216" y="13571"/>
                    <a:pt x="43244" y="13415"/>
                    <a:pt x="43103" y="13415"/>
                  </a:cubicBezTo>
                  <a:cubicBezTo>
                    <a:pt x="43103" y="13277"/>
                    <a:pt x="43088" y="13124"/>
                    <a:pt x="43149" y="13063"/>
                  </a:cubicBezTo>
                  <a:cubicBezTo>
                    <a:pt x="42797" y="12772"/>
                    <a:pt x="42384" y="12512"/>
                    <a:pt x="42048" y="12206"/>
                  </a:cubicBezTo>
                  <a:cubicBezTo>
                    <a:pt x="41788" y="12222"/>
                    <a:pt x="41834" y="12222"/>
                    <a:pt x="41635" y="12252"/>
                  </a:cubicBezTo>
                  <a:cubicBezTo>
                    <a:pt x="41130" y="11625"/>
                    <a:pt x="41207" y="10401"/>
                    <a:pt x="40778" y="9683"/>
                  </a:cubicBezTo>
                  <a:cubicBezTo>
                    <a:pt x="40885" y="9545"/>
                    <a:pt x="40993" y="9422"/>
                    <a:pt x="40931" y="9132"/>
                  </a:cubicBezTo>
                  <a:cubicBezTo>
                    <a:pt x="40641" y="8673"/>
                    <a:pt x="40641" y="7312"/>
                    <a:pt x="40885" y="7220"/>
                  </a:cubicBezTo>
                  <a:cubicBezTo>
                    <a:pt x="40580" y="6899"/>
                    <a:pt x="40824" y="6027"/>
                    <a:pt x="40427" y="5797"/>
                  </a:cubicBezTo>
                  <a:cubicBezTo>
                    <a:pt x="40641" y="5675"/>
                    <a:pt x="40503" y="5430"/>
                    <a:pt x="40488" y="5354"/>
                  </a:cubicBezTo>
                  <a:cubicBezTo>
                    <a:pt x="40499" y="5352"/>
                    <a:pt x="40510" y="5352"/>
                    <a:pt x="40520" y="5352"/>
                  </a:cubicBezTo>
                  <a:cubicBezTo>
                    <a:pt x="40723" y="5352"/>
                    <a:pt x="40778" y="5628"/>
                    <a:pt x="40778" y="5905"/>
                  </a:cubicBezTo>
                  <a:cubicBezTo>
                    <a:pt x="40804" y="5910"/>
                    <a:pt x="40826" y="5913"/>
                    <a:pt x="40844" y="5913"/>
                  </a:cubicBezTo>
                  <a:cubicBezTo>
                    <a:pt x="40971" y="5913"/>
                    <a:pt x="40958" y="5792"/>
                    <a:pt x="41038" y="5752"/>
                  </a:cubicBezTo>
                  <a:cubicBezTo>
                    <a:pt x="40778" y="5186"/>
                    <a:pt x="40090" y="4757"/>
                    <a:pt x="39922" y="4038"/>
                  </a:cubicBezTo>
                  <a:cubicBezTo>
                    <a:pt x="39845" y="3671"/>
                    <a:pt x="39922" y="3304"/>
                    <a:pt x="39922" y="2922"/>
                  </a:cubicBezTo>
                  <a:cubicBezTo>
                    <a:pt x="39861" y="2784"/>
                    <a:pt x="39601" y="2815"/>
                    <a:pt x="39631" y="2570"/>
                  </a:cubicBezTo>
                  <a:lnTo>
                    <a:pt x="39631" y="2570"/>
                  </a:lnTo>
                  <a:cubicBezTo>
                    <a:pt x="39575" y="2612"/>
                    <a:pt x="39570" y="2679"/>
                    <a:pt x="39501" y="2679"/>
                  </a:cubicBezTo>
                  <a:cubicBezTo>
                    <a:pt x="39494" y="2679"/>
                    <a:pt x="39486" y="2678"/>
                    <a:pt x="39478" y="2677"/>
                  </a:cubicBezTo>
                  <a:cubicBezTo>
                    <a:pt x="39188" y="2172"/>
                    <a:pt x="38331" y="1989"/>
                    <a:pt x="38117" y="1163"/>
                  </a:cubicBezTo>
                  <a:cubicBezTo>
                    <a:pt x="38056" y="1178"/>
                    <a:pt x="38086" y="1270"/>
                    <a:pt x="38010" y="1270"/>
                  </a:cubicBezTo>
                  <a:cubicBezTo>
                    <a:pt x="37780" y="1270"/>
                    <a:pt x="38040" y="1117"/>
                    <a:pt x="37964" y="964"/>
                  </a:cubicBezTo>
                  <a:lnTo>
                    <a:pt x="37964" y="964"/>
                  </a:lnTo>
                  <a:cubicBezTo>
                    <a:pt x="37937" y="982"/>
                    <a:pt x="37911" y="999"/>
                    <a:pt x="37890" y="999"/>
                  </a:cubicBezTo>
                  <a:cubicBezTo>
                    <a:pt x="37875" y="999"/>
                    <a:pt x="37863" y="990"/>
                    <a:pt x="37857" y="964"/>
                  </a:cubicBezTo>
                  <a:lnTo>
                    <a:pt x="37857" y="964"/>
                  </a:lnTo>
                  <a:cubicBezTo>
                    <a:pt x="37719" y="1010"/>
                    <a:pt x="37872" y="1178"/>
                    <a:pt x="37857" y="1270"/>
                  </a:cubicBezTo>
                  <a:cubicBezTo>
                    <a:pt x="37643" y="1163"/>
                    <a:pt x="37383" y="1102"/>
                    <a:pt x="37153" y="1010"/>
                  </a:cubicBezTo>
                  <a:cubicBezTo>
                    <a:pt x="37051" y="850"/>
                    <a:pt x="37060" y="564"/>
                    <a:pt x="36797" y="564"/>
                  </a:cubicBezTo>
                  <a:cubicBezTo>
                    <a:pt x="36784" y="564"/>
                    <a:pt x="36770" y="565"/>
                    <a:pt x="36756" y="566"/>
                  </a:cubicBezTo>
                  <a:cubicBezTo>
                    <a:pt x="36740" y="337"/>
                    <a:pt x="36679" y="169"/>
                    <a:pt x="3660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2"/>
            <p:cNvSpPr/>
            <p:nvPr/>
          </p:nvSpPr>
          <p:spPr>
            <a:xfrm>
              <a:off x="3282211" y="1508610"/>
              <a:ext cx="6928" cy="5403"/>
            </a:xfrm>
            <a:custGeom>
              <a:rect b="b" l="l" r="r" t="t"/>
              <a:pathLst>
                <a:path extrusionOk="0" h="255" w="327">
                  <a:moveTo>
                    <a:pt x="136" y="1"/>
                  </a:moveTo>
                  <a:cubicBezTo>
                    <a:pt x="85" y="1"/>
                    <a:pt x="33" y="27"/>
                    <a:pt x="1" y="87"/>
                  </a:cubicBezTo>
                  <a:cubicBezTo>
                    <a:pt x="6" y="86"/>
                    <a:pt x="11" y="86"/>
                    <a:pt x="15" y="86"/>
                  </a:cubicBezTo>
                  <a:cubicBezTo>
                    <a:pt x="143" y="86"/>
                    <a:pt x="102" y="255"/>
                    <a:pt x="230" y="255"/>
                  </a:cubicBezTo>
                  <a:cubicBezTo>
                    <a:pt x="250" y="255"/>
                    <a:pt x="276" y="250"/>
                    <a:pt x="307" y="240"/>
                  </a:cubicBezTo>
                  <a:cubicBezTo>
                    <a:pt x="326" y="91"/>
                    <a:pt x="231" y="1"/>
                    <a:pt x="13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2"/>
            <p:cNvSpPr/>
            <p:nvPr/>
          </p:nvSpPr>
          <p:spPr>
            <a:xfrm>
              <a:off x="3333421" y="1619336"/>
              <a:ext cx="5530" cy="6505"/>
            </a:xfrm>
            <a:custGeom>
              <a:rect b="b" l="l" r="r" t="t"/>
              <a:pathLst>
                <a:path extrusionOk="0" h="307" w="261">
                  <a:moveTo>
                    <a:pt x="261" y="0"/>
                  </a:moveTo>
                  <a:lnTo>
                    <a:pt x="261" y="0"/>
                  </a:lnTo>
                  <a:cubicBezTo>
                    <a:pt x="92" y="31"/>
                    <a:pt x="0" y="77"/>
                    <a:pt x="153" y="153"/>
                  </a:cubicBezTo>
                  <a:cubicBezTo>
                    <a:pt x="92" y="153"/>
                    <a:pt x="31" y="168"/>
                    <a:pt x="46" y="260"/>
                  </a:cubicBezTo>
                  <a:cubicBezTo>
                    <a:pt x="123" y="260"/>
                    <a:pt x="169" y="276"/>
                    <a:pt x="199" y="306"/>
                  </a:cubicBezTo>
                  <a:cubicBezTo>
                    <a:pt x="261" y="245"/>
                    <a:pt x="261" y="123"/>
                    <a:pt x="26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2"/>
            <p:cNvSpPr/>
            <p:nvPr/>
          </p:nvSpPr>
          <p:spPr>
            <a:xfrm>
              <a:off x="3360986" y="1729468"/>
              <a:ext cx="3856" cy="4322"/>
            </a:xfrm>
            <a:custGeom>
              <a:rect b="b" l="l" r="r" t="t"/>
              <a:pathLst>
                <a:path extrusionOk="0" h="204" w="182">
                  <a:moveTo>
                    <a:pt x="48" y="1"/>
                  </a:moveTo>
                  <a:cubicBezTo>
                    <a:pt x="37" y="1"/>
                    <a:pt x="27" y="1"/>
                    <a:pt x="15" y="3"/>
                  </a:cubicBezTo>
                  <a:cubicBezTo>
                    <a:pt x="1" y="116"/>
                    <a:pt x="26" y="203"/>
                    <a:pt x="139" y="203"/>
                  </a:cubicBezTo>
                  <a:cubicBezTo>
                    <a:pt x="148" y="203"/>
                    <a:pt x="158" y="203"/>
                    <a:pt x="168" y="202"/>
                  </a:cubicBezTo>
                  <a:cubicBezTo>
                    <a:pt x="182" y="76"/>
                    <a:pt x="157" y="1"/>
                    <a:pt x="4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2"/>
            <p:cNvSpPr/>
            <p:nvPr/>
          </p:nvSpPr>
          <p:spPr>
            <a:xfrm>
              <a:off x="3377173" y="1738833"/>
              <a:ext cx="5530" cy="4746"/>
            </a:xfrm>
            <a:custGeom>
              <a:rect b="b" l="l" r="r" t="t"/>
              <a:pathLst>
                <a:path extrusionOk="0" h="224" w="261">
                  <a:moveTo>
                    <a:pt x="61" y="0"/>
                  </a:moveTo>
                  <a:cubicBezTo>
                    <a:pt x="42" y="0"/>
                    <a:pt x="22" y="2"/>
                    <a:pt x="0" y="4"/>
                  </a:cubicBezTo>
                  <a:cubicBezTo>
                    <a:pt x="14" y="114"/>
                    <a:pt x="28" y="223"/>
                    <a:pt x="151" y="223"/>
                  </a:cubicBezTo>
                  <a:cubicBezTo>
                    <a:pt x="165" y="223"/>
                    <a:pt x="181" y="222"/>
                    <a:pt x="199" y="218"/>
                  </a:cubicBezTo>
                  <a:cubicBezTo>
                    <a:pt x="199" y="142"/>
                    <a:pt x="230" y="96"/>
                    <a:pt x="260" y="65"/>
                  </a:cubicBezTo>
                  <a:cubicBezTo>
                    <a:pt x="210" y="28"/>
                    <a:pt x="149" y="0"/>
                    <a:pt x="6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2"/>
            <p:cNvSpPr/>
            <p:nvPr/>
          </p:nvSpPr>
          <p:spPr>
            <a:xfrm>
              <a:off x="3418976" y="1751821"/>
              <a:ext cx="3920" cy="6568"/>
            </a:xfrm>
            <a:custGeom>
              <a:rect b="b" l="l" r="r" t="t"/>
              <a:pathLst>
                <a:path extrusionOk="0" h="310" w="185">
                  <a:moveTo>
                    <a:pt x="23" y="1"/>
                  </a:moveTo>
                  <a:cubicBezTo>
                    <a:pt x="17" y="1"/>
                    <a:pt x="9" y="1"/>
                    <a:pt x="1" y="3"/>
                  </a:cubicBezTo>
                  <a:cubicBezTo>
                    <a:pt x="1" y="125"/>
                    <a:pt x="31" y="248"/>
                    <a:pt x="92" y="309"/>
                  </a:cubicBezTo>
                  <a:cubicBezTo>
                    <a:pt x="77" y="187"/>
                    <a:pt x="184" y="187"/>
                    <a:pt x="153" y="49"/>
                  </a:cubicBezTo>
                  <a:cubicBezTo>
                    <a:pt x="86" y="49"/>
                    <a:pt x="78" y="1"/>
                    <a:pt x="2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2"/>
            <p:cNvSpPr/>
            <p:nvPr/>
          </p:nvSpPr>
          <p:spPr>
            <a:xfrm>
              <a:off x="2561158" y="2131268"/>
              <a:ext cx="702281" cy="479113"/>
            </a:xfrm>
            <a:custGeom>
              <a:rect b="b" l="l" r="r" t="t"/>
              <a:pathLst>
                <a:path extrusionOk="0" h="22613" w="33146">
                  <a:moveTo>
                    <a:pt x="24701" y="1"/>
                  </a:moveTo>
                  <a:cubicBezTo>
                    <a:pt x="24617" y="1"/>
                    <a:pt x="24553" y="2"/>
                    <a:pt x="24519" y="5"/>
                  </a:cubicBezTo>
                  <a:cubicBezTo>
                    <a:pt x="24351" y="21"/>
                    <a:pt x="24549" y="525"/>
                    <a:pt x="24549" y="525"/>
                  </a:cubicBezTo>
                  <a:cubicBezTo>
                    <a:pt x="24549" y="525"/>
                    <a:pt x="24504" y="663"/>
                    <a:pt x="24351" y="663"/>
                  </a:cubicBezTo>
                  <a:cubicBezTo>
                    <a:pt x="24198" y="663"/>
                    <a:pt x="23265" y="694"/>
                    <a:pt x="23173" y="694"/>
                  </a:cubicBezTo>
                  <a:cubicBezTo>
                    <a:pt x="23066" y="694"/>
                    <a:pt x="22867" y="694"/>
                    <a:pt x="22959" y="785"/>
                  </a:cubicBezTo>
                  <a:cubicBezTo>
                    <a:pt x="23035" y="892"/>
                    <a:pt x="23525" y="1290"/>
                    <a:pt x="23601" y="1367"/>
                  </a:cubicBezTo>
                  <a:cubicBezTo>
                    <a:pt x="23678" y="1428"/>
                    <a:pt x="23586" y="2177"/>
                    <a:pt x="23601" y="2407"/>
                  </a:cubicBezTo>
                  <a:cubicBezTo>
                    <a:pt x="23616" y="2651"/>
                    <a:pt x="23540" y="2713"/>
                    <a:pt x="23647" y="2835"/>
                  </a:cubicBezTo>
                  <a:cubicBezTo>
                    <a:pt x="23769" y="2942"/>
                    <a:pt x="23815" y="3064"/>
                    <a:pt x="23586" y="3202"/>
                  </a:cubicBezTo>
                  <a:cubicBezTo>
                    <a:pt x="23356" y="3340"/>
                    <a:pt x="22714" y="3952"/>
                    <a:pt x="22515" y="4166"/>
                  </a:cubicBezTo>
                  <a:cubicBezTo>
                    <a:pt x="22316" y="4395"/>
                    <a:pt x="21842" y="5114"/>
                    <a:pt x="21628" y="5420"/>
                  </a:cubicBezTo>
                  <a:cubicBezTo>
                    <a:pt x="21414" y="5741"/>
                    <a:pt x="20741" y="6384"/>
                    <a:pt x="20573" y="6399"/>
                  </a:cubicBezTo>
                  <a:cubicBezTo>
                    <a:pt x="20389" y="6414"/>
                    <a:pt x="19594" y="6429"/>
                    <a:pt x="19456" y="6429"/>
                  </a:cubicBezTo>
                  <a:cubicBezTo>
                    <a:pt x="19318" y="6429"/>
                    <a:pt x="19074" y="6093"/>
                    <a:pt x="18814" y="5940"/>
                  </a:cubicBezTo>
                  <a:cubicBezTo>
                    <a:pt x="18569" y="5787"/>
                    <a:pt x="17865" y="5313"/>
                    <a:pt x="17712" y="5221"/>
                  </a:cubicBezTo>
                  <a:cubicBezTo>
                    <a:pt x="17559" y="5129"/>
                    <a:pt x="17406" y="5022"/>
                    <a:pt x="17192" y="5022"/>
                  </a:cubicBezTo>
                  <a:cubicBezTo>
                    <a:pt x="16978" y="5022"/>
                    <a:pt x="16642" y="5267"/>
                    <a:pt x="16642" y="5267"/>
                  </a:cubicBezTo>
                  <a:cubicBezTo>
                    <a:pt x="16642" y="5267"/>
                    <a:pt x="16259" y="5466"/>
                    <a:pt x="16167" y="5573"/>
                  </a:cubicBezTo>
                  <a:cubicBezTo>
                    <a:pt x="16060" y="5680"/>
                    <a:pt x="16106" y="6032"/>
                    <a:pt x="16091" y="6231"/>
                  </a:cubicBezTo>
                  <a:cubicBezTo>
                    <a:pt x="16082" y="6354"/>
                    <a:pt x="16066" y="6377"/>
                    <a:pt x="16038" y="6377"/>
                  </a:cubicBezTo>
                  <a:cubicBezTo>
                    <a:pt x="16020" y="6377"/>
                    <a:pt x="15998" y="6368"/>
                    <a:pt x="15969" y="6368"/>
                  </a:cubicBezTo>
                  <a:cubicBezTo>
                    <a:pt x="15877" y="6384"/>
                    <a:pt x="15234" y="6368"/>
                    <a:pt x="15005" y="6414"/>
                  </a:cubicBezTo>
                  <a:cubicBezTo>
                    <a:pt x="14791" y="6445"/>
                    <a:pt x="14745" y="6567"/>
                    <a:pt x="14485" y="6781"/>
                  </a:cubicBezTo>
                  <a:cubicBezTo>
                    <a:pt x="14225" y="6995"/>
                    <a:pt x="14164" y="7041"/>
                    <a:pt x="14041" y="7271"/>
                  </a:cubicBezTo>
                  <a:cubicBezTo>
                    <a:pt x="13977" y="7419"/>
                    <a:pt x="13851" y="7444"/>
                    <a:pt x="13714" y="7444"/>
                  </a:cubicBezTo>
                  <a:cubicBezTo>
                    <a:pt x="13644" y="7444"/>
                    <a:pt x="13571" y="7437"/>
                    <a:pt x="13502" y="7437"/>
                  </a:cubicBezTo>
                  <a:cubicBezTo>
                    <a:pt x="13483" y="7437"/>
                    <a:pt x="13464" y="7438"/>
                    <a:pt x="13445" y="7439"/>
                  </a:cubicBezTo>
                  <a:cubicBezTo>
                    <a:pt x="13414" y="7441"/>
                    <a:pt x="13373" y="7442"/>
                    <a:pt x="13325" y="7442"/>
                  </a:cubicBezTo>
                  <a:cubicBezTo>
                    <a:pt x="13036" y="7442"/>
                    <a:pt x="12483" y="7408"/>
                    <a:pt x="12313" y="7408"/>
                  </a:cubicBezTo>
                  <a:cubicBezTo>
                    <a:pt x="12129" y="7408"/>
                    <a:pt x="12084" y="7225"/>
                    <a:pt x="12022" y="7102"/>
                  </a:cubicBezTo>
                  <a:cubicBezTo>
                    <a:pt x="11961" y="6980"/>
                    <a:pt x="11900" y="6766"/>
                    <a:pt x="11808" y="6735"/>
                  </a:cubicBezTo>
                  <a:cubicBezTo>
                    <a:pt x="11716" y="6705"/>
                    <a:pt x="11502" y="6720"/>
                    <a:pt x="11212" y="6705"/>
                  </a:cubicBezTo>
                  <a:cubicBezTo>
                    <a:pt x="10906" y="6705"/>
                    <a:pt x="10217" y="6659"/>
                    <a:pt x="9912" y="6659"/>
                  </a:cubicBezTo>
                  <a:cubicBezTo>
                    <a:pt x="9621" y="6659"/>
                    <a:pt x="9223" y="6842"/>
                    <a:pt x="9223" y="6842"/>
                  </a:cubicBezTo>
                  <a:cubicBezTo>
                    <a:pt x="9223" y="6842"/>
                    <a:pt x="8948" y="6980"/>
                    <a:pt x="8642" y="7011"/>
                  </a:cubicBezTo>
                  <a:cubicBezTo>
                    <a:pt x="8600" y="7017"/>
                    <a:pt x="8559" y="7020"/>
                    <a:pt x="8520" y="7020"/>
                  </a:cubicBezTo>
                  <a:cubicBezTo>
                    <a:pt x="8275" y="7020"/>
                    <a:pt x="8090" y="6908"/>
                    <a:pt x="7984" y="6842"/>
                  </a:cubicBezTo>
                  <a:cubicBezTo>
                    <a:pt x="7847" y="6766"/>
                    <a:pt x="7694" y="6674"/>
                    <a:pt x="7633" y="6567"/>
                  </a:cubicBezTo>
                  <a:cubicBezTo>
                    <a:pt x="7587" y="6445"/>
                    <a:pt x="7480" y="6016"/>
                    <a:pt x="7480" y="6016"/>
                  </a:cubicBezTo>
                  <a:cubicBezTo>
                    <a:pt x="7480" y="6016"/>
                    <a:pt x="7265" y="5802"/>
                    <a:pt x="7158" y="5665"/>
                  </a:cubicBezTo>
                  <a:cubicBezTo>
                    <a:pt x="7067" y="5527"/>
                    <a:pt x="6975" y="5359"/>
                    <a:pt x="6944" y="5298"/>
                  </a:cubicBezTo>
                  <a:cubicBezTo>
                    <a:pt x="6898" y="5236"/>
                    <a:pt x="6700" y="5190"/>
                    <a:pt x="6700" y="5053"/>
                  </a:cubicBezTo>
                  <a:cubicBezTo>
                    <a:pt x="6700" y="4915"/>
                    <a:pt x="6669" y="4778"/>
                    <a:pt x="6623" y="4716"/>
                  </a:cubicBezTo>
                  <a:cubicBezTo>
                    <a:pt x="6577" y="4640"/>
                    <a:pt x="6485" y="4579"/>
                    <a:pt x="6256" y="4579"/>
                  </a:cubicBezTo>
                  <a:cubicBezTo>
                    <a:pt x="6042" y="4579"/>
                    <a:pt x="5766" y="4609"/>
                    <a:pt x="5766" y="4609"/>
                  </a:cubicBezTo>
                  <a:cubicBezTo>
                    <a:pt x="5766" y="4609"/>
                    <a:pt x="5292" y="4655"/>
                    <a:pt x="5093" y="4701"/>
                  </a:cubicBezTo>
                  <a:cubicBezTo>
                    <a:pt x="4895" y="4732"/>
                    <a:pt x="4604" y="4854"/>
                    <a:pt x="4482" y="4915"/>
                  </a:cubicBezTo>
                  <a:cubicBezTo>
                    <a:pt x="4359" y="4992"/>
                    <a:pt x="4359" y="5068"/>
                    <a:pt x="4359" y="5190"/>
                  </a:cubicBezTo>
                  <a:cubicBezTo>
                    <a:pt x="4359" y="5298"/>
                    <a:pt x="4466" y="5267"/>
                    <a:pt x="4466" y="5359"/>
                  </a:cubicBezTo>
                  <a:cubicBezTo>
                    <a:pt x="4466" y="5466"/>
                    <a:pt x="4451" y="5420"/>
                    <a:pt x="4390" y="5542"/>
                  </a:cubicBezTo>
                  <a:cubicBezTo>
                    <a:pt x="4329" y="5649"/>
                    <a:pt x="4206" y="5818"/>
                    <a:pt x="4206" y="5818"/>
                  </a:cubicBezTo>
                  <a:cubicBezTo>
                    <a:pt x="4206" y="5818"/>
                    <a:pt x="4115" y="5971"/>
                    <a:pt x="4053" y="6032"/>
                  </a:cubicBezTo>
                  <a:cubicBezTo>
                    <a:pt x="3983" y="6088"/>
                    <a:pt x="3873" y="6171"/>
                    <a:pt x="3784" y="6171"/>
                  </a:cubicBezTo>
                  <a:cubicBezTo>
                    <a:pt x="3777" y="6171"/>
                    <a:pt x="3770" y="6171"/>
                    <a:pt x="3763" y="6169"/>
                  </a:cubicBezTo>
                  <a:cubicBezTo>
                    <a:pt x="3725" y="6163"/>
                    <a:pt x="3697" y="6159"/>
                    <a:pt x="3664" y="6159"/>
                  </a:cubicBezTo>
                  <a:cubicBezTo>
                    <a:pt x="3617" y="6159"/>
                    <a:pt x="3558" y="6167"/>
                    <a:pt x="3442" y="6185"/>
                  </a:cubicBezTo>
                  <a:cubicBezTo>
                    <a:pt x="3350" y="6200"/>
                    <a:pt x="3296" y="6204"/>
                    <a:pt x="3254" y="6204"/>
                  </a:cubicBezTo>
                  <a:cubicBezTo>
                    <a:pt x="3212" y="6204"/>
                    <a:pt x="3182" y="6200"/>
                    <a:pt x="3136" y="6200"/>
                  </a:cubicBezTo>
                  <a:cubicBezTo>
                    <a:pt x="3029" y="6200"/>
                    <a:pt x="2876" y="6093"/>
                    <a:pt x="2876" y="6093"/>
                  </a:cubicBezTo>
                  <a:cubicBezTo>
                    <a:pt x="2876" y="6093"/>
                    <a:pt x="2814" y="6169"/>
                    <a:pt x="2769" y="6185"/>
                  </a:cubicBezTo>
                  <a:cubicBezTo>
                    <a:pt x="2762" y="6187"/>
                    <a:pt x="2753" y="6188"/>
                    <a:pt x="2743" y="6188"/>
                  </a:cubicBezTo>
                  <a:cubicBezTo>
                    <a:pt x="2682" y="6188"/>
                    <a:pt x="2570" y="6154"/>
                    <a:pt x="2570" y="6154"/>
                  </a:cubicBezTo>
                  <a:lnTo>
                    <a:pt x="2264" y="6231"/>
                  </a:lnTo>
                  <a:lnTo>
                    <a:pt x="2004" y="6384"/>
                  </a:lnTo>
                  <a:cubicBezTo>
                    <a:pt x="2004" y="6384"/>
                    <a:pt x="1881" y="6506"/>
                    <a:pt x="1835" y="6506"/>
                  </a:cubicBezTo>
                  <a:cubicBezTo>
                    <a:pt x="1815" y="6511"/>
                    <a:pt x="1764" y="6513"/>
                    <a:pt x="1702" y="6513"/>
                  </a:cubicBezTo>
                  <a:cubicBezTo>
                    <a:pt x="1577" y="6513"/>
                    <a:pt x="1407" y="6506"/>
                    <a:pt x="1346" y="6506"/>
                  </a:cubicBezTo>
                  <a:cubicBezTo>
                    <a:pt x="1239" y="6506"/>
                    <a:pt x="704" y="6552"/>
                    <a:pt x="704" y="6552"/>
                  </a:cubicBezTo>
                  <a:lnTo>
                    <a:pt x="520" y="6567"/>
                  </a:lnTo>
                  <a:lnTo>
                    <a:pt x="505" y="6567"/>
                  </a:lnTo>
                  <a:cubicBezTo>
                    <a:pt x="480" y="6692"/>
                    <a:pt x="424" y="6797"/>
                    <a:pt x="497" y="6797"/>
                  </a:cubicBezTo>
                  <a:cubicBezTo>
                    <a:pt x="513" y="6797"/>
                    <a:pt x="536" y="6792"/>
                    <a:pt x="566" y="6781"/>
                  </a:cubicBezTo>
                  <a:cubicBezTo>
                    <a:pt x="719" y="6781"/>
                    <a:pt x="566" y="7057"/>
                    <a:pt x="505" y="7087"/>
                  </a:cubicBezTo>
                  <a:cubicBezTo>
                    <a:pt x="658" y="7301"/>
                    <a:pt x="367" y="7485"/>
                    <a:pt x="184" y="7485"/>
                  </a:cubicBezTo>
                  <a:cubicBezTo>
                    <a:pt x="92" y="7485"/>
                    <a:pt x="61" y="7867"/>
                    <a:pt x="0" y="7944"/>
                  </a:cubicBezTo>
                  <a:cubicBezTo>
                    <a:pt x="31" y="7974"/>
                    <a:pt x="61" y="8081"/>
                    <a:pt x="153" y="8097"/>
                  </a:cubicBezTo>
                  <a:cubicBezTo>
                    <a:pt x="166" y="8099"/>
                    <a:pt x="177" y="8100"/>
                    <a:pt x="188" y="8100"/>
                  </a:cubicBezTo>
                  <a:cubicBezTo>
                    <a:pt x="289" y="8100"/>
                    <a:pt x="277" y="7986"/>
                    <a:pt x="378" y="7986"/>
                  </a:cubicBezTo>
                  <a:cubicBezTo>
                    <a:pt x="389" y="7986"/>
                    <a:pt x="400" y="7987"/>
                    <a:pt x="413" y="7990"/>
                  </a:cubicBezTo>
                  <a:cubicBezTo>
                    <a:pt x="382" y="8112"/>
                    <a:pt x="214" y="8433"/>
                    <a:pt x="214" y="8479"/>
                  </a:cubicBezTo>
                  <a:cubicBezTo>
                    <a:pt x="214" y="8571"/>
                    <a:pt x="138" y="8571"/>
                    <a:pt x="199" y="8678"/>
                  </a:cubicBezTo>
                  <a:cubicBezTo>
                    <a:pt x="221" y="8727"/>
                    <a:pt x="235" y="8743"/>
                    <a:pt x="248" y="8743"/>
                  </a:cubicBezTo>
                  <a:cubicBezTo>
                    <a:pt x="272" y="8743"/>
                    <a:pt x="293" y="8693"/>
                    <a:pt x="352" y="8693"/>
                  </a:cubicBezTo>
                  <a:cubicBezTo>
                    <a:pt x="477" y="8705"/>
                    <a:pt x="652" y="8766"/>
                    <a:pt x="796" y="8766"/>
                  </a:cubicBezTo>
                  <a:cubicBezTo>
                    <a:pt x="847" y="8766"/>
                    <a:pt x="894" y="8759"/>
                    <a:pt x="933" y="8739"/>
                  </a:cubicBezTo>
                  <a:cubicBezTo>
                    <a:pt x="973" y="8719"/>
                    <a:pt x="1030" y="8711"/>
                    <a:pt x="1093" y="8711"/>
                  </a:cubicBezTo>
                  <a:cubicBezTo>
                    <a:pt x="1226" y="8711"/>
                    <a:pt x="1386" y="8748"/>
                    <a:pt x="1468" y="8800"/>
                  </a:cubicBezTo>
                  <a:cubicBezTo>
                    <a:pt x="1560" y="8800"/>
                    <a:pt x="2172" y="8816"/>
                    <a:pt x="2172" y="8831"/>
                  </a:cubicBezTo>
                  <a:cubicBezTo>
                    <a:pt x="2172" y="8877"/>
                    <a:pt x="2065" y="8923"/>
                    <a:pt x="2080" y="8953"/>
                  </a:cubicBezTo>
                  <a:cubicBezTo>
                    <a:pt x="2080" y="8999"/>
                    <a:pt x="2218" y="9045"/>
                    <a:pt x="2218" y="9106"/>
                  </a:cubicBezTo>
                  <a:cubicBezTo>
                    <a:pt x="2218" y="9144"/>
                    <a:pt x="2187" y="9152"/>
                    <a:pt x="2155" y="9152"/>
                  </a:cubicBezTo>
                  <a:cubicBezTo>
                    <a:pt x="2133" y="9152"/>
                    <a:pt x="2111" y="9149"/>
                    <a:pt x="2096" y="9149"/>
                  </a:cubicBezTo>
                  <a:cubicBezTo>
                    <a:pt x="2088" y="9149"/>
                    <a:pt x="2083" y="9150"/>
                    <a:pt x="2080" y="9152"/>
                  </a:cubicBezTo>
                  <a:cubicBezTo>
                    <a:pt x="2034" y="9198"/>
                    <a:pt x="2004" y="9290"/>
                    <a:pt x="1973" y="9351"/>
                  </a:cubicBezTo>
                  <a:cubicBezTo>
                    <a:pt x="1897" y="9534"/>
                    <a:pt x="1820" y="9749"/>
                    <a:pt x="2096" y="9902"/>
                  </a:cubicBezTo>
                  <a:cubicBezTo>
                    <a:pt x="2187" y="9947"/>
                    <a:pt x="2325" y="9902"/>
                    <a:pt x="2401" y="9978"/>
                  </a:cubicBezTo>
                  <a:cubicBezTo>
                    <a:pt x="2386" y="9963"/>
                    <a:pt x="2707" y="9932"/>
                    <a:pt x="2723" y="9902"/>
                  </a:cubicBezTo>
                  <a:cubicBezTo>
                    <a:pt x="2742" y="10088"/>
                    <a:pt x="2950" y="10104"/>
                    <a:pt x="3146" y="10104"/>
                  </a:cubicBezTo>
                  <a:cubicBezTo>
                    <a:pt x="3188" y="10104"/>
                    <a:pt x="3230" y="10104"/>
                    <a:pt x="3269" y="10104"/>
                  </a:cubicBezTo>
                  <a:cubicBezTo>
                    <a:pt x="3331" y="10104"/>
                    <a:pt x="3386" y="10106"/>
                    <a:pt x="3426" y="10116"/>
                  </a:cubicBezTo>
                  <a:cubicBezTo>
                    <a:pt x="3579" y="10146"/>
                    <a:pt x="3732" y="10131"/>
                    <a:pt x="3839" y="10284"/>
                  </a:cubicBezTo>
                  <a:cubicBezTo>
                    <a:pt x="3870" y="10345"/>
                    <a:pt x="3992" y="10391"/>
                    <a:pt x="3992" y="10452"/>
                  </a:cubicBezTo>
                  <a:cubicBezTo>
                    <a:pt x="3992" y="10544"/>
                    <a:pt x="4007" y="10590"/>
                    <a:pt x="4038" y="10666"/>
                  </a:cubicBezTo>
                  <a:cubicBezTo>
                    <a:pt x="4191" y="10697"/>
                    <a:pt x="4252" y="10896"/>
                    <a:pt x="4390" y="10972"/>
                  </a:cubicBezTo>
                  <a:cubicBezTo>
                    <a:pt x="4390" y="10957"/>
                    <a:pt x="4604" y="10942"/>
                    <a:pt x="4650" y="10911"/>
                  </a:cubicBezTo>
                  <a:cubicBezTo>
                    <a:pt x="4803" y="11049"/>
                    <a:pt x="4864" y="11156"/>
                    <a:pt x="4895" y="11416"/>
                  </a:cubicBezTo>
                  <a:cubicBezTo>
                    <a:pt x="4910" y="11508"/>
                    <a:pt x="5002" y="11676"/>
                    <a:pt x="4788" y="11676"/>
                  </a:cubicBezTo>
                  <a:cubicBezTo>
                    <a:pt x="4726" y="11676"/>
                    <a:pt x="4650" y="11752"/>
                    <a:pt x="4589" y="11768"/>
                  </a:cubicBezTo>
                  <a:cubicBezTo>
                    <a:pt x="4635" y="11859"/>
                    <a:pt x="4680" y="11936"/>
                    <a:pt x="4696" y="12028"/>
                  </a:cubicBezTo>
                  <a:cubicBezTo>
                    <a:pt x="4711" y="12012"/>
                    <a:pt x="4726" y="11997"/>
                    <a:pt x="4742" y="11982"/>
                  </a:cubicBezTo>
                  <a:cubicBezTo>
                    <a:pt x="4803" y="12028"/>
                    <a:pt x="4833" y="12074"/>
                    <a:pt x="4925" y="12150"/>
                  </a:cubicBezTo>
                  <a:cubicBezTo>
                    <a:pt x="4956" y="12196"/>
                    <a:pt x="4986" y="12165"/>
                    <a:pt x="5017" y="12196"/>
                  </a:cubicBezTo>
                  <a:cubicBezTo>
                    <a:pt x="5078" y="12257"/>
                    <a:pt x="5048" y="12334"/>
                    <a:pt x="5124" y="12410"/>
                  </a:cubicBezTo>
                  <a:cubicBezTo>
                    <a:pt x="5155" y="12441"/>
                    <a:pt x="5185" y="12410"/>
                    <a:pt x="5216" y="12456"/>
                  </a:cubicBezTo>
                  <a:cubicBezTo>
                    <a:pt x="5246" y="12486"/>
                    <a:pt x="5262" y="12486"/>
                    <a:pt x="5292" y="12486"/>
                  </a:cubicBezTo>
                  <a:cubicBezTo>
                    <a:pt x="5430" y="12486"/>
                    <a:pt x="5292" y="12548"/>
                    <a:pt x="5353" y="12578"/>
                  </a:cubicBezTo>
                  <a:cubicBezTo>
                    <a:pt x="5476" y="12639"/>
                    <a:pt x="5583" y="12609"/>
                    <a:pt x="5705" y="12685"/>
                  </a:cubicBezTo>
                  <a:cubicBezTo>
                    <a:pt x="5828" y="12762"/>
                    <a:pt x="6072" y="12930"/>
                    <a:pt x="6271" y="12930"/>
                  </a:cubicBezTo>
                  <a:cubicBezTo>
                    <a:pt x="6378" y="12930"/>
                    <a:pt x="6241" y="13037"/>
                    <a:pt x="6363" y="13037"/>
                  </a:cubicBezTo>
                  <a:cubicBezTo>
                    <a:pt x="6394" y="13037"/>
                    <a:pt x="6470" y="13068"/>
                    <a:pt x="6501" y="13083"/>
                  </a:cubicBezTo>
                  <a:cubicBezTo>
                    <a:pt x="6547" y="13098"/>
                    <a:pt x="6715" y="13236"/>
                    <a:pt x="6761" y="13282"/>
                  </a:cubicBezTo>
                  <a:cubicBezTo>
                    <a:pt x="6797" y="13272"/>
                    <a:pt x="6824" y="13268"/>
                    <a:pt x="6845" y="13268"/>
                  </a:cubicBezTo>
                  <a:cubicBezTo>
                    <a:pt x="6956" y="13268"/>
                    <a:pt x="6875" y="13391"/>
                    <a:pt x="6914" y="13481"/>
                  </a:cubicBezTo>
                  <a:cubicBezTo>
                    <a:pt x="6944" y="13557"/>
                    <a:pt x="7005" y="13572"/>
                    <a:pt x="7005" y="13634"/>
                  </a:cubicBezTo>
                  <a:cubicBezTo>
                    <a:pt x="7005" y="13833"/>
                    <a:pt x="7189" y="13725"/>
                    <a:pt x="7265" y="13787"/>
                  </a:cubicBezTo>
                  <a:cubicBezTo>
                    <a:pt x="7296" y="13817"/>
                    <a:pt x="7296" y="13909"/>
                    <a:pt x="7342" y="13970"/>
                  </a:cubicBezTo>
                  <a:cubicBezTo>
                    <a:pt x="7464" y="14077"/>
                    <a:pt x="7602" y="14062"/>
                    <a:pt x="7740" y="14154"/>
                  </a:cubicBezTo>
                  <a:cubicBezTo>
                    <a:pt x="7984" y="14322"/>
                    <a:pt x="7770" y="14444"/>
                    <a:pt x="7617" y="14597"/>
                  </a:cubicBezTo>
                  <a:cubicBezTo>
                    <a:pt x="7633" y="14613"/>
                    <a:pt x="7648" y="14628"/>
                    <a:pt x="7663" y="14643"/>
                  </a:cubicBezTo>
                  <a:cubicBezTo>
                    <a:pt x="7480" y="14796"/>
                    <a:pt x="7602" y="14857"/>
                    <a:pt x="7571" y="14949"/>
                  </a:cubicBezTo>
                  <a:cubicBezTo>
                    <a:pt x="7740" y="14949"/>
                    <a:pt x="7709" y="15087"/>
                    <a:pt x="7816" y="15148"/>
                  </a:cubicBezTo>
                  <a:cubicBezTo>
                    <a:pt x="7835" y="15159"/>
                    <a:pt x="7857" y="15162"/>
                    <a:pt x="7879" y="15162"/>
                  </a:cubicBezTo>
                  <a:cubicBezTo>
                    <a:pt x="7902" y="15162"/>
                    <a:pt x="7924" y="15159"/>
                    <a:pt x="7944" y="15159"/>
                  </a:cubicBezTo>
                  <a:cubicBezTo>
                    <a:pt x="7984" y="15159"/>
                    <a:pt x="8015" y="15171"/>
                    <a:pt x="8015" y="15240"/>
                  </a:cubicBezTo>
                  <a:cubicBezTo>
                    <a:pt x="8015" y="15331"/>
                    <a:pt x="8030" y="15362"/>
                    <a:pt x="8076" y="15408"/>
                  </a:cubicBezTo>
                  <a:cubicBezTo>
                    <a:pt x="8107" y="15377"/>
                    <a:pt x="8137" y="15377"/>
                    <a:pt x="8168" y="15347"/>
                  </a:cubicBezTo>
                  <a:lnTo>
                    <a:pt x="8168" y="15347"/>
                  </a:lnTo>
                  <a:cubicBezTo>
                    <a:pt x="8229" y="15530"/>
                    <a:pt x="8000" y="15622"/>
                    <a:pt x="7923" y="15760"/>
                  </a:cubicBezTo>
                  <a:cubicBezTo>
                    <a:pt x="7938" y="15775"/>
                    <a:pt x="8000" y="15836"/>
                    <a:pt x="8015" y="15852"/>
                  </a:cubicBezTo>
                  <a:cubicBezTo>
                    <a:pt x="8028" y="15784"/>
                    <a:pt x="8113" y="15693"/>
                    <a:pt x="8154" y="15693"/>
                  </a:cubicBezTo>
                  <a:cubicBezTo>
                    <a:pt x="8159" y="15693"/>
                    <a:pt x="8164" y="15695"/>
                    <a:pt x="8168" y="15699"/>
                  </a:cubicBezTo>
                  <a:cubicBezTo>
                    <a:pt x="8168" y="15699"/>
                    <a:pt x="8229" y="15882"/>
                    <a:pt x="8275" y="15913"/>
                  </a:cubicBezTo>
                  <a:cubicBezTo>
                    <a:pt x="8326" y="15943"/>
                    <a:pt x="8377" y="15952"/>
                    <a:pt x="8430" y="15952"/>
                  </a:cubicBezTo>
                  <a:cubicBezTo>
                    <a:pt x="8495" y="15952"/>
                    <a:pt x="8564" y="15939"/>
                    <a:pt x="8638" y="15939"/>
                  </a:cubicBezTo>
                  <a:cubicBezTo>
                    <a:pt x="8683" y="15939"/>
                    <a:pt x="8730" y="15943"/>
                    <a:pt x="8780" y="15959"/>
                  </a:cubicBezTo>
                  <a:cubicBezTo>
                    <a:pt x="8841" y="16004"/>
                    <a:pt x="8856" y="15989"/>
                    <a:pt x="8871" y="16066"/>
                  </a:cubicBezTo>
                  <a:cubicBezTo>
                    <a:pt x="8887" y="16035"/>
                    <a:pt x="8917" y="16020"/>
                    <a:pt x="8933" y="16004"/>
                  </a:cubicBezTo>
                  <a:cubicBezTo>
                    <a:pt x="8948" y="16066"/>
                    <a:pt x="8963" y="16188"/>
                    <a:pt x="9009" y="16234"/>
                  </a:cubicBezTo>
                  <a:cubicBezTo>
                    <a:pt x="9027" y="16261"/>
                    <a:pt x="9046" y="16267"/>
                    <a:pt x="9071" y="16267"/>
                  </a:cubicBezTo>
                  <a:cubicBezTo>
                    <a:pt x="9087" y="16267"/>
                    <a:pt x="9107" y="16265"/>
                    <a:pt x="9132" y="16265"/>
                  </a:cubicBezTo>
                  <a:cubicBezTo>
                    <a:pt x="9254" y="16265"/>
                    <a:pt x="9193" y="16295"/>
                    <a:pt x="9223" y="16310"/>
                  </a:cubicBezTo>
                  <a:cubicBezTo>
                    <a:pt x="9422" y="16356"/>
                    <a:pt x="9514" y="16387"/>
                    <a:pt x="9590" y="16555"/>
                  </a:cubicBezTo>
                  <a:cubicBezTo>
                    <a:pt x="9624" y="16530"/>
                    <a:pt x="9661" y="16519"/>
                    <a:pt x="9696" y="16519"/>
                  </a:cubicBezTo>
                  <a:cubicBezTo>
                    <a:pt x="9789" y="16519"/>
                    <a:pt x="9868" y="16597"/>
                    <a:pt x="9835" y="16708"/>
                  </a:cubicBezTo>
                  <a:cubicBezTo>
                    <a:pt x="9838" y="16705"/>
                    <a:pt x="9843" y="16704"/>
                    <a:pt x="9848" y="16704"/>
                  </a:cubicBezTo>
                  <a:cubicBezTo>
                    <a:pt x="9863" y="16704"/>
                    <a:pt x="9884" y="16713"/>
                    <a:pt x="9898" y="16713"/>
                  </a:cubicBezTo>
                  <a:cubicBezTo>
                    <a:pt x="9904" y="16713"/>
                    <a:pt x="9908" y="16711"/>
                    <a:pt x="9912" y="16708"/>
                  </a:cubicBezTo>
                  <a:cubicBezTo>
                    <a:pt x="9957" y="16754"/>
                    <a:pt x="9973" y="16861"/>
                    <a:pt x="10065" y="16907"/>
                  </a:cubicBezTo>
                  <a:cubicBezTo>
                    <a:pt x="10111" y="16930"/>
                    <a:pt x="10018" y="17066"/>
                    <a:pt x="10054" y="17066"/>
                  </a:cubicBezTo>
                  <a:cubicBezTo>
                    <a:pt x="10066" y="17066"/>
                    <a:pt x="10092" y="17052"/>
                    <a:pt x="10141" y="17014"/>
                  </a:cubicBezTo>
                  <a:lnTo>
                    <a:pt x="10141" y="17014"/>
                  </a:lnTo>
                  <a:cubicBezTo>
                    <a:pt x="10294" y="17167"/>
                    <a:pt x="9957" y="17442"/>
                    <a:pt x="10065" y="17549"/>
                  </a:cubicBezTo>
                  <a:cubicBezTo>
                    <a:pt x="10126" y="17611"/>
                    <a:pt x="10080" y="17763"/>
                    <a:pt x="10126" y="17840"/>
                  </a:cubicBezTo>
                  <a:cubicBezTo>
                    <a:pt x="10172" y="17932"/>
                    <a:pt x="10248" y="18024"/>
                    <a:pt x="10309" y="18100"/>
                  </a:cubicBezTo>
                  <a:cubicBezTo>
                    <a:pt x="10478" y="18268"/>
                    <a:pt x="10646" y="18299"/>
                    <a:pt x="10646" y="18544"/>
                  </a:cubicBezTo>
                  <a:cubicBezTo>
                    <a:pt x="10646" y="18574"/>
                    <a:pt x="10783" y="18727"/>
                    <a:pt x="10814" y="18758"/>
                  </a:cubicBezTo>
                  <a:cubicBezTo>
                    <a:pt x="10860" y="18804"/>
                    <a:pt x="10906" y="18880"/>
                    <a:pt x="10936" y="18926"/>
                  </a:cubicBezTo>
                  <a:cubicBezTo>
                    <a:pt x="10981" y="18887"/>
                    <a:pt x="11021" y="18872"/>
                    <a:pt x="11058" y="18872"/>
                  </a:cubicBezTo>
                  <a:cubicBezTo>
                    <a:pt x="11123" y="18872"/>
                    <a:pt x="11178" y="18918"/>
                    <a:pt x="11227" y="18957"/>
                  </a:cubicBezTo>
                  <a:cubicBezTo>
                    <a:pt x="11288" y="19018"/>
                    <a:pt x="11258" y="19155"/>
                    <a:pt x="11303" y="19186"/>
                  </a:cubicBezTo>
                  <a:cubicBezTo>
                    <a:pt x="11316" y="19198"/>
                    <a:pt x="11331" y="19202"/>
                    <a:pt x="11349" y="19202"/>
                  </a:cubicBezTo>
                  <a:cubicBezTo>
                    <a:pt x="11372" y="19202"/>
                    <a:pt x="11398" y="19196"/>
                    <a:pt x="11424" y="19196"/>
                  </a:cubicBezTo>
                  <a:cubicBezTo>
                    <a:pt x="11451" y="19196"/>
                    <a:pt x="11479" y="19203"/>
                    <a:pt x="11502" y="19232"/>
                  </a:cubicBezTo>
                  <a:cubicBezTo>
                    <a:pt x="11579" y="19324"/>
                    <a:pt x="11426" y="19584"/>
                    <a:pt x="11502" y="19691"/>
                  </a:cubicBezTo>
                  <a:cubicBezTo>
                    <a:pt x="11498" y="19685"/>
                    <a:pt x="11499" y="19682"/>
                    <a:pt x="11503" y="19682"/>
                  </a:cubicBezTo>
                  <a:cubicBezTo>
                    <a:pt x="11530" y="19682"/>
                    <a:pt x="11695" y="19784"/>
                    <a:pt x="11702" y="19784"/>
                  </a:cubicBezTo>
                  <a:cubicBezTo>
                    <a:pt x="11702" y="19784"/>
                    <a:pt x="11702" y="19783"/>
                    <a:pt x="11701" y="19783"/>
                  </a:cubicBezTo>
                  <a:lnTo>
                    <a:pt x="11701" y="19783"/>
                  </a:lnTo>
                  <a:cubicBezTo>
                    <a:pt x="11778" y="19813"/>
                    <a:pt x="11824" y="19783"/>
                    <a:pt x="11900" y="19844"/>
                  </a:cubicBezTo>
                  <a:cubicBezTo>
                    <a:pt x="11893" y="19770"/>
                    <a:pt x="11910" y="19749"/>
                    <a:pt x="11940" y="19749"/>
                  </a:cubicBezTo>
                  <a:cubicBezTo>
                    <a:pt x="11979" y="19749"/>
                    <a:pt x="12039" y="19783"/>
                    <a:pt x="12099" y="19783"/>
                  </a:cubicBezTo>
                  <a:cubicBezTo>
                    <a:pt x="12252" y="19798"/>
                    <a:pt x="12160" y="19890"/>
                    <a:pt x="12160" y="19997"/>
                  </a:cubicBezTo>
                  <a:cubicBezTo>
                    <a:pt x="12160" y="20058"/>
                    <a:pt x="12267" y="20119"/>
                    <a:pt x="12298" y="20195"/>
                  </a:cubicBezTo>
                  <a:cubicBezTo>
                    <a:pt x="12308" y="20144"/>
                    <a:pt x="12339" y="20099"/>
                    <a:pt x="12382" y="20099"/>
                  </a:cubicBezTo>
                  <a:cubicBezTo>
                    <a:pt x="12403" y="20099"/>
                    <a:pt x="12426" y="20109"/>
                    <a:pt x="12451" y="20134"/>
                  </a:cubicBezTo>
                  <a:cubicBezTo>
                    <a:pt x="12374" y="20241"/>
                    <a:pt x="12497" y="20226"/>
                    <a:pt x="12542" y="20318"/>
                  </a:cubicBezTo>
                  <a:cubicBezTo>
                    <a:pt x="12562" y="20357"/>
                    <a:pt x="12593" y="20368"/>
                    <a:pt x="12627" y="20368"/>
                  </a:cubicBezTo>
                  <a:cubicBezTo>
                    <a:pt x="12672" y="20368"/>
                    <a:pt x="12722" y="20348"/>
                    <a:pt x="12757" y="20348"/>
                  </a:cubicBezTo>
                  <a:cubicBezTo>
                    <a:pt x="12800" y="20348"/>
                    <a:pt x="12836" y="20346"/>
                    <a:pt x="12868" y="20346"/>
                  </a:cubicBezTo>
                  <a:cubicBezTo>
                    <a:pt x="12946" y="20346"/>
                    <a:pt x="12993" y="20362"/>
                    <a:pt x="13047" y="20471"/>
                  </a:cubicBezTo>
                  <a:cubicBezTo>
                    <a:pt x="13076" y="20522"/>
                    <a:pt x="13098" y="20535"/>
                    <a:pt x="13120" y="20535"/>
                  </a:cubicBezTo>
                  <a:cubicBezTo>
                    <a:pt x="13143" y="20535"/>
                    <a:pt x="13165" y="20522"/>
                    <a:pt x="13193" y="20522"/>
                  </a:cubicBezTo>
                  <a:cubicBezTo>
                    <a:pt x="13213" y="20522"/>
                    <a:pt x="13235" y="20528"/>
                    <a:pt x="13261" y="20547"/>
                  </a:cubicBezTo>
                  <a:cubicBezTo>
                    <a:pt x="13307" y="20456"/>
                    <a:pt x="13353" y="20379"/>
                    <a:pt x="13414" y="20348"/>
                  </a:cubicBezTo>
                  <a:cubicBezTo>
                    <a:pt x="13475" y="20303"/>
                    <a:pt x="13567" y="20287"/>
                    <a:pt x="13644" y="20211"/>
                  </a:cubicBezTo>
                  <a:cubicBezTo>
                    <a:pt x="13705" y="20165"/>
                    <a:pt x="13827" y="20150"/>
                    <a:pt x="13873" y="20088"/>
                  </a:cubicBezTo>
                  <a:cubicBezTo>
                    <a:pt x="13904" y="20043"/>
                    <a:pt x="13950" y="19905"/>
                    <a:pt x="13965" y="19844"/>
                  </a:cubicBezTo>
                  <a:cubicBezTo>
                    <a:pt x="13980" y="19859"/>
                    <a:pt x="13996" y="19874"/>
                    <a:pt x="14026" y="19890"/>
                  </a:cubicBezTo>
                  <a:cubicBezTo>
                    <a:pt x="14059" y="19832"/>
                    <a:pt x="14083" y="19805"/>
                    <a:pt x="14111" y="19805"/>
                  </a:cubicBezTo>
                  <a:cubicBezTo>
                    <a:pt x="14134" y="19805"/>
                    <a:pt x="14159" y="19824"/>
                    <a:pt x="14194" y="19859"/>
                  </a:cubicBezTo>
                  <a:cubicBezTo>
                    <a:pt x="14286" y="19951"/>
                    <a:pt x="14148" y="19997"/>
                    <a:pt x="14332" y="19997"/>
                  </a:cubicBezTo>
                  <a:cubicBezTo>
                    <a:pt x="14341" y="19992"/>
                    <a:pt x="14349" y="19990"/>
                    <a:pt x="14355" y="19990"/>
                  </a:cubicBezTo>
                  <a:cubicBezTo>
                    <a:pt x="14372" y="19990"/>
                    <a:pt x="14382" y="20001"/>
                    <a:pt x="14393" y="20012"/>
                  </a:cubicBezTo>
                  <a:cubicBezTo>
                    <a:pt x="14411" y="20029"/>
                    <a:pt x="14421" y="20036"/>
                    <a:pt x="14427" y="20036"/>
                  </a:cubicBezTo>
                  <a:cubicBezTo>
                    <a:pt x="14443" y="20036"/>
                    <a:pt x="14437" y="19997"/>
                    <a:pt x="14470" y="19997"/>
                  </a:cubicBezTo>
                  <a:cubicBezTo>
                    <a:pt x="14531" y="19997"/>
                    <a:pt x="14699" y="19935"/>
                    <a:pt x="14730" y="19935"/>
                  </a:cubicBezTo>
                  <a:cubicBezTo>
                    <a:pt x="14806" y="19951"/>
                    <a:pt x="14745" y="19966"/>
                    <a:pt x="14806" y="20012"/>
                  </a:cubicBezTo>
                  <a:cubicBezTo>
                    <a:pt x="14817" y="20034"/>
                    <a:pt x="14829" y="20049"/>
                    <a:pt x="14852" y="20049"/>
                  </a:cubicBezTo>
                  <a:cubicBezTo>
                    <a:pt x="14860" y="20049"/>
                    <a:pt x="14870" y="20047"/>
                    <a:pt x="14883" y="20043"/>
                  </a:cubicBezTo>
                  <a:cubicBezTo>
                    <a:pt x="15005" y="20043"/>
                    <a:pt x="14867" y="20104"/>
                    <a:pt x="14929" y="20134"/>
                  </a:cubicBezTo>
                  <a:cubicBezTo>
                    <a:pt x="15005" y="20195"/>
                    <a:pt x="15066" y="20180"/>
                    <a:pt x="15158" y="20272"/>
                  </a:cubicBezTo>
                  <a:cubicBezTo>
                    <a:pt x="15219" y="20333"/>
                    <a:pt x="15250" y="20333"/>
                    <a:pt x="15280" y="20394"/>
                  </a:cubicBezTo>
                  <a:cubicBezTo>
                    <a:pt x="15311" y="20379"/>
                    <a:pt x="15342" y="20348"/>
                    <a:pt x="15372" y="20348"/>
                  </a:cubicBezTo>
                  <a:lnTo>
                    <a:pt x="15372" y="20241"/>
                  </a:lnTo>
                  <a:lnTo>
                    <a:pt x="15479" y="20241"/>
                  </a:lnTo>
                  <a:cubicBezTo>
                    <a:pt x="15479" y="20241"/>
                    <a:pt x="15500" y="20262"/>
                    <a:pt x="15531" y="20262"/>
                  </a:cubicBezTo>
                  <a:cubicBezTo>
                    <a:pt x="15547" y="20262"/>
                    <a:pt x="15566" y="20257"/>
                    <a:pt x="15586" y="20241"/>
                  </a:cubicBezTo>
                  <a:cubicBezTo>
                    <a:pt x="15617" y="20211"/>
                    <a:pt x="15647" y="20104"/>
                    <a:pt x="15678" y="20058"/>
                  </a:cubicBezTo>
                  <a:cubicBezTo>
                    <a:pt x="15693" y="20012"/>
                    <a:pt x="15846" y="19966"/>
                    <a:pt x="15877" y="19890"/>
                  </a:cubicBezTo>
                  <a:cubicBezTo>
                    <a:pt x="15938" y="19798"/>
                    <a:pt x="15938" y="19675"/>
                    <a:pt x="15984" y="19584"/>
                  </a:cubicBezTo>
                  <a:cubicBezTo>
                    <a:pt x="15999" y="19553"/>
                    <a:pt x="15892" y="19568"/>
                    <a:pt x="15953" y="19507"/>
                  </a:cubicBezTo>
                  <a:cubicBezTo>
                    <a:pt x="15972" y="19498"/>
                    <a:pt x="16019" y="19483"/>
                    <a:pt x="16053" y="19483"/>
                  </a:cubicBezTo>
                  <a:cubicBezTo>
                    <a:pt x="16075" y="19483"/>
                    <a:pt x="16091" y="19489"/>
                    <a:pt x="16091" y="19507"/>
                  </a:cubicBezTo>
                  <a:cubicBezTo>
                    <a:pt x="16091" y="19542"/>
                    <a:pt x="16142" y="19551"/>
                    <a:pt x="16197" y="19551"/>
                  </a:cubicBezTo>
                  <a:cubicBezTo>
                    <a:pt x="16263" y="19551"/>
                    <a:pt x="16336" y="19538"/>
                    <a:pt x="16336" y="19538"/>
                  </a:cubicBezTo>
                  <a:cubicBezTo>
                    <a:pt x="16565" y="19584"/>
                    <a:pt x="16657" y="19783"/>
                    <a:pt x="16886" y="19783"/>
                  </a:cubicBezTo>
                  <a:cubicBezTo>
                    <a:pt x="16795" y="19966"/>
                    <a:pt x="16779" y="20287"/>
                    <a:pt x="16993" y="20394"/>
                  </a:cubicBezTo>
                  <a:cubicBezTo>
                    <a:pt x="17021" y="20362"/>
                    <a:pt x="17046" y="20349"/>
                    <a:pt x="17070" y="20349"/>
                  </a:cubicBezTo>
                  <a:cubicBezTo>
                    <a:pt x="17124" y="20349"/>
                    <a:pt x="17170" y="20417"/>
                    <a:pt x="17223" y="20471"/>
                  </a:cubicBezTo>
                  <a:cubicBezTo>
                    <a:pt x="17269" y="20517"/>
                    <a:pt x="17208" y="20608"/>
                    <a:pt x="17238" y="20639"/>
                  </a:cubicBezTo>
                  <a:cubicBezTo>
                    <a:pt x="17253" y="20654"/>
                    <a:pt x="17376" y="20685"/>
                    <a:pt x="17391" y="20700"/>
                  </a:cubicBezTo>
                  <a:cubicBezTo>
                    <a:pt x="17529" y="20807"/>
                    <a:pt x="17498" y="20945"/>
                    <a:pt x="17666" y="20945"/>
                  </a:cubicBezTo>
                  <a:cubicBezTo>
                    <a:pt x="17789" y="20945"/>
                    <a:pt x="17865" y="21205"/>
                    <a:pt x="17896" y="21297"/>
                  </a:cubicBezTo>
                  <a:cubicBezTo>
                    <a:pt x="17911" y="21419"/>
                    <a:pt x="18141" y="21450"/>
                    <a:pt x="18248" y="21450"/>
                  </a:cubicBezTo>
                  <a:cubicBezTo>
                    <a:pt x="18385" y="21450"/>
                    <a:pt x="18523" y="21587"/>
                    <a:pt x="18630" y="21649"/>
                  </a:cubicBezTo>
                  <a:cubicBezTo>
                    <a:pt x="18655" y="21661"/>
                    <a:pt x="18678" y="21665"/>
                    <a:pt x="18698" y="21665"/>
                  </a:cubicBezTo>
                  <a:cubicBezTo>
                    <a:pt x="18748" y="21665"/>
                    <a:pt x="18787" y="21640"/>
                    <a:pt x="18814" y="21640"/>
                  </a:cubicBezTo>
                  <a:cubicBezTo>
                    <a:pt x="18844" y="21640"/>
                    <a:pt x="18860" y="21673"/>
                    <a:pt x="18860" y="21817"/>
                  </a:cubicBezTo>
                  <a:cubicBezTo>
                    <a:pt x="18860" y="21970"/>
                    <a:pt x="18982" y="22199"/>
                    <a:pt x="18860" y="22306"/>
                  </a:cubicBezTo>
                  <a:cubicBezTo>
                    <a:pt x="18878" y="22310"/>
                    <a:pt x="18895" y="22311"/>
                    <a:pt x="18911" y="22311"/>
                  </a:cubicBezTo>
                  <a:cubicBezTo>
                    <a:pt x="19039" y="22311"/>
                    <a:pt x="19086" y="22215"/>
                    <a:pt x="19181" y="22215"/>
                  </a:cubicBezTo>
                  <a:cubicBezTo>
                    <a:pt x="19219" y="22215"/>
                    <a:pt x="19276" y="22241"/>
                    <a:pt x="19318" y="22241"/>
                  </a:cubicBezTo>
                  <a:cubicBezTo>
                    <a:pt x="19360" y="22241"/>
                    <a:pt x="19387" y="22215"/>
                    <a:pt x="19364" y="22107"/>
                  </a:cubicBezTo>
                  <a:lnTo>
                    <a:pt x="19410" y="22107"/>
                  </a:lnTo>
                  <a:cubicBezTo>
                    <a:pt x="19487" y="22199"/>
                    <a:pt x="19425" y="22322"/>
                    <a:pt x="19594" y="22398"/>
                  </a:cubicBezTo>
                  <a:cubicBezTo>
                    <a:pt x="19640" y="22413"/>
                    <a:pt x="19716" y="22413"/>
                    <a:pt x="19640" y="22490"/>
                  </a:cubicBezTo>
                  <a:cubicBezTo>
                    <a:pt x="19594" y="22520"/>
                    <a:pt x="19594" y="22582"/>
                    <a:pt x="19624" y="22612"/>
                  </a:cubicBezTo>
                  <a:cubicBezTo>
                    <a:pt x="19838" y="22475"/>
                    <a:pt x="19915" y="22306"/>
                    <a:pt x="19884" y="22230"/>
                  </a:cubicBezTo>
                  <a:cubicBezTo>
                    <a:pt x="19856" y="22174"/>
                    <a:pt x="19930" y="22105"/>
                    <a:pt x="20036" y="22105"/>
                  </a:cubicBezTo>
                  <a:cubicBezTo>
                    <a:pt x="20047" y="22105"/>
                    <a:pt x="20057" y="22106"/>
                    <a:pt x="20068" y="22107"/>
                  </a:cubicBezTo>
                  <a:cubicBezTo>
                    <a:pt x="20072" y="22108"/>
                    <a:pt x="20077" y="22108"/>
                    <a:pt x="20081" y="22108"/>
                  </a:cubicBezTo>
                  <a:cubicBezTo>
                    <a:pt x="20200" y="22108"/>
                    <a:pt x="20331" y="21922"/>
                    <a:pt x="20404" y="21878"/>
                  </a:cubicBezTo>
                  <a:cubicBezTo>
                    <a:pt x="20491" y="21810"/>
                    <a:pt x="20585" y="21761"/>
                    <a:pt x="20688" y="21761"/>
                  </a:cubicBezTo>
                  <a:cubicBezTo>
                    <a:pt x="20748" y="21761"/>
                    <a:pt x="20811" y="21778"/>
                    <a:pt x="20879" y="21817"/>
                  </a:cubicBezTo>
                  <a:cubicBezTo>
                    <a:pt x="21093" y="21939"/>
                    <a:pt x="21292" y="22062"/>
                    <a:pt x="21506" y="22184"/>
                  </a:cubicBezTo>
                  <a:cubicBezTo>
                    <a:pt x="21567" y="21985"/>
                    <a:pt x="21781" y="22107"/>
                    <a:pt x="21919" y="22031"/>
                  </a:cubicBezTo>
                  <a:cubicBezTo>
                    <a:pt x="21947" y="22003"/>
                    <a:pt x="22077" y="21733"/>
                    <a:pt x="22157" y="21733"/>
                  </a:cubicBezTo>
                  <a:cubicBezTo>
                    <a:pt x="22165" y="21733"/>
                    <a:pt x="22172" y="21735"/>
                    <a:pt x="22179" y="21740"/>
                  </a:cubicBezTo>
                  <a:cubicBezTo>
                    <a:pt x="22286" y="21802"/>
                    <a:pt x="22515" y="21893"/>
                    <a:pt x="22515" y="22046"/>
                  </a:cubicBezTo>
                  <a:cubicBezTo>
                    <a:pt x="22515" y="22181"/>
                    <a:pt x="22503" y="22363"/>
                    <a:pt x="22626" y="22363"/>
                  </a:cubicBezTo>
                  <a:cubicBezTo>
                    <a:pt x="22642" y="22363"/>
                    <a:pt x="22661" y="22360"/>
                    <a:pt x="22683" y="22352"/>
                  </a:cubicBezTo>
                  <a:cubicBezTo>
                    <a:pt x="22693" y="22350"/>
                    <a:pt x="22702" y="22348"/>
                    <a:pt x="22711" y="22348"/>
                  </a:cubicBezTo>
                  <a:cubicBezTo>
                    <a:pt x="22847" y="22348"/>
                    <a:pt x="22990" y="22595"/>
                    <a:pt x="23118" y="22595"/>
                  </a:cubicBezTo>
                  <a:cubicBezTo>
                    <a:pt x="23142" y="22595"/>
                    <a:pt x="23165" y="22587"/>
                    <a:pt x="23188" y="22566"/>
                  </a:cubicBezTo>
                  <a:cubicBezTo>
                    <a:pt x="23249" y="22505"/>
                    <a:pt x="23142" y="22352"/>
                    <a:pt x="23234" y="22276"/>
                  </a:cubicBezTo>
                  <a:cubicBezTo>
                    <a:pt x="23356" y="22199"/>
                    <a:pt x="23479" y="22123"/>
                    <a:pt x="23601" y="22046"/>
                  </a:cubicBezTo>
                  <a:cubicBezTo>
                    <a:pt x="23739" y="21964"/>
                    <a:pt x="23882" y="21947"/>
                    <a:pt x="24034" y="21947"/>
                  </a:cubicBezTo>
                  <a:cubicBezTo>
                    <a:pt x="24135" y="21947"/>
                    <a:pt x="24241" y="21954"/>
                    <a:pt x="24351" y="21954"/>
                  </a:cubicBezTo>
                  <a:cubicBezTo>
                    <a:pt x="24580" y="21954"/>
                    <a:pt x="24779" y="21893"/>
                    <a:pt x="25008" y="21817"/>
                  </a:cubicBezTo>
                  <a:cubicBezTo>
                    <a:pt x="25115" y="21786"/>
                    <a:pt x="25207" y="21710"/>
                    <a:pt x="25299" y="21649"/>
                  </a:cubicBezTo>
                  <a:cubicBezTo>
                    <a:pt x="25323" y="21631"/>
                    <a:pt x="25346" y="21624"/>
                    <a:pt x="25367" y="21624"/>
                  </a:cubicBezTo>
                  <a:cubicBezTo>
                    <a:pt x="25442" y="21624"/>
                    <a:pt x="25507" y="21708"/>
                    <a:pt x="25590" y="21756"/>
                  </a:cubicBezTo>
                  <a:cubicBezTo>
                    <a:pt x="25834" y="21909"/>
                    <a:pt x="25941" y="21909"/>
                    <a:pt x="26247" y="21924"/>
                  </a:cubicBezTo>
                  <a:cubicBezTo>
                    <a:pt x="26359" y="21931"/>
                    <a:pt x="26438" y="21947"/>
                    <a:pt x="26512" y="21947"/>
                  </a:cubicBezTo>
                  <a:cubicBezTo>
                    <a:pt x="26601" y="21947"/>
                    <a:pt x="26681" y="21924"/>
                    <a:pt x="26798" y="21832"/>
                  </a:cubicBezTo>
                  <a:lnTo>
                    <a:pt x="28985" y="19691"/>
                  </a:lnTo>
                  <a:lnTo>
                    <a:pt x="33146" y="19691"/>
                  </a:lnTo>
                  <a:cubicBezTo>
                    <a:pt x="33130" y="19660"/>
                    <a:pt x="33115" y="19630"/>
                    <a:pt x="33084" y="19599"/>
                  </a:cubicBezTo>
                  <a:cubicBezTo>
                    <a:pt x="32993" y="19507"/>
                    <a:pt x="32671" y="19293"/>
                    <a:pt x="32671" y="19140"/>
                  </a:cubicBezTo>
                  <a:cubicBezTo>
                    <a:pt x="32671" y="18926"/>
                    <a:pt x="32610" y="18620"/>
                    <a:pt x="32671" y="18421"/>
                  </a:cubicBezTo>
                  <a:cubicBezTo>
                    <a:pt x="32671" y="18406"/>
                    <a:pt x="32779" y="18268"/>
                    <a:pt x="32794" y="18253"/>
                  </a:cubicBezTo>
                  <a:cubicBezTo>
                    <a:pt x="32916" y="18131"/>
                    <a:pt x="32733" y="18131"/>
                    <a:pt x="32717" y="18069"/>
                  </a:cubicBezTo>
                  <a:cubicBezTo>
                    <a:pt x="32702" y="17993"/>
                    <a:pt x="32733" y="17916"/>
                    <a:pt x="32794" y="17855"/>
                  </a:cubicBezTo>
                  <a:cubicBezTo>
                    <a:pt x="32886" y="17748"/>
                    <a:pt x="32733" y="17794"/>
                    <a:pt x="32687" y="17748"/>
                  </a:cubicBezTo>
                  <a:cubicBezTo>
                    <a:pt x="32645" y="17706"/>
                    <a:pt x="32451" y="17576"/>
                    <a:pt x="32359" y="17576"/>
                  </a:cubicBezTo>
                  <a:cubicBezTo>
                    <a:pt x="32350" y="17576"/>
                    <a:pt x="32342" y="17577"/>
                    <a:pt x="32335" y="17580"/>
                  </a:cubicBezTo>
                  <a:cubicBezTo>
                    <a:pt x="32296" y="17601"/>
                    <a:pt x="32262" y="17609"/>
                    <a:pt x="32232" y="17609"/>
                  </a:cubicBezTo>
                  <a:cubicBezTo>
                    <a:pt x="32104" y="17609"/>
                    <a:pt x="32038" y="17460"/>
                    <a:pt x="31891" y="17460"/>
                  </a:cubicBezTo>
                  <a:cubicBezTo>
                    <a:pt x="31868" y="17460"/>
                    <a:pt x="31843" y="17464"/>
                    <a:pt x="31815" y="17473"/>
                  </a:cubicBezTo>
                  <a:cubicBezTo>
                    <a:pt x="31693" y="17503"/>
                    <a:pt x="31616" y="17672"/>
                    <a:pt x="31509" y="17718"/>
                  </a:cubicBezTo>
                  <a:cubicBezTo>
                    <a:pt x="31463" y="17702"/>
                    <a:pt x="31402" y="17656"/>
                    <a:pt x="31402" y="17565"/>
                  </a:cubicBezTo>
                  <a:cubicBezTo>
                    <a:pt x="31402" y="17488"/>
                    <a:pt x="31371" y="17473"/>
                    <a:pt x="31310" y="17473"/>
                  </a:cubicBezTo>
                  <a:cubicBezTo>
                    <a:pt x="31540" y="17320"/>
                    <a:pt x="31325" y="17213"/>
                    <a:pt x="31188" y="17136"/>
                  </a:cubicBezTo>
                  <a:cubicBezTo>
                    <a:pt x="31096" y="17090"/>
                    <a:pt x="31004" y="17029"/>
                    <a:pt x="30912" y="16968"/>
                  </a:cubicBezTo>
                  <a:cubicBezTo>
                    <a:pt x="30882" y="16953"/>
                    <a:pt x="30928" y="16846"/>
                    <a:pt x="30897" y="16800"/>
                  </a:cubicBezTo>
                  <a:cubicBezTo>
                    <a:pt x="30805" y="16647"/>
                    <a:pt x="30408" y="16112"/>
                    <a:pt x="30607" y="15959"/>
                  </a:cubicBezTo>
                  <a:cubicBezTo>
                    <a:pt x="30530" y="15882"/>
                    <a:pt x="30591" y="15836"/>
                    <a:pt x="30545" y="15760"/>
                  </a:cubicBezTo>
                  <a:cubicBezTo>
                    <a:pt x="30515" y="15699"/>
                    <a:pt x="30438" y="15653"/>
                    <a:pt x="30408" y="15607"/>
                  </a:cubicBezTo>
                  <a:cubicBezTo>
                    <a:pt x="30377" y="15576"/>
                    <a:pt x="30255" y="15377"/>
                    <a:pt x="30255" y="15347"/>
                  </a:cubicBezTo>
                  <a:cubicBezTo>
                    <a:pt x="30209" y="15240"/>
                    <a:pt x="30239" y="15102"/>
                    <a:pt x="30194" y="14995"/>
                  </a:cubicBezTo>
                  <a:cubicBezTo>
                    <a:pt x="30148" y="14873"/>
                    <a:pt x="30132" y="14766"/>
                    <a:pt x="30102" y="14643"/>
                  </a:cubicBezTo>
                  <a:cubicBezTo>
                    <a:pt x="30071" y="14536"/>
                    <a:pt x="29995" y="14582"/>
                    <a:pt x="29995" y="14444"/>
                  </a:cubicBezTo>
                  <a:cubicBezTo>
                    <a:pt x="29995" y="14337"/>
                    <a:pt x="29995" y="14368"/>
                    <a:pt x="29949" y="14291"/>
                  </a:cubicBezTo>
                  <a:cubicBezTo>
                    <a:pt x="29934" y="14276"/>
                    <a:pt x="29811" y="14154"/>
                    <a:pt x="29765" y="14123"/>
                  </a:cubicBezTo>
                  <a:cubicBezTo>
                    <a:pt x="29628" y="14031"/>
                    <a:pt x="29597" y="13985"/>
                    <a:pt x="29429" y="13985"/>
                  </a:cubicBezTo>
                  <a:cubicBezTo>
                    <a:pt x="29352" y="13985"/>
                    <a:pt x="29291" y="13848"/>
                    <a:pt x="29291" y="13787"/>
                  </a:cubicBezTo>
                  <a:cubicBezTo>
                    <a:pt x="29291" y="13557"/>
                    <a:pt x="29123" y="13435"/>
                    <a:pt x="28878" y="13435"/>
                  </a:cubicBezTo>
                  <a:cubicBezTo>
                    <a:pt x="28817" y="13435"/>
                    <a:pt x="28786" y="13420"/>
                    <a:pt x="28740" y="13389"/>
                  </a:cubicBezTo>
                  <a:cubicBezTo>
                    <a:pt x="28664" y="13358"/>
                    <a:pt x="28740" y="13328"/>
                    <a:pt x="28679" y="13282"/>
                  </a:cubicBezTo>
                  <a:cubicBezTo>
                    <a:pt x="28664" y="13267"/>
                    <a:pt x="28511" y="13236"/>
                    <a:pt x="28480" y="13190"/>
                  </a:cubicBezTo>
                  <a:cubicBezTo>
                    <a:pt x="28450" y="13098"/>
                    <a:pt x="28557" y="12884"/>
                    <a:pt x="28389" y="12884"/>
                  </a:cubicBezTo>
                  <a:cubicBezTo>
                    <a:pt x="28266" y="12884"/>
                    <a:pt x="28251" y="12823"/>
                    <a:pt x="28190" y="12777"/>
                  </a:cubicBezTo>
                  <a:cubicBezTo>
                    <a:pt x="28144" y="12762"/>
                    <a:pt x="28037" y="12655"/>
                    <a:pt x="28037" y="12624"/>
                  </a:cubicBezTo>
                  <a:cubicBezTo>
                    <a:pt x="28037" y="12486"/>
                    <a:pt x="28067" y="12334"/>
                    <a:pt x="27976" y="12226"/>
                  </a:cubicBezTo>
                  <a:cubicBezTo>
                    <a:pt x="27853" y="12104"/>
                    <a:pt x="27731" y="11936"/>
                    <a:pt x="27578" y="11829"/>
                  </a:cubicBezTo>
                  <a:cubicBezTo>
                    <a:pt x="27570" y="11820"/>
                    <a:pt x="27560" y="11818"/>
                    <a:pt x="27549" y="11818"/>
                  </a:cubicBezTo>
                  <a:cubicBezTo>
                    <a:pt x="27533" y="11818"/>
                    <a:pt x="27513" y="11825"/>
                    <a:pt x="27493" y="11825"/>
                  </a:cubicBezTo>
                  <a:cubicBezTo>
                    <a:pt x="27481" y="11825"/>
                    <a:pt x="27468" y="11822"/>
                    <a:pt x="27456" y="11813"/>
                  </a:cubicBezTo>
                  <a:cubicBezTo>
                    <a:pt x="27410" y="11768"/>
                    <a:pt x="27364" y="11722"/>
                    <a:pt x="27318" y="11676"/>
                  </a:cubicBezTo>
                  <a:cubicBezTo>
                    <a:pt x="27226" y="11569"/>
                    <a:pt x="27226" y="11615"/>
                    <a:pt x="27119" y="11569"/>
                  </a:cubicBezTo>
                  <a:cubicBezTo>
                    <a:pt x="27056" y="11543"/>
                    <a:pt x="27045" y="11466"/>
                    <a:pt x="26991" y="11466"/>
                  </a:cubicBezTo>
                  <a:cubicBezTo>
                    <a:pt x="26980" y="11466"/>
                    <a:pt x="26967" y="11469"/>
                    <a:pt x="26951" y="11477"/>
                  </a:cubicBezTo>
                  <a:cubicBezTo>
                    <a:pt x="26911" y="11500"/>
                    <a:pt x="26890" y="11508"/>
                    <a:pt x="26874" y="11508"/>
                  </a:cubicBezTo>
                  <a:cubicBezTo>
                    <a:pt x="26847" y="11508"/>
                    <a:pt x="26834" y="11487"/>
                    <a:pt x="26767" y="11477"/>
                  </a:cubicBezTo>
                  <a:cubicBezTo>
                    <a:pt x="26706" y="11446"/>
                    <a:pt x="26645" y="11324"/>
                    <a:pt x="26538" y="11324"/>
                  </a:cubicBezTo>
                  <a:cubicBezTo>
                    <a:pt x="26377" y="11324"/>
                    <a:pt x="26329" y="11376"/>
                    <a:pt x="26237" y="11376"/>
                  </a:cubicBezTo>
                  <a:cubicBezTo>
                    <a:pt x="26206" y="11376"/>
                    <a:pt x="26171" y="11370"/>
                    <a:pt x="26125" y="11355"/>
                  </a:cubicBezTo>
                  <a:cubicBezTo>
                    <a:pt x="25972" y="11309"/>
                    <a:pt x="25926" y="11217"/>
                    <a:pt x="25743" y="11217"/>
                  </a:cubicBezTo>
                  <a:cubicBezTo>
                    <a:pt x="25702" y="11217"/>
                    <a:pt x="25662" y="11218"/>
                    <a:pt x="25625" y="11218"/>
                  </a:cubicBezTo>
                  <a:cubicBezTo>
                    <a:pt x="25496" y="11218"/>
                    <a:pt x="25392" y="11200"/>
                    <a:pt x="25345" y="11033"/>
                  </a:cubicBezTo>
                  <a:cubicBezTo>
                    <a:pt x="25299" y="10850"/>
                    <a:pt x="25314" y="10835"/>
                    <a:pt x="25406" y="10666"/>
                  </a:cubicBezTo>
                  <a:cubicBezTo>
                    <a:pt x="25437" y="10620"/>
                    <a:pt x="25483" y="10559"/>
                    <a:pt x="25513" y="10513"/>
                  </a:cubicBezTo>
                  <a:cubicBezTo>
                    <a:pt x="25544" y="10467"/>
                    <a:pt x="25590" y="10422"/>
                    <a:pt x="25635" y="10391"/>
                  </a:cubicBezTo>
                  <a:cubicBezTo>
                    <a:pt x="25647" y="10373"/>
                    <a:pt x="25666" y="10369"/>
                    <a:pt x="25686" y="10369"/>
                  </a:cubicBezTo>
                  <a:cubicBezTo>
                    <a:pt x="25701" y="10369"/>
                    <a:pt x="25718" y="10372"/>
                    <a:pt x="25731" y="10372"/>
                  </a:cubicBezTo>
                  <a:cubicBezTo>
                    <a:pt x="25743" y="10372"/>
                    <a:pt x="25753" y="10369"/>
                    <a:pt x="25758" y="10360"/>
                  </a:cubicBezTo>
                  <a:cubicBezTo>
                    <a:pt x="25850" y="10253"/>
                    <a:pt x="25681" y="10070"/>
                    <a:pt x="25865" y="10054"/>
                  </a:cubicBezTo>
                  <a:cubicBezTo>
                    <a:pt x="25834" y="9947"/>
                    <a:pt x="25651" y="9718"/>
                    <a:pt x="25788" y="9580"/>
                  </a:cubicBezTo>
                  <a:cubicBezTo>
                    <a:pt x="25865" y="9504"/>
                    <a:pt x="25972" y="9534"/>
                    <a:pt x="26018" y="9412"/>
                  </a:cubicBezTo>
                  <a:cubicBezTo>
                    <a:pt x="26073" y="9461"/>
                    <a:pt x="26187" y="9483"/>
                    <a:pt x="26304" y="9483"/>
                  </a:cubicBezTo>
                  <a:cubicBezTo>
                    <a:pt x="26481" y="9483"/>
                    <a:pt x="26666" y="9433"/>
                    <a:pt x="26676" y="9351"/>
                  </a:cubicBezTo>
                  <a:cubicBezTo>
                    <a:pt x="26744" y="9412"/>
                    <a:pt x="26783" y="9427"/>
                    <a:pt x="26821" y="9427"/>
                  </a:cubicBezTo>
                  <a:cubicBezTo>
                    <a:pt x="26859" y="9427"/>
                    <a:pt x="26897" y="9412"/>
                    <a:pt x="26966" y="9412"/>
                  </a:cubicBezTo>
                  <a:cubicBezTo>
                    <a:pt x="27058" y="9412"/>
                    <a:pt x="27104" y="9565"/>
                    <a:pt x="27180" y="9611"/>
                  </a:cubicBezTo>
                  <a:cubicBezTo>
                    <a:pt x="27225" y="9638"/>
                    <a:pt x="27261" y="9649"/>
                    <a:pt x="27293" y="9649"/>
                  </a:cubicBezTo>
                  <a:cubicBezTo>
                    <a:pt x="27371" y="9649"/>
                    <a:pt x="27428" y="9584"/>
                    <a:pt x="27547" y="9519"/>
                  </a:cubicBezTo>
                  <a:cubicBezTo>
                    <a:pt x="27593" y="9496"/>
                    <a:pt x="27639" y="9491"/>
                    <a:pt x="27684" y="9491"/>
                  </a:cubicBezTo>
                  <a:cubicBezTo>
                    <a:pt x="27720" y="9491"/>
                    <a:pt x="27756" y="9495"/>
                    <a:pt x="27790" y="9495"/>
                  </a:cubicBezTo>
                  <a:cubicBezTo>
                    <a:pt x="27857" y="9495"/>
                    <a:pt x="27919" y="9482"/>
                    <a:pt x="27976" y="9412"/>
                  </a:cubicBezTo>
                  <a:cubicBezTo>
                    <a:pt x="28067" y="9305"/>
                    <a:pt x="28282" y="9229"/>
                    <a:pt x="28282" y="9091"/>
                  </a:cubicBezTo>
                  <a:cubicBezTo>
                    <a:pt x="28297" y="8892"/>
                    <a:pt x="28297" y="8678"/>
                    <a:pt x="28312" y="8479"/>
                  </a:cubicBezTo>
                  <a:cubicBezTo>
                    <a:pt x="28328" y="8127"/>
                    <a:pt x="28312" y="7791"/>
                    <a:pt x="28266" y="7439"/>
                  </a:cubicBezTo>
                  <a:cubicBezTo>
                    <a:pt x="28251" y="7286"/>
                    <a:pt x="28236" y="7148"/>
                    <a:pt x="28220" y="7011"/>
                  </a:cubicBezTo>
                  <a:lnTo>
                    <a:pt x="28190" y="6980"/>
                  </a:lnTo>
                  <a:lnTo>
                    <a:pt x="27731" y="6995"/>
                  </a:lnTo>
                  <a:cubicBezTo>
                    <a:pt x="27731" y="6995"/>
                    <a:pt x="27593" y="6965"/>
                    <a:pt x="27563" y="6873"/>
                  </a:cubicBezTo>
                  <a:cubicBezTo>
                    <a:pt x="27517" y="6766"/>
                    <a:pt x="27578" y="6567"/>
                    <a:pt x="27609" y="6368"/>
                  </a:cubicBezTo>
                  <a:cubicBezTo>
                    <a:pt x="27639" y="6169"/>
                    <a:pt x="27746" y="6154"/>
                    <a:pt x="27807" y="5909"/>
                  </a:cubicBezTo>
                  <a:cubicBezTo>
                    <a:pt x="27869" y="5680"/>
                    <a:pt x="27792" y="5619"/>
                    <a:pt x="27700" y="5374"/>
                  </a:cubicBezTo>
                  <a:cubicBezTo>
                    <a:pt x="27624" y="5145"/>
                    <a:pt x="27073" y="4747"/>
                    <a:pt x="26813" y="4395"/>
                  </a:cubicBezTo>
                  <a:cubicBezTo>
                    <a:pt x="26538" y="4043"/>
                    <a:pt x="26278" y="3875"/>
                    <a:pt x="26278" y="3875"/>
                  </a:cubicBezTo>
                  <a:cubicBezTo>
                    <a:pt x="26278" y="3875"/>
                    <a:pt x="25941" y="3783"/>
                    <a:pt x="25911" y="3707"/>
                  </a:cubicBezTo>
                  <a:cubicBezTo>
                    <a:pt x="25865" y="3646"/>
                    <a:pt x="25758" y="2713"/>
                    <a:pt x="25743" y="2529"/>
                  </a:cubicBezTo>
                  <a:cubicBezTo>
                    <a:pt x="25727" y="2346"/>
                    <a:pt x="25498" y="1565"/>
                    <a:pt x="25544" y="1412"/>
                  </a:cubicBezTo>
                  <a:cubicBezTo>
                    <a:pt x="25574" y="1260"/>
                    <a:pt x="25758" y="464"/>
                    <a:pt x="25788" y="326"/>
                  </a:cubicBezTo>
                  <a:cubicBezTo>
                    <a:pt x="25819" y="189"/>
                    <a:pt x="25911" y="21"/>
                    <a:pt x="25773" y="21"/>
                  </a:cubicBezTo>
                  <a:cubicBezTo>
                    <a:pt x="25663" y="21"/>
                    <a:pt x="25034" y="1"/>
                    <a:pt x="2470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2"/>
            <p:cNvSpPr/>
            <p:nvPr/>
          </p:nvSpPr>
          <p:spPr>
            <a:xfrm>
              <a:off x="2172579" y="4069225"/>
              <a:ext cx="919432" cy="773386"/>
            </a:xfrm>
            <a:custGeom>
              <a:rect b="b" l="l" r="r" t="t"/>
              <a:pathLst>
                <a:path extrusionOk="0" h="36502" w="43395">
                  <a:moveTo>
                    <a:pt x="42293" y="16235"/>
                  </a:moveTo>
                  <a:cubicBezTo>
                    <a:pt x="42385" y="16265"/>
                    <a:pt x="42400" y="16388"/>
                    <a:pt x="42492" y="16434"/>
                  </a:cubicBezTo>
                  <a:cubicBezTo>
                    <a:pt x="42369" y="16724"/>
                    <a:pt x="42186" y="17000"/>
                    <a:pt x="42293" y="17290"/>
                  </a:cubicBezTo>
                  <a:cubicBezTo>
                    <a:pt x="42216" y="17290"/>
                    <a:pt x="42155" y="17290"/>
                    <a:pt x="42140" y="17351"/>
                  </a:cubicBezTo>
                  <a:cubicBezTo>
                    <a:pt x="42079" y="17214"/>
                    <a:pt x="42186" y="16831"/>
                    <a:pt x="42186" y="16587"/>
                  </a:cubicBezTo>
                  <a:cubicBezTo>
                    <a:pt x="42171" y="16582"/>
                    <a:pt x="42159" y="16580"/>
                    <a:pt x="42148" y="16580"/>
                  </a:cubicBezTo>
                  <a:cubicBezTo>
                    <a:pt x="42049" y="16580"/>
                    <a:pt x="42116" y="16758"/>
                    <a:pt x="42033" y="16785"/>
                  </a:cubicBezTo>
                  <a:cubicBezTo>
                    <a:pt x="41911" y="16663"/>
                    <a:pt x="42064" y="16372"/>
                    <a:pt x="42094" y="16235"/>
                  </a:cubicBezTo>
                  <a:lnTo>
                    <a:pt x="42094" y="16235"/>
                  </a:lnTo>
                  <a:cubicBezTo>
                    <a:pt x="42227" y="16308"/>
                    <a:pt x="41990" y="16496"/>
                    <a:pt x="42219" y="16496"/>
                  </a:cubicBezTo>
                  <a:cubicBezTo>
                    <a:pt x="42228" y="16496"/>
                    <a:pt x="42237" y="16495"/>
                    <a:pt x="42247" y="16495"/>
                  </a:cubicBezTo>
                  <a:cubicBezTo>
                    <a:pt x="42354" y="16495"/>
                    <a:pt x="42262" y="16311"/>
                    <a:pt x="42293" y="16235"/>
                  </a:cubicBezTo>
                  <a:close/>
                  <a:moveTo>
                    <a:pt x="32171" y="18156"/>
                  </a:moveTo>
                  <a:cubicBezTo>
                    <a:pt x="32218" y="18156"/>
                    <a:pt x="32253" y="18192"/>
                    <a:pt x="32259" y="18300"/>
                  </a:cubicBezTo>
                  <a:cubicBezTo>
                    <a:pt x="32351" y="18498"/>
                    <a:pt x="32290" y="18437"/>
                    <a:pt x="32733" y="18728"/>
                  </a:cubicBezTo>
                  <a:cubicBezTo>
                    <a:pt x="32856" y="18850"/>
                    <a:pt x="33009" y="19034"/>
                    <a:pt x="33269" y="19202"/>
                  </a:cubicBezTo>
                  <a:cubicBezTo>
                    <a:pt x="33161" y="19309"/>
                    <a:pt x="33422" y="19386"/>
                    <a:pt x="33513" y="19432"/>
                  </a:cubicBezTo>
                  <a:cubicBezTo>
                    <a:pt x="33636" y="19493"/>
                    <a:pt x="33620" y="19600"/>
                    <a:pt x="33789" y="19600"/>
                  </a:cubicBezTo>
                  <a:cubicBezTo>
                    <a:pt x="34003" y="19600"/>
                    <a:pt x="33911" y="19753"/>
                    <a:pt x="34202" y="20181"/>
                  </a:cubicBezTo>
                  <a:cubicBezTo>
                    <a:pt x="34263" y="20273"/>
                    <a:pt x="34278" y="20395"/>
                    <a:pt x="34079" y="20670"/>
                  </a:cubicBezTo>
                  <a:cubicBezTo>
                    <a:pt x="33880" y="20778"/>
                    <a:pt x="33758" y="20854"/>
                    <a:pt x="33926" y="21068"/>
                  </a:cubicBezTo>
                  <a:cubicBezTo>
                    <a:pt x="33834" y="21191"/>
                    <a:pt x="33467" y="21267"/>
                    <a:pt x="33467" y="21496"/>
                  </a:cubicBezTo>
                  <a:cubicBezTo>
                    <a:pt x="33467" y="21558"/>
                    <a:pt x="33345" y="21756"/>
                    <a:pt x="33391" y="21802"/>
                  </a:cubicBezTo>
                  <a:cubicBezTo>
                    <a:pt x="33467" y="21879"/>
                    <a:pt x="33498" y="21971"/>
                    <a:pt x="33513" y="22078"/>
                  </a:cubicBezTo>
                  <a:cubicBezTo>
                    <a:pt x="33497" y="22072"/>
                    <a:pt x="33481" y="22070"/>
                    <a:pt x="33464" y="22070"/>
                  </a:cubicBezTo>
                  <a:cubicBezTo>
                    <a:pt x="33337" y="22070"/>
                    <a:pt x="33191" y="22209"/>
                    <a:pt x="33070" y="22277"/>
                  </a:cubicBezTo>
                  <a:cubicBezTo>
                    <a:pt x="32947" y="22384"/>
                    <a:pt x="32626" y="22582"/>
                    <a:pt x="32473" y="22582"/>
                  </a:cubicBezTo>
                  <a:cubicBezTo>
                    <a:pt x="32363" y="22582"/>
                    <a:pt x="32292" y="22661"/>
                    <a:pt x="32205" y="22661"/>
                  </a:cubicBezTo>
                  <a:cubicBezTo>
                    <a:pt x="32184" y="22661"/>
                    <a:pt x="32161" y="22656"/>
                    <a:pt x="32137" y="22644"/>
                  </a:cubicBezTo>
                  <a:cubicBezTo>
                    <a:pt x="32121" y="22644"/>
                    <a:pt x="31953" y="22628"/>
                    <a:pt x="31907" y="22628"/>
                  </a:cubicBezTo>
                  <a:cubicBezTo>
                    <a:pt x="31831" y="22628"/>
                    <a:pt x="31739" y="22720"/>
                    <a:pt x="31402" y="22827"/>
                  </a:cubicBezTo>
                  <a:cubicBezTo>
                    <a:pt x="31280" y="22965"/>
                    <a:pt x="30990" y="22980"/>
                    <a:pt x="31005" y="23179"/>
                  </a:cubicBezTo>
                  <a:cubicBezTo>
                    <a:pt x="31019" y="23176"/>
                    <a:pt x="31031" y="23174"/>
                    <a:pt x="31042" y="23174"/>
                  </a:cubicBezTo>
                  <a:cubicBezTo>
                    <a:pt x="31185" y="23174"/>
                    <a:pt x="31057" y="23441"/>
                    <a:pt x="30944" y="23470"/>
                  </a:cubicBezTo>
                  <a:cubicBezTo>
                    <a:pt x="30898" y="23485"/>
                    <a:pt x="30806" y="23607"/>
                    <a:pt x="30714" y="23928"/>
                  </a:cubicBezTo>
                  <a:cubicBezTo>
                    <a:pt x="30653" y="23959"/>
                    <a:pt x="30668" y="24143"/>
                    <a:pt x="30699" y="24188"/>
                  </a:cubicBezTo>
                  <a:cubicBezTo>
                    <a:pt x="30666" y="24161"/>
                    <a:pt x="30638" y="24153"/>
                    <a:pt x="30612" y="24153"/>
                  </a:cubicBezTo>
                  <a:cubicBezTo>
                    <a:pt x="30575" y="24153"/>
                    <a:pt x="30542" y="24169"/>
                    <a:pt x="30507" y="24169"/>
                  </a:cubicBezTo>
                  <a:cubicBezTo>
                    <a:pt x="30485" y="24169"/>
                    <a:pt x="30463" y="24163"/>
                    <a:pt x="30439" y="24143"/>
                  </a:cubicBezTo>
                  <a:cubicBezTo>
                    <a:pt x="30417" y="24143"/>
                    <a:pt x="30388" y="24147"/>
                    <a:pt x="30352" y="24147"/>
                  </a:cubicBezTo>
                  <a:cubicBezTo>
                    <a:pt x="30288" y="24147"/>
                    <a:pt x="30198" y="24134"/>
                    <a:pt x="30072" y="24066"/>
                  </a:cubicBezTo>
                  <a:cubicBezTo>
                    <a:pt x="30057" y="24078"/>
                    <a:pt x="30036" y="24084"/>
                    <a:pt x="30009" y="24084"/>
                  </a:cubicBezTo>
                  <a:cubicBezTo>
                    <a:pt x="29897" y="24084"/>
                    <a:pt x="29688" y="23979"/>
                    <a:pt x="29429" y="23745"/>
                  </a:cubicBezTo>
                  <a:cubicBezTo>
                    <a:pt x="29383" y="23684"/>
                    <a:pt x="29261" y="23515"/>
                    <a:pt x="29276" y="23439"/>
                  </a:cubicBezTo>
                  <a:cubicBezTo>
                    <a:pt x="29215" y="23393"/>
                    <a:pt x="28863" y="23332"/>
                    <a:pt x="28879" y="23179"/>
                  </a:cubicBezTo>
                  <a:cubicBezTo>
                    <a:pt x="28879" y="23057"/>
                    <a:pt x="28695" y="22980"/>
                    <a:pt x="28726" y="22827"/>
                  </a:cubicBezTo>
                  <a:cubicBezTo>
                    <a:pt x="28741" y="22797"/>
                    <a:pt x="28818" y="22735"/>
                    <a:pt x="28634" y="22674"/>
                  </a:cubicBezTo>
                  <a:cubicBezTo>
                    <a:pt x="28588" y="22445"/>
                    <a:pt x="28557" y="22414"/>
                    <a:pt x="28374" y="22277"/>
                  </a:cubicBezTo>
                  <a:cubicBezTo>
                    <a:pt x="28221" y="21925"/>
                    <a:pt x="28160" y="21481"/>
                    <a:pt x="27900" y="21221"/>
                  </a:cubicBezTo>
                  <a:cubicBezTo>
                    <a:pt x="28022" y="21129"/>
                    <a:pt x="28221" y="21022"/>
                    <a:pt x="28374" y="20961"/>
                  </a:cubicBezTo>
                  <a:cubicBezTo>
                    <a:pt x="28557" y="20915"/>
                    <a:pt x="28588" y="20854"/>
                    <a:pt x="28695" y="20747"/>
                  </a:cubicBezTo>
                  <a:cubicBezTo>
                    <a:pt x="28772" y="20670"/>
                    <a:pt x="28833" y="20609"/>
                    <a:pt x="28879" y="20410"/>
                  </a:cubicBezTo>
                  <a:cubicBezTo>
                    <a:pt x="28909" y="20334"/>
                    <a:pt x="29016" y="20212"/>
                    <a:pt x="29139" y="20059"/>
                  </a:cubicBezTo>
                  <a:cubicBezTo>
                    <a:pt x="29231" y="19967"/>
                    <a:pt x="29552" y="19707"/>
                    <a:pt x="29491" y="19508"/>
                  </a:cubicBezTo>
                  <a:cubicBezTo>
                    <a:pt x="29521" y="19462"/>
                    <a:pt x="29643" y="19355"/>
                    <a:pt x="29735" y="19156"/>
                  </a:cubicBezTo>
                  <a:cubicBezTo>
                    <a:pt x="29778" y="19156"/>
                    <a:pt x="29872" y="19170"/>
                    <a:pt x="29960" y="19170"/>
                  </a:cubicBezTo>
                  <a:cubicBezTo>
                    <a:pt x="30058" y="19170"/>
                    <a:pt x="30148" y="19153"/>
                    <a:pt x="30148" y="19080"/>
                  </a:cubicBezTo>
                  <a:cubicBezTo>
                    <a:pt x="30148" y="18999"/>
                    <a:pt x="30173" y="18973"/>
                    <a:pt x="30209" y="18973"/>
                  </a:cubicBezTo>
                  <a:cubicBezTo>
                    <a:pt x="30272" y="18973"/>
                    <a:pt x="30368" y="19050"/>
                    <a:pt x="30429" y="19050"/>
                  </a:cubicBezTo>
                  <a:cubicBezTo>
                    <a:pt x="30432" y="19050"/>
                    <a:pt x="30436" y="19050"/>
                    <a:pt x="30439" y="19049"/>
                  </a:cubicBezTo>
                  <a:cubicBezTo>
                    <a:pt x="30515" y="18957"/>
                    <a:pt x="30577" y="18866"/>
                    <a:pt x="30653" y="18774"/>
                  </a:cubicBezTo>
                  <a:cubicBezTo>
                    <a:pt x="30714" y="18682"/>
                    <a:pt x="30882" y="18590"/>
                    <a:pt x="30898" y="18498"/>
                  </a:cubicBezTo>
                  <a:cubicBezTo>
                    <a:pt x="30930" y="18530"/>
                    <a:pt x="30971" y="18546"/>
                    <a:pt x="31021" y="18546"/>
                  </a:cubicBezTo>
                  <a:cubicBezTo>
                    <a:pt x="31115" y="18546"/>
                    <a:pt x="31243" y="18491"/>
                    <a:pt x="31402" y="18391"/>
                  </a:cubicBezTo>
                  <a:cubicBezTo>
                    <a:pt x="31487" y="18318"/>
                    <a:pt x="31673" y="18265"/>
                    <a:pt x="31796" y="18265"/>
                  </a:cubicBezTo>
                  <a:cubicBezTo>
                    <a:pt x="31851" y="18265"/>
                    <a:pt x="31893" y="18276"/>
                    <a:pt x="31907" y="18300"/>
                  </a:cubicBezTo>
                  <a:cubicBezTo>
                    <a:pt x="31975" y="18261"/>
                    <a:pt x="32091" y="18156"/>
                    <a:pt x="32171" y="18156"/>
                  </a:cubicBezTo>
                  <a:close/>
                  <a:moveTo>
                    <a:pt x="34599" y="1"/>
                  </a:moveTo>
                  <a:cubicBezTo>
                    <a:pt x="34543" y="1"/>
                    <a:pt x="34506" y="93"/>
                    <a:pt x="34439" y="93"/>
                  </a:cubicBezTo>
                  <a:cubicBezTo>
                    <a:pt x="34427" y="93"/>
                    <a:pt x="34415" y="90"/>
                    <a:pt x="34400" y="83"/>
                  </a:cubicBezTo>
                  <a:cubicBezTo>
                    <a:pt x="34353" y="59"/>
                    <a:pt x="34306" y="47"/>
                    <a:pt x="34262" y="47"/>
                  </a:cubicBezTo>
                  <a:cubicBezTo>
                    <a:pt x="34191" y="47"/>
                    <a:pt x="34126" y="78"/>
                    <a:pt x="34079" y="144"/>
                  </a:cubicBezTo>
                  <a:cubicBezTo>
                    <a:pt x="34018" y="144"/>
                    <a:pt x="33938" y="128"/>
                    <a:pt x="33831" y="128"/>
                  </a:cubicBezTo>
                  <a:cubicBezTo>
                    <a:pt x="33724" y="128"/>
                    <a:pt x="33590" y="144"/>
                    <a:pt x="33422" y="205"/>
                  </a:cubicBezTo>
                  <a:cubicBezTo>
                    <a:pt x="33223" y="236"/>
                    <a:pt x="32963" y="297"/>
                    <a:pt x="32963" y="603"/>
                  </a:cubicBezTo>
                  <a:cubicBezTo>
                    <a:pt x="32963" y="667"/>
                    <a:pt x="32919" y="905"/>
                    <a:pt x="32841" y="905"/>
                  </a:cubicBezTo>
                  <a:cubicBezTo>
                    <a:pt x="32827" y="905"/>
                    <a:pt x="32811" y="897"/>
                    <a:pt x="32794" y="878"/>
                  </a:cubicBezTo>
                  <a:cubicBezTo>
                    <a:pt x="32770" y="854"/>
                    <a:pt x="32748" y="845"/>
                    <a:pt x="32727" y="845"/>
                  </a:cubicBezTo>
                  <a:cubicBezTo>
                    <a:pt x="32652" y="845"/>
                    <a:pt x="32590" y="958"/>
                    <a:pt x="32519" y="970"/>
                  </a:cubicBezTo>
                  <a:cubicBezTo>
                    <a:pt x="32397" y="1000"/>
                    <a:pt x="32259" y="1046"/>
                    <a:pt x="32183" y="1138"/>
                  </a:cubicBezTo>
                  <a:cubicBezTo>
                    <a:pt x="32151" y="1169"/>
                    <a:pt x="32115" y="1177"/>
                    <a:pt x="32077" y="1177"/>
                  </a:cubicBezTo>
                  <a:cubicBezTo>
                    <a:pt x="32037" y="1177"/>
                    <a:pt x="31996" y="1169"/>
                    <a:pt x="31955" y="1169"/>
                  </a:cubicBezTo>
                  <a:cubicBezTo>
                    <a:pt x="31899" y="1169"/>
                    <a:pt x="31844" y="1185"/>
                    <a:pt x="31800" y="1260"/>
                  </a:cubicBezTo>
                  <a:cubicBezTo>
                    <a:pt x="31743" y="1213"/>
                    <a:pt x="31614" y="1189"/>
                    <a:pt x="31499" y="1189"/>
                  </a:cubicBezTo>
                  <a:cubicBezTo>
                    <a:pt x="31430" y="1189"/>
                    <a:pt x="31366" y="1197"/>
                    <a:pt x="31326" y="1214"/>
                  </a:cubicBezTo>
                  <a:cubicBezTo>
                    <a:pt x="31267" y="1244"/>
                    <a:pt x="30962" y="1490"/>
                    <a:pt x="30944" y="1490"/>
                  </a:cubicBezTo>
                  <a:cubicBezTo>
                    <a:pt x="30944" y="1490"/>
                    <a:pt x="30944" y="1490"/>
                    <a:pt x="30944" y="1490"/>
                  </a:cubicBezTo>
                  <a:cubicBezTo>
                    <a:pt x="30944" y="1612"/>
                    <a:pt x="30745" y="1811"/>
                    <a:pt x="30546" y="2010"/>
                  </a:cubicBezTo>
                  <a:cubicBezTo>
                    <a:pt x="30546" y="2102"/>
                    <a:pt x="30531" y="2163"/>
                    <a:pt x="30439" y="2224"/>
                  </a:cubicBezTo>
                  <a:cubicBezTo>
                    <a:pt x="30378" y="2255"/>
                    <a:pt x="30240" y="2255"/>
                    <a:pt x="30240" y="2300"/>
                  </a:cubicBezTo>
                  <a:cubicBezTo>
                    <a:pt x="30240" y="2392"/>
                    <a:pt x="30240" y="2453"/>
                    <a:pt x="30286" y="2515"/>
                  </a:cubicBezTo>
                  <a:cubicBezTo>
                    <a:pt x="30194" y="2545"/>
                    <a:pt x="30072" y="2606"/>
                    <a:pt x="29842" y="2713"/>
                  </a:cubicBezTo>
                  <a:cubicBezTo>
                    <a:pt x="29865" y="2836"/>
                    <a:pt x="29757" y="3015"/>
                    <a:pt x="29691" y="3015"/>
                  </a:cubicBezTo>
                  <a:cubicBezTo>
                    <a:pt x="29667" y="3015"/>
                    <a:pt x="29648" y="2990"/>
                    <a:pt x="29643" y="2928"/>
                  </a:cubicBezTo>
                  <a:cubicBezTo>
                    <a:pt x="29552" y="3065"/>
                    <a:pt x="29429" y="2989"/>
                    <a:pt x="29338" y="3081"/>
                  </a:cubicBezTo>
                  <a:cubicBezTo>
                    <a:pt x="29276" y="3111"/>
                    <a:pt x="29276" y="3188"/>
                    <a:pt x="29276" y="3295"/>
                  </a:cubicBezTo>
                  <a:cubicBezTo>
                    <a:pt x="29276" y="3570"/>
                    <a:pt x="28940" y="3386"/>
                    <a:pt x="28634" y="3570"/>
                  </a:cubicBezTo>
                  <a:cubicBezTo>
                    <a:pt x="28542" y="3616"/>
                    <a:pt x="28450" y="3723"/>
                    <a:pt x="28175" y="3983"/>
                  </a:cubicBezTo>
                  <a:cubicBezTo>
                    <a:pt x="28147" y="3978"/>
                    <a:pt x="28123" y="3975"/>
                    <a:pt x="28103" y="3975"/>
                  </a:cubicBezTo>
                  <a:cubicBezTo>
                    <a:pt x="27883" y="3975"/>
                    <a:pt x="28023" y="4247"/>
                    <a:pt x="27869" y="4289"/>
                  </a:cubicBezTo>
                  <a:cubicBezTo>
                    <a:pt x="27849" y="4233"/>
                    <a:pt x="27826" y="4210"/>
                    <a:pt x="27803" y="4210"/>
                  </a:cubicBezTo>
                  <a:cubicBezTo>
                    <a:pt x="27737" y="4210"/>
                    <a:pt x="27670" y="4390"/>
                    <a:pt x="27670" y="4503"/>
                  </a:cubicBezTo>
                  <a:cubicBezTo>
                    <a:pt x="27670" y="4671"/>
                    <a:pt x="27594" y="5023"/>
                    <a:pt x="27517" y="5191"/>
                  </a:cubicBezTo>
                  <a:cubicBezTo>
                    <a:pt x="27517" y="5283"/>
                    <a:pt x="27502" y="5405"/>
                    <a:pt x="27441" y="5467"/>
                  </a:cubicBezTo>
                  <a:cubicBezTo>
                    <a:pt x="27380" y="5528"/>
                    <a:pt x="27410" y="5711"/>
                    <a:pt x="27395" y="5788"/>
                  </a:cubicBezTo>
                  <a:cubicBezTo>
                    <a:pt x="27334" y="6063"/>
                    <a:pt x="27043" y="6033"/>
                    <a:pt x="26860" y="6201"/>
                  </a:cubicBezTo>
                  <a:cubicBezTo>
                    <a:pt x="26768" y="6293"/>
                    <a:pt x="26630" y="6384"/>
                    <a:pt x="26508" y="6507"/>
                  </a:cubicBezTo>
                  <a:cubicBezTo>
                    <a:pt x="26386" y="6629"/>
                    <a:pt x="26386" y="6904"/>
                    <a:pt x="26202" y="6950"/>
                  </a:cubicBezTo>
                  <a:cubicBezTo>
                    <a:pt x="26152" y="6921"/>
                    <a:pt x="26095" y="6909"/>
                    <a:pt x="26035" y="6909"/>
                  </a:cubicBezTo>
                  <a:cubicBezTo>
                    <a:pt x="25747" y="6909"/>
                    <a:pt x="25366" y="7185"/>
                    <a:pt x="25101" y="7210"/>
                  </a:cubicBezTo>
                  <a:cubicBezTo>
                    <a:pt x="25076" y="7235"/>
                    <a:pt x="24959" y="7260"/>
                    <a:pt x="24859" y="7260"/>
                  </a:cubicBezTo>
                  <a:cubicBezTo>
                    <a:pt x="24836" y="7260"/>
                    <a:pt x="24814" y="7259"/>
                    <a:pt x="24795" y="7256"/>
                  </a:cubicBezTo>
                  <a:lnTo>
                    <a:pt x="24795" y="7256"/>
                  </a:lnTo>
                  <a:cubicBezTo>
                    <a:pt x="24672" y="7424"/>
                    <a:pt x="24856" y="7669"/>
                    <a:pt x="24718" y="7883"/>
                  </a:cubicBezTo>
                  <a:cubicBezTo>
                    <a:pt x="24672" y="7945"/>
                    <a:pt x="24688" y="8082"/>
                    <a:pt x="24657" y="8159"/>
                  </a:cubicBezTo>
                  <a:cubicBezTo>
                    <a:pt x="24611" y="8312"/>
                    <a:pt x="24550" y="8465"/>
                    <a:pt x="24382" y="8755"/>
                  </a:cubicBezTo>
                  <a:cubicBezTo>
                    <a:pt x="24366" y="8847"/>
                    <a:pt x="24366" y="9000"/>
                    <a:pt x="24336" y="9092"/>
                  </a:cubicBezTo>
                  <a:cubicBezTo>
                    <a:pt x="24244" y="9321"/>
                    <a:pt x="24152" y="9551"/>
                    <a:pt x="24045" y="9780"/>
                  </a:cubicBezTo>
                  <a:cubicBezTo>
                    <a:pt x="23744" y="9931"/>
                    <a:pt x="23434" y="10169"/>
                    <a:pt x="23094" y="10169"/>
                  </a:cubicBezTo>
                  <a:cubicBezTo>
                    <a:pt x="22986" y="10169"/>
                    <a:pt x="22875" y="10145"/>
                    <a:pt x="22760" y="10086"/>
                  </a:cubicBezTo>
                  <a:cubicBezTo>
                    <a:pt x="22737" y="10077"/>
                    <a:pt x="22715" y="10073"/>
                    <a:pt x="22693" y="10073"/>
                  </a:cubicBezTo>
                  <a:cubicBezTo>
                    <a:pt x="22599" y="10073"/>
                    <a:pt x="22497" y="10149"/>
                    <a:pt x="22225" y="10285"/>
                  </a:cubicBezTo>
                  <a:cubicBezTo>
                    <a:pt x="22177" y="10305"/>
                    <a:pt x="22130" y="10311"/>
                    <a:pt x="22083" y="10311"/>
                  </a:cubicBezTo>
                  <a:cubicBezTo>
                    <a:pt x="21995" y="10311"/>
                    <a:pt x="21910" y="10289"/>
                    <a:pt x="21830" y="10289"/>
                  </a:cubicBezTo>
                  <a:cubicBezTo>
                    <a:pt x="21787" y="10289"/>
                    <a:pt x="21745" y="10295"/>
                    <a:pt x="21705" y="10315"/>
                  </a:cubicBezTo>
                  <a:cubicBezTo>
                    <a:pt x="21680" y="10327"/>
                    <a:pt x="21653" y="10332"/>
                    <a:pt x="21624" y="10332"/>
                  </a:cubicBezTo>
                  <a:cubicBezTo>
                    <a:pt x="21461" y="10332"/>
                    <a:pt x="21216" y="10167"/>
                    <a:pt x="20619" y="10025"/>
                  </a:cubicBezTo>
                  <a:cubicBezTo>
                    <a:pt x="20497" y="10025"/>
                    <a:pt x="20466" y="9780"/>
                    <a:pt x="19793" y="9704"/>
                  </a:cubicBezTo>
                  <a:cubicBezTo>
                    <a:pt x="19704" y="9721"/>
                    <a:pt x="19646" y="9765"/>
                    <a:pt x="19601" y="9765"/>
                  </a:cubicBezTo>
                  <a:cubicBezTo>
                    <a:pt x="19569" y="9765"/>
                    <a:pt x="19543" y="9743"/>
                    <a:pt x="19518" y="9673"/>
                  </a:cubicBezTo>
                  <a:cubicBezTo>
                    <a:pt x="19518" y="9673"/>
                    <a:pt x="19258" y="9428"/>
                    <a:pt x="19181" y="9352"/>
                  </a:cubicBezTo>
                  <a:cubicBezTo>
                    <a:pt x="19090" y="9260"/>
                    <a:pt x="19028" y="9336"/>
                    <a:pt x="18799" y="9076"/>
                  </a:cubicBezTo>
                  <a:cubicBezTo>
                    <a:pt x="18783" y="9090"/>
                    <a:pt x="18769" y="9095"/>
                    <a:pt x="18756" y="9095"/>
                  </a:cubicBezTo>
                  <a:cubicBezTo>
                    <a:pt x="18693" y="9095"/>
                    <a:pt x="18653" y="8969"/>
                    <a:pt x="18539" y="8969"/>
                  </a:cubicBezTo>
                  <a:cubicBezTo>
                    <a:pt x="18462" y="8969"/>
                    <a:pt x="18478" y="8770"/>
                    <a:pt x="18340" y="8770"/>
                  </a:cubicBezTo>
                  <a:cubicBezTo>
                    <a:pt x="18340" y="8796"/>
                    <a:pt x="18277" y="8804"/>
                    <a:pt x="18189" y="8804"/>
                  </a:cubicBezTo>
                  <a:cubicBezTo>
                    <a:pt x="18012" y="8804"/>
                    <a:pt x="17733" y="8770"/>
                    <a:pt x="17652" y="8770"/>
                  </a:cubicBezTo>
                  <a:cubicBezTo>
                    <a:pt x="17555" y="8770"/>
                    <a:pt x="17458" y="8914"/>
                    <a:pt x="17377" y="8914"/>
                  </a:cubicBezTo>
                  <a:cubicBezTo>
                    <a:pt x="17343" y="8914"/>
                    <a:pt x="17312" y="8889"/>
                    <a:pt x="17285" y="8816"/>
                  </a:cubicBezTo>
                  <a:cubicBezTo>
                    <a:pt x="17269" y="8893"/>
                    <a:pt x="17162" y="8908"/>
                    <a:pt x="17086" y="8969"/>
                  </a:cubicBezTo>
                  <a:cubicBezTo>
                    <a:pt x="17009" y="9031"/>
                    <a:pt x="16948" y="9138"/>
                    <a:pt x="16734" y="9474"/>
                  </a:cubicBezTo>
                  <a:cubicBezTo>
                    <a:pt x="16719" y="9581"/>
                    <a:pt x="16765" y="9765"/>
                    <a:pt x="16627" y="9780"/>
                  </a:cubicBezTo>
                  <a:cubicBezTo>
                    <a:pt x="16780" y="9918"/>
                    <a:pt x="16596" y="9933"/>
                    <a:pt x="16535" y="10025"/>
                  </a:cubicBezTo>
                  <a:cubicBezTo>
                    <a:pt x="16505" y="10071"/>
                    <a:pt x="16489" y="10239"/>
                    <a:pt x="16505" y="10254"/>
                  </a:cubicBezTo>
                  <a:cubicBezTo>
                    <a:pt x="16703" y="10453"/>
                    <a:pt x="16214" y="10484"/>
                    <a:pt x="16474" y="10591"/>
                  </a:cubicBezTo>
                  <a:cubicBezTo>
                    <a:pt x="16413" y="10652"/>
                    <a:pt x="16428" y="10728"/>
                    <a:pt x="16428" y="10835"/>
                  </a:cubicBezTo>
                  <a:cubicBezTo>
                    <a:pt x="16424" y="10835"/>
                    <a:pt x="16420" y="10835"/>
                    <a:pt x="16416" y="10835"/>
                  </a:cubicBezTo>
                  <a:cubicBezTo>
                    <a:pt x="16244" y="10835"/>
                    <a:pt x="16220" y="11147"/>
                    <a:pt x="15832" y="11386"/>
                  </a:cubicBezTo>
                  <a:cubicBezTo>
                    <a:pt x="15663" y="11447"/>
                    <a:pt x="15633" y="11524"/>
                    <a:pt x="15526" y="11646"/>
                  </a:cubicBezTo>
                  <a:cubicBezTo>
                    <a:pt x="15449" y="11723"/>
                    <a:pt x="15419" y="11799"/>
                    <a:pt x="15281" y="11799"/>
                  </a:cubicBezTo>
                  <a:cubicBezTo>
                    <a:pt x="15143" y="11799"/>
                    <a:pt x="15021" y="11952"/>
                    <a:pt x="15021" y="12105"/>
                  </a:cubicBezTo>
                  <a:cubicBezTo>
                    <a:pt x="15021" y="12207"/>
                    <a:pt x="14714" y="12659"/>
                    <a:pt x="14540" y="12659"/>
                  </a:cubicBezTo>
                  <a:cubicBezTo>
                    <a:pt x="14531" y="12659"/>
                    <a:pt x="14524" y="12658"/>
                    <a:pt x="14516" y="12656"/>
                  </a:cubicBezTo>
                  <a:cubicBezTo>
                    <a:pt x="14479" y="12688"/>
                    <a:pt x="14426" y="12698"/>
                    <a:pt x="14366" y="12698"/>
                  </a:cubicBezTo>
                  <a:cubicBezTo>
                    <a:pt x="14276" y="12698"/>
                    <a:pt x="14170" y="12676"/>
                    <a:pt x="14080" y="12676"/>
                  </a:cubicBezTo>
                  <a:cubicBezTo>
                    <a:pt x="14005" y="12676"/>
                    <a:pt x="13940" y="12691"/>
                    <a:pt x="13904" y="12747"/>
                  </a:cubicBezTo>
                  <a:cubicBezTo>
                    <a:pt x="13874" y="12809"/>
                    <a:pt x="13981" y="12931"/>
                    <a:pt x="13965" y="13007"/>
                  </a:cubicBezTo>
                  <a:cubicBezTo>
                    <a:pt x="13950" y="13069"/>
                    <a:pt x="13843" y="13130"/>
                    <a:pt x="13813" y="13160"/>
                  </a:cubicBezTo>
                  <a:cubicBezTo>
                    <a:pt x="13675" y="13252"/>
                    <a:pt x="13675" y="13252"/>
                    <a:pt x="13308" y="13252"/>
                  </a:cubicBezTo>
                  <a:cubicBezTo>
                    <a:pt x="13188" y="13241"/>
                    <a:pt x="13061" y="13146"/>
                    <a:pt x="12943" y="13146"/>
                  </a:cubicBezTo>
                  <a:cubicBezTo>
                    <a:pt x="12894" y="13146"/>
                    <a:pt x="12847" y="13162"/>
                    <a:pt x="12803" y="13206"/>
                  </a:cubicBezTo>
                  <a:cubicBezTo>
                    <a:pt x="12803" y="13205"/>
                    <a:pt x="12799" y="13204"/>
                    <a:pt x="12791" y="13204"/>
                  </a:cubicBezTo>
                  <a:cubicBezTo>
                    <a:pt x="12724" y="13204"/>
                    <a:pt x="12404" y="13257"/>
                    <a:pt x="12268" y="13298"/>
                  </a:cubicBezTo>
                  <a:cubicBezTo>
                    <a:pt x="12257" y="13302"/>
                    <a:pt x="12243" y="13304"/>
                    <a:pt x="12226" y="13304"/>
                  </a:cubicBezTo>
                  <a:cubicBezTo>
                    <a:pt x="12122" y="13304"/>
                    <a:pt x="11918" y="13233"/>
                    <a:pt x="11839" y="13206"/>
                  </a:cubicBezTo>
                  <a:cubicBezTo>
                    <a:pt x="11728" y="13164"/>
                    <a:pt x="11756" y="13097"/>
                    <a:pt x="11635" y="13097"/>
                  </a:cubicBezTo>
                  <a:cubicBezTo>
                    <a:pt x="11623" y="13097"/>
                    <a:pt x="11610" y="13098"/>
                    <a:pt x="11595" y="13099"/>
                  </a:cubicBezTo>
                  <a:cubicBezTo>
                    <a:pt x="11503" y="13114"/>
                    <a:pt x="11426" y="13206"/>
                    <a:pt x="11365" y="13206"/>
                  </a:cubicBezTo>
                  <a:cubicBezTo>
                    <a:pt x="11289" y="13206"/>
                    <a:pt x="11105" y="13313"/>
                    <a:pt x="11090" y="13359"/>
                  </a:cubicBezTo>
                  <a:cubicBezTo>
                    <a:pt x="11059" y="13298"/>
                    <a:pt x="10937" y="13191"/>
                    <a:pt x="10937" y="13130"/>
                  </a:cubicBezTo>
                  <a:cubicBezTo>
                    <a:pt x="10937" y="13084"/>
                    <a:pt x="10891" y="12854"/>
                    <a:pt x="10860" y="12824"/>
                  </a:cubicBezTo>
                  <a:cubicBezTo>
                    <a:pt x="10815" y="12778"/>
                    <a:pt x="10876" y="12671"/>
                    <a:pt x="10906" y="12610"/>
                  </a:cubicBezTo>
                  <a:cubicBezTo>
                    <a:pt x="10952" y="12457"/>
                    <a:pt x="10830" y="12411"/>
                    <a:pt x="10830" y="12243"/>
                  </a:cubicBezTo>
                  <a:cubicBezTo>
                    <a:pt x="10830" y="12059"/>
                    <a:pt x="10860" y="12120"/>
                    <a:pt x="10968" y="12013"/>
                  </a:cubicBezTo>
                  <a:cubicBezTo>
                    <a:pt x="11059" y="11937"/>
                    <a:pt x="11075" y="11860"/>
                    <a:pt x="11166" y="11768"/>
                  </a:cubicBezTo>
                  <a:cubicBezTo>
                    <a:pt x="11335" y="11585"/>
                    <a:pt x="11365" y="11371"/>
                    <a:pt x="11549" y="11187"/>
                  </a:cubicBezTo>
                  <a:cubicBezTo>
                    <a:pt x="11426" y="11187"/>
                    <a:pt x="11365" y="10942"/>
                    <a:pt x="11396" y="10835"/>
                  </a:cubicBezTo>
                  <a:cubicBezTo>
                    <a:pt x="11442" y="10744"/>
                    <a:pt x="11426" y="10591"/>
                    <a:pt x="11182" y="10132"/>
                  </a:cubicBezTo>
                  <a:cubicBezTo>
                    <a:pt x="11151" y="10009"/>
                    <a:pt x="10998" y="9948"/>
                    <a:pt x="11090" y="9673"/>
                  </a:cubicBezTo>
                  <a:cubicBezTo>
                    <a:pt x="11044" y="9596"/>
                    <a:pt x="10998" y="9489"/>
                    <a:pt x="10891" y="9474"/>
                  </a:cubicBezTo>
                  <a:cubicBezTo>
                    <a:pt x="10922" y="9398"/>
                    <a:pt x="10952" y="9352"/>
                    <a:pt x="11044" y="9321"/>
                  </a:cubicBezTo>
                  <a:cubicBezTo>
                    <a:pt x="10937" y="9321"/>
                    <a:pt x="10876" y="9306"/>
                    <a:pt x="10738" y="9076"/>
                  </a:cubicBezTo>
                  <a:cubicBezTo>
                    <a:pt x="10723" y="9046"/>
                    <a:pt x="10692" y="8923"/>
                    <a:pt x="10631" y="8878"/>
                  </a:cubicBezTo>
                  <a:cubicBezTo>
                    <a:pt x="10784" y="8755"/>
                    <a:pt x="10432" y="8648"/>
                    <a:pt x="10432" y="8465"/>
                  </a:cubicBezTo>
                  <a:cubicBezTo>
                    <a:pt x="10402" y="8388"/>
                    <a:pt x="10386" y="8312"/>
                    <a:pt x="10340" y="8235"/>
                  </a:cubicBezTo>
                  <a:cubicBezTo>
                    <a:pt x="10295" y="8143"/>
                    <a:pt x="10203" y="8113"/>
                    <a:pt x="10172" y="8036"/>
                  </a:cubicBezTo>
                  <a:cubicBezTo>
                    <a:pt x="10111" y="7929"/>
                    <a:pt x="10050" y="7990"/>
                    <a:pt x="9973" y="7883"/>
                  </a:cubicBezTo>
                  <a:cubicBezTo>
                    <a:pt x="9866" y="7715"/>
                    <a:pt x="9667" y="7746"/>
                    <a:pt x="9545" y="7639"/>
                  </a:cubicBezTo>
                  <a:cubicBezTo>
                    <a:pt x="9514" y="7593"/>
                    <a:pt x="9224" y="7394"/>
                    <a:pt x="9224" y="7363"/>
                  </a:cubicBezTo>
                  <a:lnTo>
                    <a:pt x="9224" y="17734"/>
                  </a:lnTo>
                  <a:cubicBezTo>
                    <a:pt x="9179" y="17760"/>
                    <a:pt x="9135" y="17777"/>
                    <a:pt x="9090" y="17777"/>
                  </a:cubicBezTo>
                  <a:cubicBezTo>
                    <a:pt x="9058" y="17777"/>
                    <a:pt x="9026" y="17768"/>
                    <a:pt x="8994" y="17749"/>
                  </a:cubicBezTo>
                  <a:cubicBezTo>
                    <a:pt x="8992" y="17748"/>
                    <a:pt x="8989" y="17748"/>
                    <a:pt x="8986" y="17748"/>
                  </a:cubicBezTo>
                  <a:cubicBezTo>
                    <a:pt x="8931" y="17748"/>
                    <a:pt x="8779" y="17874"/>
                    <a:pt x="8750" y="17917"/>
                  </a:cubicBezTo>
                  <a:cubicBezTo>
                    <a:pt x="8730" y="17937"/>
                    <a:pt x="8709" y="17945"/>
                    <a:pt x="8689" y="17945"/>
                  </a:cubicBezTo>
                  <a:cubicBezTo>
                    <a:pt x="8633" y="17945"/>
                    <a:pt x="8577" y="17887"/>
                    <a:pt x="8520" y="17887"/>
                  </a:cubicBezTo>
                  <a:cubicBezTo>
                    <a:pt x="8535" y="17887"/>
                    <a:pt x="8368" y="18041"/>
                    <a:pt x="8366" y="18041"/>
                  </a:cubicBezTo>
                  <a:cubicBezTo>
                    <a:pt x="8366" y="18041"/>
                    <a:pt x="8367" y="18040"/>
                    <a:pt x="8367" y="18040"/>
                  </a:cubicBezTo>
                  <a:cubicBezTo>
                    <a:pt x="8341" y="18010"/>
                    <a:pt x="8308" y="17998"/>
                    <a:pt x="8271" y="17998"/>
                  </a:cubicBezTo>
                  <a:cubicBezTo>
                    <a:pt x="8118" y="17998"/>
                    <a:pt x="7908" y="18219"/>
                    <a:pt x="7908" y="18330"/>
                  </a:cubicBezTo>
                  <a:cubicBezTo>
                    <a:pt x="7908" y="18483"/>
                    <a:pt x="7832" y="18544"/>
                    <a:pt x="7710" y="18606"/>
                  </a:cubicBezTo>
                  <a:cubicBezTo>
                    <a:pt x="7664" y="18626"/>
                    <a:pt x="7630" y="18633"/>
                    <a:pt x="7600" y="18633"/>
                  </a:cubicBezTo>
                  <a:cubicBezTo>
                    <a:pt x="7541" y="18633"/>
                    <a:pt x="7501" y="18606"/>
                    <a:pt x="7419" y="18606"/>
                  </a:cubicBezTo>
                  <a:cubicBezTo>
                    <a:pt x="7327" y="18606"/>
                    <a:pt x="7220" y="18682"/>
                    <a:pt x="7205" y="18804"/>
                  </a:cubicBezTo>
                  <a:cubicBezTo>
                    <a:pt x="7190" y="18942"/>
                    <a:pt x="7358" y="19003"/>
                    <a:pt x="7358" y="19080"/>
                  </a:cubicBezTo>
                  <a:cubicBezTo>
                    <a:pt x="7358" y="19075"/>
                    <a:pt x="7354" y="19072"/>
                    <a:pt x="7348" y="19072"/>
                  </a:cubicBezTo>
                  <a:cubicBezTo>
                    <a:pt x="7300" y="19072"/>
                    <a:pt x="7077" y="19221"/>
                    <a:pt x="7037" y="19248"/>
                  </a:cubicBezTo>
                  <a:cubicBezTo>
                    <a:pt x="6984" y="19281"/>
                    <a:pt x="6948" y="19293"/>
                    <a:pt x="6921" y="19293"/>
                  </a:cubicBezTo>
                  <a:cubicBezTo>
                    <a:pt x="6847" y="19293"/>
                    <a:pt x="6839" y="19202"/>
                    <a:pt x="6715" y="19202"/>
                  </a:cubicBezTo>
                  <a:cubicBezTo>
                    <a:pt x="6532" y="19202"/>
                    <a:pt x="6608" y="19064"/>
                    <a:pt x="6501" y="19003"/>
                  </a:cubicBezTo>
                  <a:cubicBezTo>
                    <a:pt x="6440" y="18957"/>
                    <a:pt x="6134" y="18957"/>
                    <a:pt x="5752" y="18957"/>
                  </a:cubicBezTo>
                  <a:cubicBezTo>
                    <a:pt x="5614" y="18957"/>
                    <a:pt x="5476" y="18973"/>
                    <a:pt x="5354" y="19019"/>
                  </a:cubicBezTo>
                  <a:cubicBezTo>
                    <a:pt x="5048" y="19110"/>
                    <a:pt x="4834" y="19064"/>
                    <a:pt x="4528" y="19095"/>
                  </a:cubicBezTo>
                  <a:cubicBezTo>
                    <a:pt x="4453" y="19112"/>
                    <a:pt x="4428" y="19124"/>
                    <a:pt x="4398" y="19124"/>
                  </a:cubicBezTo>
                  <a:cubicBezTo>
                    <a:pt x="4373" y="19124"/>
                    <a:pt x="4345" y="19116"/>
                    <a:pt x="4283" y="19095"/>
                  </a:cubicBezTo>
                  <a:cubicBezTo>
                    <a:pt x="4146" y="19064"/>
                    <a:pt x="4054" y="18957"/>
                    <a:pt x="3932" y="18896"/>
                  </a:cubicBezTo>
                  <a:cubicBezTo>
                    <a:pt x="3879" y="18830"/>
                    <a:pt x="3475" y="18651"/>
                    <a:pt x="3305" y="18651"/>
                  </a:cubicBezTo>
                  <a:cubicBezTo>
                    <a:pt x="3278" y="18651"/>
                    <a:pt x="3256" y="18656"/>
                    <a:pt x="3243" y="18667"/>
                  </a:cubicBezTo>
                  <a:cubicBezTo>
                    <a:pt x="3199" y="18722"/>
                    <a:pt x="3106" y="18762"/>
                    <a:pt x="3030" y="18762"/>
                  </a:cubicBezTo>
                  <a:cubicBezTo>
                    <a:pt x="3001" y="18762"/>
                    <a:pt x="2974" y="18756"/>
                    <a:pt x="2953" y="18743"/>
                  </a:cubicBezTo>
                  <a:cubicBezTo>
                    <a:pt x="2856" y="18695"/>
                    <a:pt x="2874" y="18494"/>
                    <a:pt x="2826" y="18494"/>
                  </a:cubicBezTo>
                  <a:cubicBezTo>
                    <a:pt x="2813" y="18494"/>
                    <a:pt x="2795" y="18509"/>
                    <a:pt x="2769" y="18544"/>
                  </a:cubicBezTo>
                  <a:cubicBezTo>
                    <a:pt x="2735" y="18522"/>
                    <a:pt x="2705" y="18514"/>
                    <a:pt x="2678" y="18514"/>
                  </a:cubicBezTo>
                  <a:cubicBezTo>
                    <a:pt x="2586" y="18514"/>
                    <a:pt x="2530" y="18612"/>
                    <a:pt x="2452" y="18612"/>
                  </a:cubicBezTo>
                  <a:cubicBezTo>
                    <a:pt x="2441" y="18612"/>
                    <a:pt x="2429" y="18610"/>
                    <a:pt x="2417" y="18606"/>
                  </a:cubicBezTo>
                  <a:cubicBezTo>
                    <a:pt x="2295" y="18544"/>
                    <a:pt x="2371" y="18284"/>
                    <a:pt x="2234" y="17994"/>
                  </a:cubicBezTo>
                  <a:cubicBezTo>
                    <a:pt x="1989" y="17994"/>
                    <a:pt x="2326" y="17734"/>
                    <a:pt x="2310" y="17734"/>
                  </a:cubicBezTo>
                  <a:cubicBezTo>
                    <a:pt x="2402" y="17596"/>
                    <a:pt x="2249" y="17137"/>
                    <a:pt x="2142" y="17137"/>
                  </a:cubicBezTo>
                  <a:cubicBezTo>
                    <a:pt x="2069" y="17137"/>
                    <a:pt x="1966" y="17235"/>
                    <a:pt x="1888" y="17235"/>
                  </a:cubicBezTo>
                  <a:cubicBezTo>
                    <a:pt x="1869" y="17235"/>
                    <a:pt x="1851" y="17229"/>
                    <a:pt x="1836" y="17214"/>
                  </a:cubicBezTo>
                  <a:cubicBezTo>
                    <a:pt x="1714" y="17091"/>
                    <a:pt x="1836" y="16954"/>
                    <a:pt x="1760" y="16831"/>
                  </a:cubicBezTo>
                  <a:cubicBezTo>
                    <a:pt x="1732" y="16777"/>
                    <a:pt x="1647" y="16698"/>
                    <a:pt x="1507" y="16698"/>
                  </a:cubicBezTo>
                  <a:cubicBezTo>
                    <a:pt x="1333" y="16698"/>
                    <a:pt x="1073" y="16819"/>
                    <a:pt x="735" y="17260"/>
                  </a:cubicBezTo>
                  <a:cubicBezTo>
                    <a:pt x="725" y="17250"/>
                    <a:pt x="718" y="17246"/>
                    <a:pt x="712" y="17246"/>
                  </a:cubicBezTo>
                  <a:cubicBezTo>
                    <a:pt x="660" y="17246"/>
                    <a:pt x="724" y="17585"/>
                    <a:pt x="628" y="17887"/>
                  </a:cubicBezTo>
                  <a:cubicBezTo>
                    <a:pt x="536" y="18208"/>
                    <a:pt x="123" y="18086"/>
                    <a:pt x="1" y="18376"/>
                  </a:cubicBezTo>
                  <a:cubicBezTo>
                    <a:pt x="62" y="18606"/>
                    <a:pt x="245" y="18606"/>
                    <a:pt x="199" y="18957"/>
                  </a:cubicBezTo>
                  <a:cubicBezTo>
                    <a:pt x="239" y="19037"/>
                    <a:pt x="279" y="19116"/>
                    <a:pt x="398" y="19116"/>
                  </a:cubicBezTo>
                  <a:cubicBezTo>
                    <a:pt x="417" y="19116"/>
                    <a:pt x="437" y="19114"/>
                    <a:pt x="459" y="19110"/>
                  </a:cubicBezTo>
                  <a:cubicBezTo>
                    <a:pt x="521" y="19401"/>
                    <a:pt x="643" y="19630"/>
                    <a:pt x="857" y="19768"/>
                  </a:cubicBezTo>
                  <a:cubicBezTo>
                    <a:pt x="811" y="20013"/>
                    <a:pt x="979" y="20059"/>
                    <a:pt x="964" y="20273"/>
                  </a:cubicBezTo>
                  <a:cubicBezTo>
                    <a:pt x="995" y="20349"/>
                    <a:pt x="1041" y="20426"/>
                    <a:pt x="1163" y="20426"/>
                  </a:cubicBezTo>
                  <a:cubicBezTo>
                    <a:pt x="1194" y="20854"/>
                    <a:pt x="1392" y="21129"/>
                    <a:pt x="1408" y="21573"/>
                  </a:cubicBezTo>
                  <a:cubicBezTo>
                    <a:pt x="2157" y="23515"/>
                    <a:pt x="2937" y="25427"/>
                    <a:pt x="4237" y="26819"/>
                  </a:cubicBezTo>
                  <a:cubicBezTo>
                    <a:pt x="4268" y="27156"/>
                    <a:pt x="4574" y="27217"/>
                    <a:pt x="4543" y="27630"/>
                  </a:cubicBezTo>
                  <a:cubicBezTo>
                    <a:pt x="4528" y="27737"/>
                    <a:pt x="4681" y="27691"/>
                    <a:pt x="4681" y="27783"/>
                  </a:cubicBezTo>
                  <a:cubicBezTo>
                    <a:pt x="4803" y="28808"/>
                    <a:pt x="5094" y="29909"/>
                    <a:pt x="4237" y="30444"/>
                  </a:cubicBezTo>
                  <a:cubicBezTo>
                    <a:pt x="4230" y="30445"/>
                    <a:pt x="4223" y="30445"/>
                    <a:pt x="4216" y="30445"/>
                  </a:cubicBezTo>
                  <a:cubicBezTo>
                    <a:pt x="4024" y="30445"/>
                    <a:pt x="4033" y="30244"/>
                    <a:pt x="3886" y="30200"/>
                  </a:cubicBezTo>
                  <a:cubicBezTo>
                    <a:pt x="3880" y="30199"/>
                    <a:pt x="3875" y="30199"/>
                    <a:pt x="3870" y="30199"/>
                  </a:cubicBezTo>
                  <a:cubicBezTo>
                    <a:pt x="3631" y="30199"/>
                    <a:pt x="3759" y="30551"/>
                    <a:pt x="3534" y="30551"/>
                  </a:cubicBezTo>
                  <a:cubicBezTo>
                    <a:pt x="3702" y="30643"/>
                    <a:pt x="3595" y="31026"/>
                    <a:pt x="3687" y="31209"/>
                  </a:cubicBezTo>
                  <a:cubicBezTo>
                    <a:pt x="3701" y="31213"/>
                    <a:pt x="3714" y="31214"/>
                    <a:pt x="3725" y="31214"/>
                  </a:cubicBezTo>
                  <a:cubicBezTo>
                    <a:pt x="3838" y="31214"/>
                    <a:pt x="3796" y="31043"/>
                    <a:pt x="3912" y="31043"/>
                  </a:cubicBezTo>
                  <a:cubicBezTo>
                    <a:pt x="3930" y="31043"/>
                    <a:pt x="3951" y="31047"/>
                    <a:pt x="3977" y="31056"/>
                  </a:cubicBezTo>
                  <a:cubicBezTo>
                    <a:pt x="4161" y="31224"/>
                    <a:pt x="4146" y="31393"/>
                    <a:pt x="4237" y="31561"/>
                  </a:cubicBezTo>
                  <a:cubicBezTo>
                    <a:pt x="4198" y="31597"/>
                    <a:pt x="4168" y="31612"/>
                    <a:pt x="4142" y="31612"/>
                  </a:cubicBezTo>
                  <a:cubicBezTo>
                    <a:pt x="4038" y="31612"/>
                    <a:pt x="4021" y="31362"/>
                    <a:pt x="3886" y="31301"/>
                  </a:cubicBezTo>
                  <a:lnTo>
                    <a:pt x="3886" y="31301"/>
                  </a:lnTo>
                  <a:cubicBezTo>
                    <a:pt x="3763" y="31683"/>
                    <a:pt x="4390" y="31744"/>
                    <a:pt x="4390" y="32157"/>
                  </a:cubicBezTo>
                  <a:cubicBezTo>
                    <a:pt x="4497" y="32249"/>
                    <a:pt x="4589" y="32356"/>
                    <a:pt x="4742" y="32418"/>
                  </a:cubicBezTo>
                  <a:cubicBezTo>
                    <a:pt x="4758" y="32708"/>
                    <a:pt x="4880" y="32907"/>
                    <a:pt x="5094" y="33014"/>
                  </a:cubicBezTo>
                  <a:cubicBezTo>
                    <a:pt x="5033" y="33351"/>
                    <a:pt x="5216" y="33442"/>
                    <a:pt x="5247" y="33672"/>
                  </a:cubicBezTo>
                  <a:cubicBezTo>
                    <a:pt x="5186" y="33733"/>
                    <a:pt x="5063" y="33733"/>
                    <a:pt x="4941" y="33733"/>
                  </a:cubicBezTo>
                  <a:cubicBezTo>
                    <a:pt x="4758" y="34222"/>
                    <a:pt x="4758" y="34712"/>
                    <a:pt x="5186" y="35094"/>
                  </a:cubicBezTo>
                  <a:cubicBezTo>
                    <a:pt x="5354" y="34926"/>
                    <a:pt x="5033" y="34712"/>
                    <a:pt x="5094" y="34482"/>
                  </a:cubicBezTo>
                  <a:cubicBezTo>
                    <a:pt x="5193" y="34350"/>
                    <a:pt x="5444" y="34281"/>
                    <a:pt x="5688" y="34281"/>
                  </a:cubicBezTo>
                  <a:cubicBezTo>
                    <a:pt x="5895" y="34281"/>
                    <a:pt x="6097" y="34331"/>
                    <a:pt x="6195" y="34437"/>
                  </a:cubicBezTo>
                  <a:cubicBezTo>
                    <a:pt x="6348" y="34605"/>
                    <a:pt x="6027" y="34865"/>
                    <a:pt x="6104" y="35140"/>
                  </a:cubicBezTo>
                  <a:cubicBezTo>
                    <a:pt x="6216" y="35082"/>
                    <a:pt x="6321" y="35060"/>
                    <a:pt x="6418" y="35060"/>
                  </a:cubicBezTo>
                  <a:cubicBezTo>
                    <a:pt x="6729" y="35060"/>
                    <a:pt x="6969" y="35285"/>
                    <a:pt x="7190" y="35285"/>
                  </a:cubicBezTo>
                  <a:cubicBezTo>
                    <a:pt x="7247" y="35285"/>
                    <a:pt x="7302" y="35270"/>
                    <a:pt x="7358" y="35232"/>
                  </a:cubicBezTo>
                  <a:lnTo>
                    <a:pt x="7358" y="35232"/>
                  </a:lnTo>
                  <a:cubicBezTo>
                    <a:pt x="7327" y="35431"/>
                    <a:pt x="7557" y="35354"/>
                    <a:pt x="7557" y="35492"/>
                  </a:cubicBezTo>
                  <a:cubicBezTo>
                    <a:pt x="7587" y="35691"/>
                    <a:pt x="7495" y="35767"/>
                    <a:pt x="7404" y="35844"/>
                  </a:cubicBezTo>
                  <a:cubicBezTo>
                    <a:pt x="7740" y="35844"/>
                    <a:pt x="8138" y="36088"/>
                    <a:pt x="8321" y="36394"/>
                  </a:cubicBezTo>
                  <a:cubicBezTo>
                    <a:pt x="8373" y="36305"/>
                    <a:pt x="8461" y="36272"/>
                    <a:pt x="8565" y="36272"/>
                  </a:cubicBezTo>
                  <a:cubicBezTo>
                    <a:pt x="8798" y="36272"/>
                    <a:pt x="9111" y="36438"/>
                    <a:pt x="9270" y="36501"/>
                  </a:cubicBezTo>
                  <a:cubicBezTo>
                    <a:pt x="9423" y="36501"/>
                    <a:pt x="9346" y="36257"/>
                    <a:pt x="9423" y="36196"/>
                  </a:cubicBezTo>
                  <a:cubicBezTo>
                    <a:pt x="10073" y="36052"/>
                    <a:pt x="10337" y="35377"/>
                    <a:pt x="11060" y="35377"/>
                  </a:cubicBezTo>
                  <a:cubicBezTo>
                    <a:pt x="11187" y="35377"/>
                    <a:pt x="11328" y="35398"/>
                    <a:pt x="11488" y="35446"/>
                  </a:cubicBezTo>
                  <a:cubicBezTo>
                    <a:pt x="11656" y="35370"/>
                    <a:pt x="11426" y="35186"/>
                    <a:pt x="11549" y="35140"/>
                  </a:cubicBezTo>
                  <a:cubicBezTo>
                    <a:pt x="11642" y="35114"/>
                    <a:pt x="11743" y="35102"/>
                    <a:pt x="11846" y="35102"/>
                  </a:cubicBezTo>
                  <a:cubicBezTo>
                    <a:pt x="12164" y="35102"/>
                    <a:pt x="12500" y="35212"/>
                    <a:pt x="12696" y="35339"/>
                  </a:cubicBezTo>
                  <a:cubicBezTo>
                    <a:pt x="12925" y="35339"/>
                    <a:pt x="12956" y="35125"/>
                    <a:pt x="13155" y="35094"/>
                  </a:cubicBezTo>
                  <a:cubicBezTo>
                    <a:pt x="13400" y="35112"/>
                    <a:pt x="13636" y="35170"/>
                    <a:pt x="13855" y="35170"/>
                  </a:cubicBezTo>
                  <a:cubicBezTo>
                    <a:pt x="14019" y="35170"/>
                    <a:pt x="14174" y="35138"/>
                    <a:pt x="14317" y="35033"/>
                  </a:cubicBezTo>
                  <a:cubicBezTo>
                    <a:pt x="14409" y="34911"/>
                    <a:pt x="14256" y="34788"/>
                    <a:pt x="14424" y="34681"/>
                  </a:cubicBezTo>
                  <a:cubicBezTo>
                    <a:pt x="14445" y="34679"/>
                    <a:pt x="14466" y="34679"/>
                    <a:pt x="14489" y="34679"/>
                  </a:cubicBezTo>
                  <a:cubicBezTo>
                    <a:pt x="14565" y="34679"/>
                    <a:pt x="14647" y="34687"/>
                    <a:pt x="14721" y="34687"/>
                  </a:cubicBezTo>
                  <a:cubicBezTo>
                    <a:pt x="14802" y="34687"/>
                    <a:pt x="14872" y="34677"/>
                    <a:pt x="14914" y="34635"/>
                  </a:cubicBezTo>
                  <a:cubicBezTo>
                    <a:pt x="15082" y="34559"/>
                    <a:pt x="14822" y="34513"/>
                    <a:pt x="14868" y="34375"/>
                  </a:cubicBezTo>
                  <a:cubicBezTo>
                    <a:pt x="15231" y="34161"/>
                    <a:pt x="15608" y="34089"/>
                    <a:pt x="15999" y="34089"/>
                  </a:cubicBezTo>
                  <a:cubicBezTo>
                    <a:pt x="16693" y="34089"/>
                    <a:pt x="17429" y="34317"/>
                    <a:pt x="18202" y="34375"/>
                  </a:cubicBezTo>
                  <a:cubicBezTo>
                    <a:pt x="18294" y="34375"/>
                    <a:pt x="18111" y="34146"/>
                    <a:pt x="18248" y="34085"/>
                  </a:cubicBezTo>
                  <a:cubicBezTo>
                    <a:pt x="18467" y="34046"/>
                    <a:pt x="18682" y="34029"/>
                    <a:pt x="18894" y="34029"/>
                  </a:cubicBezTo>
                  <a:cubicBezTo>
                    <a:pt x="20014" y="34029"/>
                    <a:pt x="21043" y="34501"/>
                    <a:pt x="22072" y="34681"/>
                  </a:cubicBezTo>
                  <a:cubicBezTo>
                    <a:pt x="22057" y="34360"/>
                    <a:pt x="22286" y="34192"/>
                    <a:pt x="22485" y="33932"/>
                  </a:cubicBezTo>
                  <a:cubicBezTo>
                    <a:pt x="22271" y="33779"/>
                    <a:pt x="22332" y="33687"/>
                    <a:pt x="21965" y="33396"/>
                  </a:cubicBezTo>
                  <a:lnTo>
                    <a:pt x="21965" y="33396"/>
                  </a:lnTo>
                  <a:cubicBezTo>
                    <a:pt x="22378" y="33519"/>
                    <a:pt x="22439" y="33626"/>
                    <a:pt x="22684" y="33932"/>
                  </a:cubicBezTo>
                  <a:cubicBezTo>
                    <a:pt x="23192" y="33932"/>
                    <a:pt x="23584" y="34164"/>
                    <a:pt x="24052" y="34164"/>
                  </a:cubicBezTo>
                  <a:cubicBezTo>
                    <a:pt x="24148" y="34164"/>
                    <a:pt x="24247" y="34154"/>
                    <a:pt x="24351" y="34131"/>
                  </a:cubicBezTo>
                  <a:cubicBezTo>
                    <a:pt x="24321" y="33978"/>
                    <a:pt x="24152" y="33962"/>
                    <a:pt x="24091" y="33825"/>
                  </a:cubicBezTo>
                  <a:cubicBezTo>
                    <a:pt x="24137" y="33687"/>
                    <a:pt x="24259" y="33626"/>
                    <a:pt x="24244" y="33427"/>
                  </a:cubicBezTo>
                  <a:cubicBezTo>
                    <a:pt x="24660" y="33302"/>
                    <a:pt x="24875" y="33115"/>
                    <a:pt x="25241" y="33115"/>
                  </a:cubicBezTo>
                  <a:cubicBezTo>
                    <a:pt x="25279" y="33115"/>
                    <a:pt x="25319" y="33117"/>
                    <a:pt x="25361" y="33121"/>
                  </a:cubicBezTo>
                  <a:cubicBezTo>
                    <a:pt x="25700" y="33149"/>
                    <a:pt x="25960" y="33386"/>
                    <a:pt x="26287" y="33386"/>
                  </a:cubicBezTo>
                  <a:cubicBezTo>
                    <a:pt x="26315" y="33386"/>
                    <a:pt x="26342" y="33385"/>
                    <a:pt x="26370" y="33381"/>
                  </a:cubicBezTo>
                  <a:cubicBezTo>
                    <a:pt x="26768" y="33320"/>
                    <a:pt x="26906" y="32968"/>
                    <a:pt x="27364" y="32968"/>
                  </a:cubicBezTo>
                  <a:cubicBezTo>
                    <a:pt x="27441" y="32907"/>
                    <a:pt x="27594" y="32922"/>
                    <a:pt x="27579" y="32769"/>
                  </a:cubicBezTo>
                  <a:cubicBezTo>
                    <a:pt x="28833" y="32326"/>
                    <a:pt x="29628" y="31439"/>
                    <a:pt x="30699" y="30796"/>
                  </a:cubicBezTo>
                  <a:cubicBezTo>
                    <a:pt x="30714" y="30689"/>
                    <a:pt x="30760" y="30597"/>
                    <a:pt x="30806" y="30506"/>
                  </a:cubicBezTo>
                  <a:cubicBezTo>
                    <a:pt x="30813" y="30506"/>
                    <a:pt x="30821" y="30506"/>
                    <a:pt x="30828" y="30506"/>
                  </a:cubicBezTo>
                  <a:cubicBezTo>
                    <a:pt x="31135" y="30506"/>
                    <a:pt x="31134" y="30199"/>
                    <a:pt x="31427" y="30199"/>
                  </a:cubicBezTo>
                  <a:cubicBezTo>
                    <a:pt x="31434" y="30199"/>
                    <a:pt x="31441" y="30199"/>
                    <a:pt x="31448" y="30200"/>
                  </a:cubicBezTo>
                  <a:cubicBezTo>
                    <a:pt x="31326" y="29894"/>
                    <a:pt x="31081" y="29909"/>
                    <a:pt x="31035" y="29664"/>
                  </a:cubicBezTo>
                  <a:lnTo>
                    <a:pt x="31035" y="29664"/>
                  </a:lnTo>
                  <a:cubicBezTo>
                    <a:pt x="31326" y="29802"/>
                    <a:pt x="31341" y="29802"/>
                    <a:pt x="31540" y="30031"/>
                  </a:cubicBezTo>
                  <a:cubicBezTo>
                    <a:pt x="32748" y="29144"/>
                    <a:pt x="33467" y="27875"/>
                    <a:pt x="34676" y="26972"/>
                  </a:cubicBezTo>
                  <a:cubicBezTo>
                    <a:pt x="34722" y="26712"/>
                    <a:pt x="35058" y="26743"/>
                    <a:pt x="35089" y="26468"/>
                  </a:cubicBezTo>
                  <a:cubicBezTo>
                    <a:pt x="35808" y="26238"/>
                    <a:pt x="36144" y="25611"/>
                    <a:pt x="36496" y="24999"/>
                  </a:cubicBezTo>
                  <a:lnTo>
                    <a:pt x="36649" y="24999"/>
                  </a:lnTo>
                  <a:cubicBezTo>
                    <a:pt x="36894" y="24341"/>
                    <a:pt x="37429" y="23974"/>
                    <a:pt x="37597" y="23240"/>
                  </a:cubicBezTo>
                  <a:cubicBezTo>
                    <a:pt x="37964" y="22888"/>
                    <a:pt x="38010" y="22231"/>
                    <a:pt x="38515" y="22032"/>
                  </a:cubicBezTo>
                  <a:cubicBezTo>
                    <a:pt x="38576" y="21068"/>
                    <a:pt x="39249" y="20686"/>
                    <a:pt x="39677" y="20074"/>
                  </a:cubicBezTo>
                  <a:cubicBezTo>
                    <a:pt x="39341" y="19890"/>
                    <a:pt x="38943" y="19783"/>
                    <a:pt x="38806" y="19416"/>
                  </a:cubicBezTo>
                  <a:lnTo>
                    <a:pt x="38806" y="19416"/>
                  </a:lnTo>
                  <a:cubicBezTo>
                    <a:pt x="39004" y="19707"/>
                    <a:pt x="39509" y="19692"/>
                    <a:pt x="39723" y="19967"/>
                  </a:cubicBezTo>
                  <a:cubicBezTo>
                    <a:pt x="40121" y="19584"/>
                    <a:pt x="40549" y="19217"/>
                    <a:pt x="41130" y="19003"/>
                  </a:cubicBezTo>
                  <a:cubicBezTo>
                    <a:pt x="41126" y="18983"/>
                    <a:pt x="41118" y="18977"/>
                    <a:pt x="41108" y="18977"/>
                  </a:cubicBezTo>
                  <a:cubicBezTo>
                    <a:pt x="41092" y="18977"/>
                    <a:pt x="41070" y="18993"/>
                    <a:pt x="41056" y="18993"/>
                  </a:cubicBezTo>
                  <a:cubicBezTo>
                    <a:pt x="41046" y="18993"/>
                    <a:pt x="41039" y="18985"/>
                    <a:pt x="41039" y="18957"/>
                  </a:cubicBezTo>
                  <a:cubicBezTo>
                    <a:pt x="41006" y="18868"/>
                    <a:pt x="41051" y="18852"/>
                    <a:pt x="41114" y="18852"/>
                  </a:cubicBezTo>
                  <a:cubicBezTo>
                    <a:pt x="41150" y="18852"/>
                    <a:pt x="41191" y="18857"/>
                    <a:pt x="41228" y="18857"/>
                  </a:cubicBezTo>
                  <a:cubicBezTo>
                    <a:pt x="41249" y="18857"/>
                    <a:pt x="41268" y="18855"/>
                    <a:pt x="41283" y="18850"/>
                  </a:cubicBezTo>
                  <a:cubicBezTo>
                    <a:pt x="41329" y="18575"/>
                    <a:pt x="42293" y="18330"/>
                    <a:pt x="42094" y="17642"/>
                  </a:cubicBezTo>
                  <a:cubicBezTo>
                    <a:pt x="42461" y="17428"/>
                    <a:pt x="42415" y="16770"/>
                    <a:pt x="42645" y="16388"/>
                  </a:cubicBezTo>
                  <a:cubicBezTo>
                    <a:pt x="42706" y="16219"/>
                    <a:pt x="42477" y="16342"/>
                    <a:pt x="42538" y="16189"/>
                  </a:cubicBezTo>
                  <a:cubicBezTo>
                    <a:pt x="42782" y="15868"/>
                    <a:pt x="42752" y="15286"/>
                    <a:pt x="42889" y="14873"/>
                  </a:cubicBezTo>
                  <a:cubicBezTo>
                    <a:pt x="42828" y="14782"/>
                    <a:pt x="42675" y="14766"/>
                    <a:pt x="42538" y="14720"/>
                  </a:cubicBezTo>
                  <a:cubicBezTo>
                    <a:pt x="42571" y="14692"/>
                    <a:pt x="42611" y="14685"/>
                    <a:pt x="42651" y="14685"/>
                  </a:cubicBezTo>
                  <a:cubicBezTo>
                    <a:pt x="42684" y="14685"/>
                    <a:pt x="42717" y="14690"/>
                    <a:pt x="42742" y="14690"/>
                  </a:cubicBezTo>
                  <a:cubicBezTo>
                    <a:pt x="42798" y="14690"/>
                    <a:pt x="42821" y="14667"/>
                    <a:pt x="42752" y="14522"/>
                  </a:cubicBezTo>
                  <a:cubicBezTo>
                    <a:pt x="42757" y="14521"/>
                    <a:pt x="42762" y="14521"/>
                    <a:pt x="42766" y="14521"/>
                  </a:cubicBezTo>
                  <a:cubicBezTo>
                    <a:pt x="42929" y="14521"/>
                    <a:pt x="42817" y="14783"/>
                    <a:pt x="42951" y="14828"/>
                  </a:cubicBezTo>
                  <a:cubicBezTo>
                    <a:pt x="43134" y="14552"/>
                    <a:pt x="43104" y="14047"/>
                    <a:pt x="43348" y="13818"/>
                  </a:cubicBezTo>
                  <a:cubicBezTo>
                    <a:pt x="43359" y="13771"/>
                    <a:pt x="43335" y="13760"/>
                    <a:pt x="43301" y="13760"/>
                  </a:cubicBezTo>
                  <a:cubicBezTo>
                    <a:pt x="43269" y="13760"/>
                    <a:pt x="43229" y="13769"/>
                    <a:pt x="43197" y="13769"/>
                  </a:cubicBezTo>
                  <a:cubicBezTo>
                    <a:pt x="43163" y="13769"/>
                    <a:pt x="43139" y="13758"/>
                    <a:pt x="43150" y="13711"/>
                  </a:cubicBezTo>
                  <a:cubicBezTo>
                    <a:pt x="43124" y="13626"/>
                    <a:pt x="43160" y="13607"/>
                    <a:pt x="43213" y="13607"/>
                  </a:cubicBezTo>
                  <a:cubicBezTo>
                    <a:pt x="43255" y="13607"/>
                    <a:pt x="43308" y="13619"/>
                    <a:pt x="43348" y="13619"/>
                  </a:cubicBezTo>
                  <a:cubicBezTo>
                    <a:pt x="43379" y="13497"/>
                    <a:pt x="43379" y="13359"/>
                    <a:pt x="43394" y="13206"/>
                  </a:cubicBezTo>
                  <a:lnTo>
                    <a:pt x="43394" y="13206"/>
                  </a:lnTo>
                  <a:cubicBezTo>
                    <a:pt x="42889" y="13252"/>
                    <a:pt x="42415" y="13252"/>
                    <a:pt x="41911" y="13252"/>
                  </a:cubicBezTo>
                  <a:cubicBezTo>
                    <a:pt x="41834" y="13252"/>
                    <a:pt x="41758" y="13206"/>
                    <a:pt x="41681" y="13206"/>
                  </a:cubicBezTo>
                  <a:cubicBezTo>
                    <a:pt x="41616" y="13206"/>
                    <a:pt x="41516" y="13240"/>
                    <a:pt x="41460" y="13240"/>
                  </a:cubicBezTo>
                  <a:cubicBezTo>
                    <a:pt x="41451" y="13240"/>
                    <a:pt x="41443" y="13239"/>
                    <a:pt x="41436" y="13237"/>
                  </a:cubicBezTo>
                  <a:cubicBezTo>
                    <a:pt x="41417" y="13230"/>
                    <a:pt x="41377" y="13204"/>
                    <a:pt x="41322" y="13204"/>
                  </a:cubicBezTo>
                  <a:cubicBezTo>
                    <a:pt x="41248" y="13204"/>
                    <a:pt x="41146" y="13250"/>
                    <a:pt x="41023" y="13451"/>
                  </a:cubicBezTo>
                  <a:cubicBezTo>
                    <a:pt x="40978" y="13650"/>
                    <a:pt x="40932" y="13864"/>
                    <a:pt x="40932" y="14078"/>
                  </a:cubicBezTo>
                  <a:cubicBezTo>
                    <a:pt x="40932" y="14185"/>
                    <a:pt x="40993" y="14568"/>
                    <a:pt x="40916" y="14568"/>
                  </a:cubicBezTo>
                  <a:cubicBezTo>
                    <a:pt x="40683" y="14568"/>
                    <a:pt x="40432" y="14589"/>
                    <a:pt x="40185" y="14589"/>
                  </a:cubicBezTo>
                  <a:cubicBezTo>
                    <a:pt x="39963" y="14589"/>
                    <a:pt x="39743" y="14572"/>
                    <a:pt x="39540" y="14506"/>
                  </a:cubicBezTo>
                  <a:cubicBezTo>
                    <a:pt x="39341" y="14445"/>
                    <a:pt x="38974" y="14399"/>
                    <a:pt x="38806" y="14262"/>
                  </a:cubicBezTo>
                  <a:cubicBezTo>
                    <a:pt x="38683" y="14155"/>
                    <a:pt x="38622" y="13956"/>
                    <a:pt x="38515" y="13864"/>
                  </a:cubicBezTo>
                  <a:cubicBezTo>
                    <a:pt x="38393" y="13772"/>
                    <a:pt x="38316" y="13803"/>
                    <a:pt x="38286" y="13665"/>
                  </a:cubicBezTo>
                  <a:cubicBezTo>
                    <a:pt x="38255" y="13543"/>
                    <a:pt x="38301" y="13527"/>
                    <a:pt x="38301" y="13405"/>
                  </a:cubicBezTo>
                  <a:cubicBezTo>
                    <a:pt x="38301" y="13252"/>
                    <a:pt x="38071" y="13222"/>
                    <a:pt x="38102" y="13007"/>
                  </a:cubicBezTo>
                  <a:lnTo>
                    <a:pt x="38102" y="13007"/>
                  </a:lnTo>
                  <a:cubicBezTo>
                    <a:pt x="38041" y="13084"/>
                    <a:pt x="37980" y="13114"/>
                    <a:pt x="37903" y="13160"/>
                  </a:cubicBezTo>
                  <a:cubicBezTo>
                    <a:pt x="37888" y="12809"/>
                    <a:pt x="37689" y="12197"/>
                    <a:pt x="37949" y="11891"/>
                  </a:cubicBezTo>
                  <a:cubicBezTo>
                    <a:pt x="38087" y="11738"/>
                    <a:pt x="38270" y="11570"/>
                    <a:pt x="38362" y="11386"/>
                  </a:cubicBezTo>
                  <a:cubicBezTo>
                    <a:pt x="38454" y="11202"/>
                    <a:pt x="38546" y="11019"/>
                    <a:pt x="38653" y="10835"/>
                  </a:cubicBezTo>
                  <a:cubicBezTo>
                    <a:pt x="38668" y="10560"/>
                    <a:pt x="38974" y="10254"/>
                    <a:pt x="39219" y="10132"/>
                  </a:cubicBezTo>
                  <a:cubicBezTo>
                    <a:pt x="39272" y="10102"/>
                    <a:pt x="39328" y="10090"/>
                    <a:pt x="39384" y="10090"/>
                  </a:cubicBezTo>
                  <a:cubicBezTo>
                    <a:pt x="39653" y="10090"/>
                    <a:pt x="39947" y="10373"/>
                    <a:pt x="40136" y="10499"/>
                  </a:cubicBezTo>
                  <a:cubicBezTo>
                    <a:pt x="40305" y="10606"/>
                    <a:pt x="40488" y="10713"/>
                    <a:pt x="40656" y="10820"/>
                  </a:cubicBezTo>
                  <a:cubicBezTo>
                    <a:pt x="40660" y="10823"/>
                    <a:pt x="40666" y="10824"/>
                    <a:pt x="40673" y="10824"/>
                  </a:cubicBezTo>
                  <a:cubicBezTo>
                    <a:pt x="40742" y="10824"/>
                    <a:pt x="40930" y="10695"/>
                    <a:pt x="40916" y="10667"/>
                  </a:cubicBezTo>
                  <a:cubicBezTo>
                    <a:pt x="40870" y="10545"/>
                    <a:pt x="40748" y="10346"/>
                    <a:pt x="40809" y="10224"/>
                  </a:cubicBezTo>
                  <a:cubicBezTo>
                    <a:pt x="40855" y="10116"/>
                    <a:pt x="40916" y="9902"/>
                    <a:pt x="41023" y="9872"/>
                  </a:cubicBezTo>
                  <a:cubicBezTo>
                    <a:pt x="41085" y="9826"/>
                    <a:pt x="41023" y="9581"/>
                    <a:pt x="41023" y="9474"/>
                  </a:cubicBezTo>
                  <a:cubicBezTo>
                    <a:pt x="40947" y="9443"/>
                    <a:pt x="40947" y="9199"/>
                    <a:pt x="41023" y="9122"/>
                  </a:cubicBezTo>
                  <a:cubicBezTo>
                    <a:pt x="41039" y="8526"/>
                    <a:pt x="41069" y="7960"/>
                    <a:pt x="41023" y="7363"/>
                  </a:cubicBezTo>
                  <a:cubicBezTo>
                    <a:pt x="41008" y="7210"/>
                    <a:pt x="40947" y="7057"/>
                    <a:pt x="41023" y="6904"/>
                  </a:cubicBezTo>
                  <a:cubicBezTo>
                    <a:pt x="41054" y="6721"/>
                    <a:pt x="41115" y="6522"/>
                    <a:pt x="41023" y="6354"/>
                  </a:cubicBezTo>
                  <a:cubicBezTo>
                    <a:pt x="40886" y="5941"/>
                    <a:pt x="40718" y="5620"/>
                    <a:pt x="40672" y="5191"/>
                  </a:cubicBezTo>
                  <a:cubicBezTo>
                    <a:pt x="40718" y="4916"/>
                    <a:pt x="40503" y="4947"/>
                    <a:pt x="40396" y="4748"/>
                  </a:cubicBezTo>
                  <a:cubicBezTo>
                    <a:pt x="40305" y="4564"/>
                    <a:pt x="40167" y="4381"/>
                    <a:pt x="40167" y="4166"/>
                  </a:cubicBezTo>
                  <a:cubicBezTo>
                    <a:pt x="40167" y="3983"/>
                    <a:pt x="39892" y="3876"/>
                    <a:pt x="39815" y="3723"/>
                  </a:cubicBezTo>
                  <a:cubicBezTo>
                    <a:pt x="39739" y="3570"/>
                    <a:pt x="39800" y="3371"/>
                    <a:pt x="39815" y="3203"/>
                  </a:cubicBezTo>
                  <a:cubicBezTo>
                    <a:pt x="39892" y="2790"/>
                    <a:pt x="39708" y="2438"/>
                    <a:pt x="39586" y="2040"/>
                  </a:cubicBezTo>
                  <a:cubicBezTo>
                    <a:pt x="39448" y="1612"/>
                    <a:pt x="39295" y="1169"/>
                    <a:pt x="39066" y="633"/>
                  </a:cubicBezTo>
                  <a:cubicBezTo>
                    <a:pt x="39066" y="634"/>
                    <a:pt x="39065" y="634"/>
                    <a:pt x="39063" y="634"/>
                  </a:cubicBezTo>
                  <a:cubicBezTo>
                    <a:pt x="39030" y="634"/>
                    <a:pt x="38715" y="510"/>
                    <a:pt x="38454" y="496"/>
                  </a:cubicBezTo>
                  <a:cubicBezTo>
                    <a:pt x="38393" y="496"/>
                    <a:pt x="38286" y="450"/>
                    <a:pt x="38224" y="450"/>
                  </a:cubicBezTo>
                  <a:cubicBezTo>
                    <a:pt x="38156" y="450"/>
                    <a:pt x="38052" y="401"/>
                    <a:pt x="37976" y="401"/>
                  </a:cubicBezTo>
                  <a:cubicBezTo>
                    <a:pt x="37967" y="401"/>
                    <a:pt x="37958" y="402"/>
                    <a:pt x="37949" y="404"/>
                  </a:cubicBezTo>
                  <a:cubicBezTo>
                    <a:pt x="37706" y="435"/>
                    <a:pt x="37515" y="489"/>
                    <a:pt x="37303" y="489"/>
                  </a:cubicBezTo>
                  <a:cubicBezTo>
                    <a:pt x="37209" y="489"/>
                    <a:pt x="37110" y="478"/>
                    <a:pt x="37001" y="450"/>
                  </a:cubicBezTo>
                  <a:cubicBezTo>
                    <a:pt x="36977" y="520"/>
                    <a:pt x="36805" y="563"/>
                    <a:pt x="36643" y="563"/>
                  </a:cubicBezTo>
                  <a:cubicBezTo>
                    <a:pt x="36489" y="563"/>
                    <a:pt x="36343" y="524"/>
                    <a:pt x="36343" y="434"/>
                  </a:cubicBezTo>
                  <a:cubicBezTo>
                    <a:pt x="36343" y="403"/>
                    <a:pt x="36324" y="393"/>
                    <a:pt x="36295" y="393"/>
                  </a:cubicBezTo>
                  <a:cubicBezTo>
                    <a:pt x="36236" y="393"/>
                    <a:pt x="36136" y="439"/>
                    <a:pt x="36088" y="439"/>
                  </a:cubicBezTo>
                  <a:cubicBezTo>
                    <a:pt x="36079" y="439"/>
                    <a:pt x="36072" y="438"/>
                    <a:pt x="36068" y="434"/>
                  </a:cubicBezTo>
                  <a:cubicBezTo>
                    <a:pt x="35961" y="388"/>
                    <a:pt x="35838" y="266"/>
                    <a:pt x="35731" y="251"/>
                  </a:cubicBezTo>
                  <a:cubicBezTo>
                    <a:pt x="35578" y="174"/>
                    <a:pt x="35349" y="159"/>
                    <a:pt x="35257" y="67"/>
                  </a:cubicBezTo>
                  <a:cubicBezTo>
                    <a:pt x="35213" y="23"/>
                    <a:pt x="35159" y="9"/>
                    <a:pt x="35100" y="9"/>
                  </a:cubicBezTo>
                  <a:cubicBezTo>
                    <a:pt x="34991" y="9"/>
                    <a:pt x="34863" y="56"/>
                    <a:pt x="34737" y="56"/>
                  </a:cubicBezTo>
                  <a:cubicBezTo>
                    <a:pt x="34717" y="56"/>
                    <a:pt x="34696" y="55"/>
                    <a:pt x="34676" y="52"/>
                  </a:cubicBezTo>
                  <a:cubicBezTo>
                    <a:pt x="34646" y="14"/>
                    <a:pt x="34621" y="1"/>
                    <a:pt x="3459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2"/>
            <p:cNvSpPr/>
            <p:nvPr/>
          </p:nvSpPr>
          <p:spPr>
            <a:xfrm>
              <a:off x="4118015" y="2216272"/>
              <a:ext cx="12967" cy="8920"/>
            </a:xfrm>
            <a:custGeom>
              <a:rect b="b" l="l" r="r" t="t"/>
              <a:pathLst>
                <a:path extrusionOk="0" h="421" w="612">
                  <a:moveTo>
                    <a:pt x="15" y="1"/>
                  </a:moveTo>
                  <a:cubicBezTo>
                    <a:pt x="0" y="230"/>
                    <a:pt x="230" y="200"/>
                    <a:pt x="214" y="414"/>
                  </a:cubicBezTo>
                  <a:cubicBezTo>
                    <a:pt x="242" y="419"/>
                    <a:pt x="267" y="421"/>
                    <a:pt x="290" y="421"/>
                  </a:cubicBezTo>
                  <a:cubicBezTo>
                    <a:pt x="409" y="421"/>
                    <a:pt x="479" y="365"/>
                    <a:pt x="581" y="353"/>
                  </a:cubicBezTo>
                  <a:cubicBezTo>
                    <a:pt x="612" y="200"/>
                    <a:pt x="520" y="169"/>
                    <a:pt x="520" y="62"/>
                  </a:cubicBezTo>
                  <a:cubicBezTo>
                    <a:pt x="460" y="122"/>
                    <a:pt x="416" y="143"/>
                    <a:pt x="377" y="143"/>
                  </a:cubicBezTo>
                  <a:cubicBezTo>
                    <a:pt x="277" y="143"/>
                    <a:pt x="214" y="1"/>
                    <a:pt x="1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2"/>
            <p:cNvSpPr/>
            <p:nvPr/>
          </p:nvSpPr>
          <p:spPr>
            <a:xfrm>
              <a:off x="3546017" y="2133133"/>
              <a:ext cx="577847" cy="767623"/>
            </a:xfrm>
            <a:custGeom>
              <a:rect b="b" l="l" r="r" t="t"/>
              <a:pathLst>
                <a:path extrusionOk="0" h="36230" w="27273">
                  <a:moveTo>
                    <a:pt x="25847" y="1"/>
                  </a:moveTo>
                  <a:cubicBezTo>
                    <a:pt x="25728" y="1"/>
                    <a:pt x="25612" y="29"/>
                    <a:pt x="25498" y="101"/>
                  </a:cubicBezTo>
                  <a:cubicBezTo>
                    <a:pt x="25162" y="315"/>
                    <a:pt x="25345" y="682"/>
                    <a:pt x="25009" y="911"/>
                  </a:cubicBezTo>
                  <a:cubicBezTo>
                    <a:pt x="24810" y="1034"/>
                    <a:pt x="24183" y="1279"/>
                    <a:pt x="24045" y="1309"/>
                  </a:cubicBezTo>
                  <a:cubicBezTo>
                    <a:pt x="24028" y="1313"/>
                    <a:pt x="24011" y="1315"/>
                    <a:pt x="23994" y="1315"/>
                  </a:cubicBezTo>
                  <a:cubicBezTo>
                    <a:pt x="23897" y="1315"/>
                    <a:pt x="23814" y="1258"/>
                    <a:pt x="23734" y="1258"/>
                  </a:cubicBezTo>
                  <a:cubicBezTo>
                    <a:pt x="23721" y="1258"/>
                    <a:pt x="23707" y="1259"/>
                    <a:pt x="23693" y="1263"/>
                  </a:cubicBezTo>
                  <a:cubicBezTo>
                    <a:pt x="23467" y="1303"/>
                    <a:pt x="23275" y="1425"/>
                    <a:pt x="22905" y="1425"/>
                  </a:cubicBezTo>
                  <a:cubicBezTo>
                    <a:pt x="22850" y="1425"/>
                    <a:pt x="22792" y="1422"/>
                    <a:pt x="22730" y="1416"/>
                  </a:cubicBezTo>
                  <a:cubicBezTo>
                    <a:pt x="22531" y="1845"/>
                    <a:pt x="21858" y="1737"/>
                    <a:pt x="21430" y="1860"/>
                  </a:cubicBezTo>
                  <a:cubicBezTo>
                    <a:pt x="21271" y="1903"/>
                    <a:pt x="21194" y="2014"/>
                    <a:pt x="21045" y="2014"/>
                  </a:cubicBezTo>
                  <a:cubicBezTo>
                    <a:pt x="21036" y="2014"/>
                    <a:pt x="21026" y="2014"/>
                    <a:pt x="21017" y="2013"/>
                  </a:cubicBezTo>
                  <a:cubicBezTo>
                    <a:pt x="20848" y="2013"/>
                    <a:pt x="20802" y="1860"/>
                    <a:pt x="20665" y="1814"/>
                  </a:cubicBezTo>
                  <a:cubicBezTo>
                    <a:pt x="20565" y="1779"/>
                    <a:pt x="20424" y="1764"/>
                    <a:pt x="20270" y="1764"/>
                  </a:cubicBezTo>
                  <a:cubicBezTo>
                    <a:pt x="20022" y="1764"/>
                    <a:pt x="19743" y="1803"/>
                    <a:pt x="19564" y="1860"/>
                  </a:cubicBezTo>
                  <a:cubicBezTo>
                    <a:pt x="19411" y="1906"/>
                    <a:pt x="19151" y="2150"/>
                    <a:pt x="18952" y="2319"/>
                  </a:cubicBezTo>
                  <a:cubicBezTo>
                    <a:pt x="18478" y="2380"/>
                    <a:pt x="18156" y="2319"/>
                    <a:pt x="17697" y="2426"/>
                  </a:cubicBezTo>
                  <a:cubicBezTo>
                    <a:pt x="17594" y="2227"/>
                    <a:pt x="17399" y="2141"/>
                    <a:pt x="17174" y="2141"/>
                  </a:cubicBezTo>
                  <a:cubicBezTo>
                    <a:pt x="16899" y="2141"/>
                    <a:pt x="16580" y="2269"/>
                    <a:pt x="16336" y="2472"/>
                  </a:cubicBezTo>
                  <a:cubicBezTo>
                    <a:pt x="16275" y="2518"/>
                    <a:pt x="16244" y="2670"/>
                    <a:pt x="16183" y="2716"/>
                  </a:cubicBezTo>
                  <a:cubicBezTo>
                    <a:pt x="16061" y="2793"/>
                    <a:pt x="15862" y="2793"/>
                    <a:pt x="15724" y="2869"/>
                  </a:cubicBezTo>
                  <a:cubicBezTo>
                    <a:pt x="15230" y="3139"/>
                    <a:pt x="15044" y="3482"/>
                    <a:pt x="14319" y="3482"/>
                  </a:cubicBezTo>
                  <a:cubicBezTo>
                    <a:pt x="14303" y="3482"/>
                    <a:pt x="14287" y="3481"/>
                    <a:pt x="14271" y="3481"/>
                  </a:cubicBezTo>
                  <a:cubicBezTo>
                    <a:pt x="14264" y="3482"/>
                    <a:pt x="14258" y="3482"/>
                    <a:pt x="14251" y="3482"/>
                  </a:cubicBezTo>
                  <a:cubicBezTo>
                    <a:pt x="14060" y="3482"/>
                    <a:pt x="14099" y="3266"/>
                    <a:pt x="13965" y="3221"/>
                  </a:cubicBezTo>
                  <a:cubicBezTo>
                    <a:pt x="13840" y="3245"/>
                    <a:pt x="13721" y="3257"/>
                    <a:pt x="13608" y="3257"/>
                  </a:cubicBezTo>
                  <a:cubicBezTo>
                    <a:pt x="13294" y="3257"/>
                    <a:pt x="13028" y="3169"/>
                    <a:pt x="12803" y="3022"/>
                  </a:cubicBezTo>
                  <a:cubicBezTo>
                    <a:pt x="12300" y="3155"/>
                    <a:pt x="11983" y="3574"/>
                    <a:pt x="11493" y="3574"/>
                  </a:cubicBezTo>
                  <a:cubicBezTo>
                    <a:pt x="11476" y="3574"/>
                    <a:pt x="11459" y="3574"/>
                    <a:pt x="11442" y="3573"/>
                  </a:cubicBezTo>
                  <a:cubicBezTo>
                    <a:pt x="11304" y="3955"/>
                    <a:pt x="10723" y="3894"/>
                    <a:pt x="10539" y="4231"/>
                  </a:cubicBezTo>
                  <a:cubicBezTo>
                    <a:pt x="10441" y="4207"/>
                    <a:pt x="10344" y="4198"/>
                    <a:pt x="10248" y="4198"/>
                  </a:cubicBezTo>
                  <a:cubicBezTo>
                    <a:pt x="9923" y="4198"/>
                    <a:pt x="9602" y="4302"/>
                    <a:pt x="9264" y="4302"/>
                  </a:cubicBezTo>
                  <a:cubicBezTo>
                    <a:pt x="9122" y="4302"/>
                    <a:pt x="8976" y="4283"/>
                    <a:pt x="8826" y="4231"/>
                  </a:cubicBezTo>
                  <a:cubicBezTo>
                    <a:pt x="8520" y="4139"/>
                    <a:pt x="7985" y="3512"/>
                    <a:pt x="7709" y="3282"/>
                  </a:cubicBezTo>
                  <a:cubicBezTo>
                    <a:pt x="7556" y="3129"/>
                    <a:pt x="7296" y="3068"/>
                    <a:pt x="7251" y="3022"/>
                  </a:cubicBezTo>
                  <a:cubicBezTo>
                    <a:pt x="6991" y="2716"/>
                    <a:pt x="6960" y="2227"/>
                    <a:pt x="6654" y="2059"/>
                  </a:cubicBezTo>
                  <a:cubicBezTo>
                    <a:pt x="6626" y="1975"/>
                    <a:pt x="6713" y="1762"/>
                    <a:pt x="6587" y="1762"/>
                  </a:cubicBezTo>
                  <a:cubicBezTo>
                    <a:pt x="6576" y="1762"/>
                    <a:pt x="6562" y="1764"/>
                    <a:pt x="6547" y="1768"/>
                  </a:cubicBezTo>
                  <a:cubicBezTo>
                    <a:pt x="6532" y="1676"/>
                    <a:pt x="6593" y="1661"/>
                    <a:pt x="6654" y="1661"/>
                  </a:cubicBezTo>
                  <a:cubicBezTo>
                    <a:pt x="6409" y="1462"/>
                    <a:pt x="6134" y="1462"/>
                    <a:pt x="5935" y="1309"/>
                  </a:cubicBezTo>
                  <a:cubicBezTo>
                    <a:pt x="5721" y="1753"/>
                    <a:pt x="5415" y="2166"/>
                    <a:pt x="5155" y="2594"/>
                  </a:cubicBezTo>
                  <a:cubicBezTo>
                    <a:pt x="5124" y="2640"/>
                    <a:pt x="5094" y="2762"/>
                    <a:pt x="5048" y="2778"/>
                  </a:cubicBezTo>
                  <a:cubicBezTo>
                    <a:pt x="4971" y="2808"/>
                    <a:pt x="4880" y="2854"/>
                    <a:pt x="4880" y="2900"/>
                  </a:cubicBezTo>
                  <a:cubicBezTo>
                    <a:pt x="4880" y="3038"/>
                    <a:pt x="4819" y="3038"/>
                    <a:pt x="4711" y="3145"/>
                  </a:cubicBezTo>
                  <a:cubicBezTo>
                    <a:pt x="4666" y="3191"/>
                    <a:pt x="4681" y="3298"/>
                    <a:pt x="4635" y="3374"/>
                  </a:cubicBezTo>
                  <a:cubicBezTo>
                    <a:pt x="4589" y="3435"/>
                    <a:pt x="4451" y="3466"/>
                    <a:pt x="4436" y="3527"/>
                  </a:cubicBezTo>
                  <a:cubicBezTo>
                    <a:pt x="4406" y="3604"/>
                    <a:pt x="4543" y="3756"/>
                    <a:pt x="4589" y="3818"/>
                  </a:cubicBezTo>
                  <a:cubicBezTo>
                    <a:pt x="4650" y="3925"/>
                    <a:pt x="4711" y="3986"/>
                    <a:pt x="4773" y="4108"/>
                  </a:cubicBezTo>
                  <a:cubicBezTo>
                    <a:pt x="4819" y="4185"/>
                    <a:pt x="4742" y="4292"/>
                    <a:pt x="4819" y="4353"/>
                  </a:cubicBezTo>
                  <a:cubicBezTo>
                    <a:pt x="4956" y="4491"/>
                    <a:pt x="4910" y="4705"/>
                    <a:pt x="5109" y="4842"/>
                  </a:cubicBezTo>
                  <a:cubicBezTo>
                    <a:pt x="5155" y="4873"/>
                    <a:pt x="5339" y="4965"/>
                    <a:pt x="5339" y="5011"/>
                  </a:cubicBezTo>
                  <a:cubicBezTo>
                    <a:pt x="5339" y="5087"/>
                    <a:pt x="5384" y="5179"/>
                    <a:pt x="5446" y="5240"/>
                  </a:cubicBezTo>
                  <a:cubicBezTo>
                    <a:pt x="5476" y="5393"/>
                    <a:pt x="5583" y="5485"/>
                    <a:pt x="5736" y="5485"/>
                  </a:cubicBezTo>
                  <a:cubicBezTo>
                    <a:pt x="5935" y="5485"/>
                    <a:pt x="5905" y="5668"/>
                    <a:pt x="5950" y="5837"/>
                  </a:cubicBezTo>
                  <a:cubicBezTo>
                    <a:pt x="5966" y="5974"/>
                    <a:pt x="5981" y="6250"/>
                    <a:pt x="6165" y="6250"/>
                  </a:cubicBezTo>
                  <a:cubicBezTo>
                    <a:pt x="6272" y="6250"/>
                    <a:pt x="6318" y="6449"/>
                    <a:pt x="6348" y="6494"/>
                  </a:cubicBezTo>
                  <a:cubicBezTo>
                    <a:pt x="6455" y="6693"/>
                    <a:pt x="6455" y="6770"/>
                    <a:pt x="6685" y="6892"/>
                  </a:cubicBezTo>
                  <a:cubicBezTo>
                    <a:pt x="6746" y="6923"/>
                    <a:pt x="6776" y="6984"/>
                    <a:pt x="6853" y="6999"/>
                  </a:cubicBezTo>
                  <a:cubicBezTo>
                    <a:pt x="6858" y="7000"/>
                    <a:pt x="6862" y="7001"/>
                    <a:pt x="6867" y="7001"/>
                  </a:cubicBezTo>
                  <a:cubicBezTo>
                    <a:pt x="6911" y="7001"/>
                    <a:pt x="6954" y="6956"/>
                    <a:pt x="6991" y="6956"/>
                  </a:cubicBezTo>
                  <a:cubicBezTo>
                    <a:pt x="7002" y="6956"/>
                    <a:pt x="7012" y="6959"/>
                    <a:pt x="7021" y="6969"/>
                  </a:cubicBezTo>
                  <a:cubicBezTo>
                    <a:pt x="7342" y="7259"/>
                    <a:pt x="7648" y="7565"/>
                    <a:pt x="7954" y="7856"/>
                  </a:cubicBezTo>
                  <a:cubicBezTo>
                    <a:pt x="8229" y="7871"/>
                    <a:pt x="8520" y="8039"/>
                    <a:pt x="8780" y="8116"/>
                  </a:cubicBezTo>
                  <a:cubicBezTo>
                    <a:pt x="9361" y="8330"/>
                    <a:pt x="9958" y="8529"/>
                    <a:pt x="10554" y="8743"/>
                  </a:cubicBezTo>
                  <a:cubicBezTo>
                    <a:pt x="11457" y="9049"/>
                    <a:pt x="12359" y="9355"/>
                    <a:pt x="13246" y="9676"/>
                  </a:cubicBezTo>
                  <a:cubicBezTo>
                    <a:pt x="14118" y="9951"/>
                    <a:pt x="14990" y="10272"/>
                    <a:pt x="15877" y="10532"/>
                  </a:cubicBezTo>
                  <a:cubicBezTo>
                    <a:pt x="16056" y="10582"/>
                    <a:pt x="16261" y="10596"/>
                    <a:pt x="16472" y="10596"/>
                  </a:cubicBezTo>
                  <a:cubicBezTo>
                    <a:pt x="16714" y="10596"/>
                    <a:pt x="16964" y="10578"/>
                    <a:pt x="17193" y="10578"/>
                  </a:cubicBezTo>
                  <a:lnTo>
                    <a:pt x="18493" y="10578"/>
                  </a:lnTo>
                  <a:lnTo>
                    <a:pt x="10692" y="18578"/>
                  </a:lnTo>
                  <a:cubicBezTo>
                    <a:pt x="10631" y="18624"/>
                    <a:pt x="10539" y="18792"/>
                    <a:pt x="10447" y="18792"/>
                  </a:cubicBezTo>
                  <a:cubicBezTo>
                    <a:pt x="10203" y="18777"/>
                    <a:pt x="9958" y="18761"/>
                    <a:pt x="9698" y="18746"/>
                  </a:cubicBezTo>
                  <a:cubicBezTo>
                    <a:pt x="9117" y="18716"/>
                    <a:pt x="8535" y="18670"/>
                    <a:pt x="7954" y="18639"/>
                  </a:cubicBezTo>
                  <a:cubicBezTo>
                    <a:pt x="7832" y="18654"/>
                    <a:pt x="7740" y="18716"/>
                    <a:pt x="7633" y="18777"/>
                  </a:cubicBezTo>
                  <a:cubicBezTo>
                    <a:pt x="7599" y="18799"/>
                    <a:pt x="7555" y="18805"/>
                    <a:pt x="7507" y="18805"/>
                  </a:cubicBezTo>
                  <a:cubicBezTo>
                    <a:pt x="7455" y="18805"/>
                    <a:pt x="7398" y="18798"/>
                    <a:pt x="7346" y="18798"/>
                  </a:cubicBezTo>
                  <a:cubicBezTo>
                    <a:pt x="7317" y="18798"/>
                    <a:pt x="7290" y="18800"/>
                    <a:pt x="7266" y="18807"/>
                  </a:cubicBezTo>
                  <a:cubicBezTo>
                    <a:pt x="7128" y="18853"/>
                    <a:pt x="6991" y="18853"/>
                    <a:pt x="6853" y="18899"/>
                  </a:cubicBezTo>
                  <a:cubicBezTo>
                    <a:pt x="6700" y="18930"/>
                    <a:pt x="6623" y="19037"/>
                    <a:pt x="6501" y="19098"/>
                  </a:cubicBezTo>
                  <a:cubicBezTo>
                    <a:pt x="6256" y="19220"/>
                    <a:pt x="5981" y="19266"/>
                    <a:pt x="5736" y="19404"/>
                  </a:cubicBezTo>
                  <a:cubicBezTo>
                    <a:pt x="5614" y="19465"/>
                    <a:pt x="5186" y="19802"/>
                    <a:pt x="5186" y="19939"/>
                  </a:cubicBezTo>
                  <a:cubicBezTo>
                    <a:pt x="5186" y="20505"/>
                    <a:pt x="4513" y="20475"/>
                    <a:pt x="4100" y="20566"/>
                  </a:cubicBezTo>
                  <a:cubicBezTo>
                    <a:pt x="3610" y="20658"/>
                    <a:pt x="2998" y="20582"/>
                    <a:pt x="2662" y="20903"/>
                  </a:cubicBezTo>
                  <a:cubicBezTo>
                    <a:pt x="2478" y="20918"/>
                    <a:pt x="2570" y="21117"/>
                    <a:pt x="2463" y="21209"/>
                  </a:cubicBezTo>
                  <a:cubicBezTo>
                    <a:pt x="2432" y="21239"/>
                    <a:pt x="2387" y="21270"/>
                    <a:pt x="2325" y="21301"/>
                  </a:cubicBezTo>
                  <a:cubicBezTo>
                    <a:pt x="1928" y="21882"/>
                    <a:pt x="1515" y="22478"/>
                    <a:pt x="1117" y="23075"/>
                  </a:cubicBezTo>
                  <a:cubicBezTo>
                    <a:pt x="796" y="23534"/>
                    <a:pt x="398" y="23901"/>
                    <a:pt x="0" y="24283"/>
                  </a:cubicBezTo>
                  <a:lnTo>
                    <a:pt x="0" y="34103"/>
                  </a:lnTo>
                  <a:cubicBezTo>
                    <a:pt x="291" y="34501"/>
                    <a:pt x="628" y="34883"/>
                    <a:pt x="933" y="35281"/>
                  </a:cubicBezTo>
                  <a:cubicBezTo>
                    <a:pt x="1148" y="35556"/>
                    <a:pt x="1499" y="35862"/>
                    <a:pt x="1515" y="36229"/>
                  </a:cubicBezTo>
                  <a:cubicBezTo>
                    <a:pt x="1928" y="35678"/>
                    <a:pt x="2310" y="35112"/>
                    <a:pt x="2616" y="34470"/>
                  </a:cubicBezTo>
                  <a:cubicBezTo>
                    <a:pt x="2640" y="34454"/>
                    <a:pt x="2688" y="34426"/>
                    <a:pt x="2725" y="34426"/>
                  </a:cubicBezTo>
                  <a:cubicBezTo>
                    <a:pt x="2759" y="34426"/>
                    <a:pt x="2784" y="34450"/>
                    <a:pt x="2769" y="34531"/>
                  </a:cubicBezTo>
                  <a:cubicBezTo>
                    <a:pt x="2800" y="34409"/>
                    <a:pt x="2830" y="34241"/>
                    <a:pt x="2922" y="34072"/>
                  </a:cubicBezTo>
                  <a:cubicBezTo>
                    <a:pt x="2930" y="34073"/>
                    <a:pt x="2938" y="34074"/>
                    <a:pt x="2945" y="34074"/>
                  </a:cubicBezTo>
                  <a:cubicBezTo>
                    <a:pt x="3024" y="34074"/>
                    <a:pt x="3037" y="34015"/>
                    <a:pt x="3114" y="34015"/>
                  </a:cubicBezTo>
                  <a:cubicBezTo>
                    <a:pt x="3133" y="34015"/>
                    <a:pt x="3155" y="34018"/>
                    <a:pt x="3182" y="34027"/>
                  </a:cubicBezTo>
                  <a:cubicBezTo>
                    <a:pt x="3335" y="33506"/>
                    <a:pt x="3840" y="33338"/>
                    <a:pt x="3977" y="32818"/>
                  </a:cubicBezTo>
                  <a:cubicBezTo>
                    <a:pt x="4620" y="32268"/>
                    <a:pt x="5232" y="31686"/>
                    <a:pt x="5752" y="30998"/>
                  </a:cubicBezTo>
                  <a:cubicBezTo>
                    <a:pt x="6807" y="29805"/>
                    <a:pt x="8138" y="28887"/>
                    <a:pt x="9270" y="27771"/>
                  </a:cubicBezTo>
                  <a:cubicBezTo>
                    <a:pt x="10447" y="26975"/>
                    <a:pt x="11763" y="26333"/>
                    <a:pt x="13002" y="25599"/>
                  </a:cubicBezTo>
                  <a:cubicBezTo>
                    <a:pt x="13139" y="25507"/>
                    <a:pt x="13246" y="25369"/>
                    <a:pt x="13415" y="25308"/>
                  </a:cubicBezTo>
                  <a:cubicBezTo>
                    <a:pt x="13491" y="25033"/>
                    <a:pt x="13843" y="25033"/>
                    <a:pt x="13858" y="24696"/>
                  </a:cubicBezTo>
                  <a:cubicBezTo>
                    <a:pt x="13879" y="24702"/>
                    <a:pt x="13897" y="24705"/>
                    <a:pt x="13913" y="24705"/>
                  </a:cubicBezTo>
                  <a:cubicBezTo>
                    <a:pt x="13978" y="24705"/>
                    <a:pt x="14008" y="24663"/>
                    <a:pt x="14057" y="24650"/>
                  </a:cubicBezTo>
                  <a:cubicBezTo>
                    <a:pt x="14134" y="24604"/>
                    <a:pt x="14164" y="24528"/>
                    <a:pt x="14164" y="24390"/>
                  </a:cubicBezTo>
                  <a:cubicBezTo>
                    <a:pt x="14883" y="23931"/>
                    <a:pt x="15464" y="23350"/>
                    <a:pt x="15923" y="22631"/>
                  </a:cubicBezTo>
                  <a:cubicBezTo>
                    <a:pt x="15958" y="22597"/>
                    <a:pt x="16009" y="22580"/>
                    <a:pt x="16072" y="22580"/>
                  </a:cubicBezTo>
                  <a:cubicBezTo>
                    <a:pt x="16092" y="22580"/>
                    <a:pt x="16114" y="22582"/>
                    <a:pt x="16137" y="22585"/>
                  </a:cubicBezTo>
                  <a:cubicBezTo>
                    <a:pt x="17101" y="21270"/>
                    <a:pt x="18478" y="20398"/>
                    <a:pt x="19105" y="18746"/>
                  </a:cubicBezTo>
                  <a:cubicBezTo>
                    <a:pt x="19946" y="17783"/>
                    <a:pt x="20726" y="16773"/>
                    <a:pt x="21277" y="15519"/>
                  </a:cubicBezTo>
                  <a:cubicBezTo>
                    <a:pt x="21231" y="15381"/>
                    <a:pt x="21368" y="15427"/>
                    <a:pt x="21430" y="15366"/>
                  </a:cubicBezTo>
                  <a:cubicBezTo>
                    <a:pt x="21537" y="13469"/>
                    <a:pt x="22867" y="12781"/>
                    <a:pt x="23387" y="11297"/>
                  </a:cubicBezTo>
                  <a:cubicBezTo>
                    <a:pt x="23403" y="11129"/>
                    <a:pt x="23296" y="11083"/>
                    <a:pt x="23342" y="10884"/>
                  </a:cubicBezTo>
                  <a:cubicBezTo>
                    <a:pt x="23602" y="10594"/>
                    <a:pt x="23846" y="10288"/>
                    <a:pt x="24244" y="10135"/>
                  </a:cubicBezTo>
                  <a:cubicBezTo>
                    <a:pt x="24244" y="9661"/>
                    <a:pt x="24519" y="9462"/>
                    <a:pt x="24749" y="9217"/>
                  </a:cubicBezTo>
                  <a:cubicBezTo>
                    <a:pt x="24856" y="8575"/>
                    <a:pt x="25085" y="8039"/>
                    <a:pt x="25605" y="7810"/>
                  </a:cubicBezTo>
                  <a:cubicBezTo>
                    <a:pt x="25529" y="7351"/>
                    <a:pt x="25942" y="7167"/>
                    <a:pt x="26110" y="6800"/>
                  </a:cubicBezTo>
                  <a:cubicBezTo>
                    <a:pt x="26232" y="6601"/>
                    <a:pt x="25865" y="6693"/>
                    <a:pt x="26003" y="6418"/>
                  </a:cubicBezTo>
                  <a:cubicBezTo>
                    <a:pt x="26049" y="6326"/>
                    <a:pt x="26034" y="6280"/>
                    <a:pt x="26049" y="6188"/>
                  </a:cubicBezTo>
                  <a:cubicBezTo>
                    <a:pt x="26110" y="5653"/>
                    <a:pt x="26355" y="5072"/>
                    <a:pt x="26217" y="4644"/>
                  </a:cubicBezTo>
                  <a:cubicBezTo>
                    <a:pt x="26334" y="4381"/>
                    <a:pt x="26576" y="4230"/>
                    <a:pt x="26957" y="4230"/>
                  </a:cubicBezTo>
                  <a:cubicBezTo>
                    <a:pt x="26975" y="4230"/>
                    <a:pt x="26994" y="4230"/>
                    <a:pt x="27012" y="4231"/>
                  </a:cubicBezTo>
                  <a:cubicBezTo>
                    <a:pt x="26982" y="4154"/>
                    <a:pt x="26905" y="4139"/>
                    <a:pt x="26819" y="4139"/>
                  </a:cubicBezTo>
                  <a:cubicBezTo>
                    <a:pt x="26762" y="4139"/>
                    <a:pt x="26700" y="4146"/>
                    <a:pt x="26645" y="4146"/>
                  </a:cubicBezTo>
                  <a:cubicBezTo>
                    <a:pt x="26618" y="4146"/>
                    <a:pt x="26592" y="4144"/>
                    <a:pt x="26569" y="4139"/>
                  </a:cubicBezTo>
                  <a:cubicBezTo>
                    <a:pt x="26658" y="4113"/>
                    <a:pt x="26620" y="3949"/>
                    <a:pt x="26694" y="3949"/>
                  </a:cubicBezTo>
                  <a:cubicBezTo>
                    <a:pt x="26708" y="3949"/>
                    <a:pt x="26727" y="3955"/>
                    <a:pt x="26752" y="3971"/>
                  </a:cubicBezTo>
                  <a:cubicBezTo>
                    <a:pt x="26773" y="3986"/>
                    <a:pt x="26798" y="3993"/>
                    <a:pt x="26821" y="3993"/>
                  </a:cubicBezTo>
                  <a:cubicBezTo>
                    <a:pt x="26866" y="3993"/>
                    <a:pt x="26900" y="3966"/>
                    <a:pt x="26860" y="3925"/>
                  </a:cubicBezTo>
                  <a:cubicBezTo>
                    <a:pt x="26829" y="3894"/>
                    <a:pt x="26875" y="3818"/>
                    <a:pt x="26875" y="3787"/>
                  </a:cubicBezTo>
                  <a:cubicBezTo>
                    <a:pt x="26967" y="3328"/>
                    <a:pt x="26630" y="2625"/>
                    <a:pt x="27012" y="2319"/>
                  </a:cubicBezTo>
                  <a:cubicBezTo>
                    <a:pt x="27058" y="2135"/>
                    <a:pt x="26798" y="2273"/>
                    <a:pt x="26768" y="2166"/>
                  </a:cubicBezTo>
                  <a:cubicBezTo>
                    <a:pt x="26599" y="1554"/>
                    <a:pt x="27165" y="1095"/>
                    <a:pt x="27273" y="453"/>
                  </a:cubicBezTo>
                  <a:cubicBezTo>
                    <a:pt x="26755" y="392"/>
                    <a:pt x="26284" y="1"/>
                    <a:pt x="2584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2"/>
            <p:cNvSpPr/>
            <p:nvPr/>
          </p:nvSpPr>
          <p:spPr>
            <a:xfrm>
              <a:off x="520759" y="2377785"/>
              <a:ext cx="24323" cy="14810"/>
            </a:xfrm>
            <a:custGeom>
              <a:rect b="b" l="l" r="r" t="t"/>
              <a:pathLst>
                <a:path extrusionOk="0" h="699" w="1148">
                  <a:moveTo>
                    <a:pt x="663" y="1"/>
                  </a:moveTo>
                  <a:cubicBezTo>
                    <a:pt x="413" y="1"/>
                    <a:pt x="141" y="80"/>
                    <a:pt x="1" y="194"/>
                  </a:cubicBezTo>
                  <a:cubicBezTo>
                    <a:pt x="322" y="408"/>
                    <a:pt x="888" y="347"/>
                    <a:pt x="1056" y="699"/>
                  </a:cubicBezTo>
                  <a:cubicBezTo>
                    <a:pt x="1041" y="469"/>
                    <a:pt x="1148" y="393"/>
                    <a:pt x="1117" y="148"/>
                  </a:cubicBezTo>
                  <a:cubicBezTo>
                    <a:pt x="1020" y="44"/>
                    <a:pt x="848" y="1"/>
                    <a:pt x="66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2"/>
            <p:cNvSpPr/>
            <p:nvPr/>
          </p:nvSpPr>
          <p:spPr>
            <a:xfrm>
              <a:off x="498089" y="2244155"/>
              <a:ext cx="172424" cy="175009"/>
            </a:xfrm>
            <a:custGeom>
              <a:rect b="b" l="l" r="r" t="t"/>
              <a:pathLst>
                <a:path extrusionOk="0" h="8260" w="8138">
                  <a:moveTo>
                    <a:pt x="3946" y="0"/>
                  </a:moveTo>
                  <a:cubicBezTo>
                    <a:pt x="3839" y="0"/>
                    <a:pt x="3686" y="107"/>
                    <a:pt x="3824" y="138"/>
                  </a:cubicBezTo>
                  <a:cubicBezTo>
                    <a:pt x="3824" y="245"/>
                    <a:pt x="3625" y="230"/>
                    <a:pt x="3518" y="245"/>
                  </a:cubicBezTo>
                  <a:cubicBezTo>
                    <a:pt x="3447" y="261"/>
                    <a:pt x="3296" y="300"/>
                    <a:pt x="3164" y="300"/>
                  </a:cubicBezTo>
                  <a:cubicBezTo>
                    <a:pt x="3038" y="300"/>
                    <a:pt x="2929" y="264"/>
                    <a:pt x="2922" y="138"/>
                  </a:cubicBezTo>
                  <a:cubicBezTo>
                    <a:pt x="2723" y="199"/>
                    <a:pt x="2524" y="245"/>
                    <a:pt x="2325" y="291"/>
                  </a:cubicBezTo>
                  <a:cubicBezTo>
                    <a:pt x="2141" y="337"/>
                    <a:pt x="2279" y="490"/>
                    <a:pt x="2157" y="597"/>
                  </a:cubicBezTo>
                  <a:cubicBezTo>
                    <a:pt x="2249" y="688"/>
                    <a:pt x="2065" y="872"/>
                    <a:pt x="1958" y="903"/>
                  </a:cubicBezTo>
                  <a:cubicBezTo>
                    <a:pt x="2080" y="1040"/>
                    <a:pt x="1866" y="1086"/>
                    <a:pt x="1805" y="1209"/>
                  </a:cubicBezTo>
                  <a:cubicBezTo>
                    <a:pt x="1744" y="1316"/>
                    <a:pt x="1790" y="1484"/>
                    <a:pt x="1683" y="1576"/>
                  </a:cubicBezTo>
                  <a:cubicBezTo>
                    <a:pt x="1667" y="1599"/>
                    <a:pt x="1641" y="1602"/>
                    <a:pt x="1616" y="1602"/>
                  </a:cubicBezTo>
                  <a:cubicBezTo>
                    <a:pt x="1603" y="1602"/>
                    <a:pt x="1591" y="1601"/>
                    <a:pt x="1582" y="1601"/>
                  </a:cubicBezTo>
                  <a:cubicBezTo>
                    <a:pt x="1572" y="1601"/>
                    <a:pt x="1564" y="1602"/>
                    <a:pt x="1560" y="1606"/>
                  </a:cubicBezTo>
                  <a:cubicBezTo>
                    <a:pt x="1530" y="1637"/>
                    <a:pt x="1453" y="1805"/>
                    <a:pt x="1453" y="1836"/>
                  </a:cubicBezTo>
                  <a:cubicBezTo>
                    <a:pt x="1453" y="1943"/>
                    <a:pt x="1178" y="1866"/>
                    <a:pt x="1147" y="1958"/>
                  </a:cubicBezTo>
                  <a:cubicBezTo>
                    <a:pt x="1128" y="1916"/>
                    <a:pt x="1104" y="1899"/>
                    <a:pt x="1081" y="1899"/>
                  </a:cubicBezTo>
                  <a:cubicBezTo>
                    <a:pt x="1012" y="1899"/>
                    <a:pt x="952" y="2054"/>
                    <a:pt x="1055" y="2157"/>
                  </a:cubicBezTo>
                  <a:cubicBezTo>
                    <a:pt x="872" y="2172"/>
                    <a:pt x="780" y="2570"/>
                    <a:pt x="597" y="2570"/>
                  </a:cubicBezTo>
                  <a:cubicBezTo>
                    <a:pt x="542" y="2570"/>
                    <a:pt x="452" y="2425"/>
                    <a:pt x="389" y="2425"/>
                  </a:cubicBezTo>
                  <a:cubicBezTo>
                    <a:pt x="381" y="2425"/>
                    <a:pt x="374" y="2427"/>
                    <a:pt x="367" y="2432"/>
                  </a:cubicBezTo>
                  <a:cubicBezTo>
                    <a:pt x="291" y="2524"/>
                    <a:pt x="168" y="2447"/>
                    <a:pt x="77" y="2555"/>
                  </a:cubicBezTo>
                  <a:cubicBezTo>
                    <a:pt x="46" y="2631"/>
                    <a:pt x="46" y="2738"/>
                    <a:pt x="61" y="2876"/>
                  </a:cubicBezTo>
                  <a:cubicBezTo>
                    <a:pt x="116" y="2864"/>
                    <a:pt x="158" y="2859"/>
                    <a:pt x="188" y="2859"/>
                  </a:cubicBezTo>
                  <a:cubicBezTo>
                    <a:pt x="354" y="2859"/>
                    <a:pt x="218" y="3010"/>
                    <a:pt x="321" y="3075"/>
                  </a:cubicBezTo>
                  <a:cubicBezTo>
                    <a:pt x="295" y="3057"/>
                    <a:pt x="362" y="3016"/>
                    <a:pt x="417" y="3016"/>
                  </a:cubicBezTo>
                  <a:cubicBezTo>
                    <a:pt x="459" y="3016"/>
                    <a:pt x="494" y="3040"/>
                    <a:pt x="474" y="3120"/>
                  </a:cubicBezTo>
                  <a:cubicBezTo>
                    <a:pt x="46" y="3136"/>
                    <a:pt x="245" y="3870"/>
                    <a:pt x="520" y="3977"/>
                  </a:cubicBezTo>
                  <a:cubicBezTo>
                    <a:pt x="588" y="3943"/>
                    <a:pt x="713" y="3835"/>
                    <a:pt x="860" y="3835"/>
                  </a:cubicBezTo>
                  <a:cubicBezTo>
                    <a:pt x="913" y="3835"/>
                    <a:pt x="968" y="3849"/>
                    <a:pt x="1025" y="3885"/>
                  </a:cubicBezTo>
                  <a:cubicBezTo>
                    <a:pt x="995" y="3880"/>
                    <a:pt x="967" y="3878"/>
                    <a:pt x="943" y="3878"/>
                  </a:cubicBezTo>
                  <a:cubicBezTo>
                    <a:pt x="679" y="3878"/>
                    <a:pt x="702" y="4153"/>
                    <a:pt x="520" y="4237"/>
                  </a:cubicBezTo>
                  <a:cubicBezTo>
                    <a:pt x="390" y="4185"/>
                    <a:pt x="393" y="4022"/>
                    <a:pt x="226" y="4022"/>
                  </a:cubicBezTo>
                  <a:cubicBezTo>
                    <a:pt x="197" y="4022"/>
                    <a:pt x="163" y="4027"/>
                    <a:pt x="122" y="4038"/>
                  </a:cubicBezTo>
                  <a:cubicBezTo>
                    <a:pt x="0" y="4436"/>
                    <a:pt x="551" y="4574"/>
                    <a:pt x="474" y="4941"/>
                  </a:cubicBezTo>
                  <a:cubicBezTo>
                    <a:pt x="626" y="4913"/>
                    <a:pt x="628" y="4735"/>
                    <a:pt x="808" y="4735"/>
                  </a:cubicBezTo>
                  <a:cubicBezTo>
                    <a:pt x="827" y="4735"/>
                    <a:pt x="848" y="4737"/>
                    <a:pt x="872" y="4742"/>
                  </a:cubicBezTo>
                  <a:cubicBezTo>
                    <a:pt x="1055" y="4971"/>
                    <a:pt x="1316" y="5445"/>
                    <a:pt x="1025" y="5690"/>
                  </a:cubicBezTo>
                  <a:cubicBezTo>
                    <a:pt x="1247" y="5887"/>
                    <a:pt x="1656" y="6213"/>
                    <a:pt x="1943" y="6213"/>
                  </a:cubicBezTo>
                  <a:cubicBezTo>
                    <a:pt x="2013" y="6213"/>
                    <a:pt x="2075" y="6194"/>
                    <a:pt x="2126" y="6149"/>
                  </a:cubicBezTo>
                  <a:lnTo>
                    <a:pt x="2126" y="6149"/>
                  </a:lnTo>
                  <a:cubicBezTo>
                    <a:pt x="1927" y="6394"/>
                    <a:pt x="2524" y="6470"/>
                    <a:pt x="2233" y="6654"/>
                  </a:cubicBezTo>
                  <a:cubicBezTo>
                    <a:pt x="2242" y="6655"/>
                    <a:pt x="2249" y="6656"/>
                    <a:pt x="2257" y="6656"/>
                  </a:cubicBezTo>
                  <a:cubicBezTo>
                    <a:pt x="2321" y="6656"/>
                    <a:pt x="2344" y="6606"/>
                    <a:pt x="2409" y="6606"/>
                  </a:cubicBezTo>
                  <a:cubicBezTo>
                    <a:pt x="2416" y="6606"/>
                    <a:pt x="2424" y="6606"/>
                    <a:pt x="2432" y="6608"/>
                  </a:cubicBezTo>
                  <a:cubicBezTo>
                    <a:pt x="2356" y="6638"/>
                    <a:pt x="2356" y="6761"/>
                    <a:pt x="2233" y="6761"/>
                  </a:cubicBezTo>
                  <a:cubicBezTo>
                    <a:pt x="2386" y="6960"/>
                    <a:pt x="2279" y="6883"/>
                    <a:pt x="2187" y="7051"/>
                  </a:cubicBezTo>
                  <a:cubicBezTo>
                    <a:pt x="3120" y="7235"/>
                    <a:pt x="3855" y="7602"/>
                    <a:pt x="4558" y="8015"/>
                  </a:cubicBezTo>
                  <a:cubicBezTo>
                    <a:pt x="4558" y="7944"/>
                    <a:pt x="4545" y="7860"/>
                    <a:pt x="4628" y="7860"/>
                  </a:cubicBezTo>
                  <a:cubicBezTo>
                    <a:pt x="4635" y="7860"/>
                    <a:pt x="4642" y="7861"/>
                    <a:pt x="4650" y="7862"/>
                  </a:cubicBezTo>
                  <a:cubicBezTo>
                    <a:pt x="4696" y="8015"/>
                    <a:pt x="4512" y="7954"/>
                    <a:pt x="4558" y="8122"/>
                  </a:cubicBezTo>
                  <a:cubicBezTo>
                    <a:pt x="4665" y="8153"/>
                    <a:pt x="4788" y="8199"/>
                    <a:pt x="4895" y="8260"/>
                  </a:cubicBezTo>
                  <a:cubicBezTo>
                    <a:pt x="4971" y="8229"/>
                    <a:pt x="5155" y="8153"/>
                    <a:pt x="5032" y="8107"/>
                  </a:cubicBezTo>
                  <a:cubicBezTo>
                    <a:pt x="5078" y="8030"/>
                    <a:pt x="5109" y="8030"/>
                    <a:pt x="5155" y="7984"/>
                  </a:cubicBezTo>
                  <a:cubicBezTo>
                    <a:pt x="5237" y="7916"/>
                    <a:pt x="5134" y="7748"/>
                    <a:pt x="5246" y="7748"/>
                  </a:cubicBezTo>
                  <a:cubicBezTo>
                    <a:pt x="5258" y="7748"/>
                    <a:pt x="5274" y="7750"/>
                    <a:pt x="5292" y="7755"/>
                  </a:cubicBezTo>
                  <a:cubicBezTo>
                    <a:pt x="5262" y="7709"/>
                    <a:pt x="5277" y="7648"/>
                    <a:pt x="5231" y="7602"/>
                  </a:cubicBezTo>
                  <a:cubicBezTo>
                    <a:pt x="5323" y="7587"/>
                    <a:pt x="5338" y="7403"/>
                    <a:pt x="5415" y="7403"/>
                  </a:cubicBezTo>
                  <a:cubicBezTo>
                    <a:pt x="5445" y="7403"/>
                    <a:pt x="5537" y="7357"/>
                    <a:pt x="5583" y="7342"/>
                  </a:cubicBezTo>
                  <a:cubicBezTo>
                    <a:pt x="5736" y="7281"/>
                    <a:pt x="5629" y="7266"/>
                    <a:pt x="5721" y="7174"/>
                  </a:cubicBezTo>
                  <a:cubicBezTo>
                    <a:pt x="5782" y="7113"/>
                    <a:pt x="5889" y="6898"/>
                    <a:pt x="6011" y="6898"/>
                  </a:cubicBezTo>
                  <a:cubicBezTo>
                    <a:pt x="6088" y="6898"/>
                    <a:pt x="6225" y="6715"/>
                    <a:pt x="6271" y="6669"/>
                  </a:cubicBezTo>
                  <a:cubicBezTo>
                    <a:pt x="6348" y="6593"/>
                    <a:pt x="6654" y="6654"/>
                    <a:pt x="6654" y="6470"/>
                  </a:cubicBezTo>
                  <a:cubicBezTo>
                    <a:pt x="6654" y="6378"/>
                    <a:pt x="6853" y="6348"/>
                    <a:pt x="6853" y="6225"/>
                  </a:cubicBezTo>
                  <a:cubicBezTo>
                    <a:pt x="6853" y="6149"/>
                    <a:pt x="7005" y="6042"/>
                    <a:pt x="7051" y="5996"/>
                  </a:cubicBezTo>
                  <a:cubicBezTo>
                    <a:pt x="7097" y="5935"/>
                    <a:pt x="7235" y="5965"/>
                    <a:pt x="7250" y="5935"/>
                  </a:cubicBezTo>
                  <a:cubicBezTo>
                    <a:pt x="7327" y="5858"/>
                    <a:pt x="7250" y="5461"/>
                    <a:pt x="7250" y="5338"/>
                  </a:cubicBezTo>
                  <a:cubicBezTo>
                    <a:pt x="7250" y="5292"/>
                    <a:pt x="7357" y="5078"/>
                    <a:pt x="7403" y="5032"/>
                  </a:cubicBezTo>
                  <a:cubicBezTo>
                    <a:pt x="7485" y="4951"/>
                    <a:pt x="7600" y="4937"/>
                    <a:pt x="7718" y="4937"/>
                  </a:cubicBezTo>
                  <a:cubicBezTo>
                    <a:pt x="7777" y="4937"/>
                    <a:pt x="7837" y="4941"/>
                    <a:pt x="7893" y="4941"/>
                  </a:cubicBezTo>
                  <a:cubicBezTo>
                    <a:pt x="8137" y="4941"/>
                    <a:pt x="7969" y="4528"/>
                    <a:pt x="8030" y="4528"/>
                  </a:cubicBezTo>
                  <a:cubicBezTo>
                    <a:pt x="8061" y="4528"/>
                    <a:pt x="8107" y="4053"/>
                    <a:pt x="8107" y="3992"/>
                  </a:cubicBezTo>
                  <a:cubicBezTo>
                    <a:pt x="8087" y="3990"/>
                    <a:pt x="8066" y="3989"/>
                    <a:pt x="8044" y="3989"/>
                  </a:cubicBezTo>
                  <a:cubicBezTo>
                    <a:pt x="7933" y="3989"/>
                    <a:pt x="7809" y="4022"/>
                    <a:pt x="7770" y="4099"/>
                  </a:cubicBezTo>
                  <a:cubicBezTo>
                    <a:pt x="7709" y="4206"/>
                    <a:pt x="7633" y="4252"/>
                    <a:pt x="7556" y="4329"/>
                  </a:cubicBezTo>
                  <a:cubicBezTo>
                    <a:pt x="7510" y="4375"/>
                    <a:pt x="7449" y="4466"/>
                    <a:pt x="7357" y="4528"/>
                  </a:cubicBezTo>
                  <a:cubicBezTo>
                    <a:pt x="7327" y="4451"/>
                    <a:pt x="7296" y="4436"/>
                    <a:pt x="7220" y="4436"/>
                  </a:cubicBezTo>
                  <a:cubicBezTo>
                    <a:pt x="7199" y="4436"/>
                    <a:pt x="7152" y="4415"/>
                    <a:pt x="7122" y="4415"/>
                  </a:cubicBezTo>
                  <a:cubicBezTo>
                    <a:pt x="7107" y="4415"/>
                    <a:pt x="7097" y="4421"/>
                    <a:pt x="7097" y="4436"/>
                  </a:cubicBezTo>
                  <a:cubicBezTo>
                    <a:pt x="7082" y="4528"/>
                    <a:pt x="7021" y="4528"/>
                    <a:pt x="7005" y="4528"/>
                  </a:cubicBezTo>
                  <a:cubicBezTo>
                    <a:pt x="6997" y="4532"/>
                    <a:pt x="6989" y="4536"/>
                    <a:pt x="6981" y="4536"/>
                  </a:cubicBezTo>
                  <a:cubicBezTo>
                    <a:pt x="6960" y="4536"/>
                    <a:pt x="6944" y="4507"/>
                    <a:pt x="6944" y="4375"/>
                  </a:cubicBezTo>
                  <a:cubicBezTo>
                    <a:pt x="6944" y="4222"/>
                    <a:pt x="7036" y="4344"/>
                    <a:pt x="7097" y="4206"/>
                  </a:cubicBezTo>
                  <a:cubicBezTo>
                    <a:pt x="7143" y="4145"/>
                    <a:pt x="7097" y="3870"/>
                    <a:pt x="7235" y="3870"/>
                  </a:cubicBezTo>
                  <a:cubicBezTo>
                    <a:pt x="7250" y="3870"/>
                    <a:pt x="7296" y="3778"/>
                    <a:pt x="7296" y="3748"/>
                  </a:cubicBezTo>
                  <a:cubicBezTo>
                    <a:pt x="7296" y="3686"/>
                    <a:pt x="7464" y="3702"/>
                    <a:pt x="7510" y="3671"/>
                  </a:cubicBezTo>
                  <a:cubicBezTo>
                    <a:pt x="7740" y="3549"/>
                    <a:pt x="7357" y="3258"/>
                    <a:pt x="7296" y="3075"/>
                  </a:cubicBezTo>
                  <a:cubicBezTo>
                    <a:pt x="7235" y="2860"/>
                    <a:pt x="7296" y="2707"/>
                    <a:pt x="7296" y="2509"/>
                  </a:cubicBezTo>
                  <a:cubicBezTo>
                    <a:pt x="7296" y="2447"/>
                    <a:pt x="6914" y="2463"/>
                    <a:pt x="6853" y="2417"/>
                  </a:cubicBezTo>
                  <a:cubicBezTo>
                    <a:pt x="6929" y="2310"/>
                    <a:pt x="6853" y="2187"/>
                    <a:pt x="6975" y="2126"/>
                  </a:cubicBezTo>
                  <a:cubicBezTo>
                    <a:pt x="7097" y="2065"/>
                    <a:pt x="7005" y="1943"/>
                    <a:pt x="7097" y="1866"/>
                  </a:cubicBezTo>
                  <a:cubicBezTo>
                    <a:pt x="6990" y="1813"/>
                    <a:pt x="6953" y="1641"/>
                    <a:pt x="6781" y="1641"/>
                  </a:cubicBezTo>
                  <a:cubicBezTo>
                    <a:pt x="6756" y="1641"/>
                    <a:pt x="6730" y="1645"/>
                    <a:pt x="6700" y="1652"/>
                  </a:cubicBezTo>
                  <a:cubicBezTo>
                    <a:pt x="6669" y="1560"/>
                    <a:pt x="6715" y="1484"/>
                    <a:pt x="6715" y="1484"/>
                  </a:cubicBezTo>
                  <a:cubicBezTo>
                    <a:pt x="6562" y="1423"/>
                    <a:pt x="6593" y="1346"/>
                    <a:pt x="6547" y="1254"/>
                  </a:cubicBezTo>
                  <a:cubicBezTo>
                    <a:pt x="6485" y="1101"/>
                    <a:pt x="6394" y="1010"/>
                    <a:pt x="6348" y="903"/>
                  </a:cubicBezTo>
                  <a:cubicBezTo>
                    <a:pt x="6317" y="841"/>
                    <a:pt x="6210" y="627"/>
                    <a:pt x="6149" y="551"/>
                  </a:cubicBezTo>
                  <a:cubicBezTo>
                    <a:pt x="6118" y="520"/>
                    <a:pt x="5996" y="444"/>
                    <a:pt x="5950" y="398"/>
                  </a:cubicBezTo>
                  <a:cubicBezTo>
                    <a:pt x="5904" y="352"/>
                    <a:pt x="5904" y="352"/>
                    <a:pt x="5843" y="352"/>
                  </a:cubicBezTo>
                  <a:cubicBezTo>
                    <a:pt x="5736" y="352"/>
                    <a:pt x="5828" y="306"/>
                    <a:pt x="5797" y="245"/>
                  </a:cubicBezTo>
                  <a:cubicBezTo>
                    <a:pt x="5721" y="123"/>
                    <a:pt x="5736" y="0"/>
                    <a:pt x="555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2"/>
            <p:cNvSpPr/>
            <p:nvPr/>
          </p:nvSpPr>
          <p:spPr>
            <a:xfrm>
              <a:off x="262484" y="1861742"/>
              <a:ext cx="349255" cy="250796"/>
            </a:xfrm>
            <a:custGeom>
              <a:rect b="b" l="l" r="r" t="t"/>
              <a:pathLst>
                <a:path extrusionOk="0" h="11837" w="16484">
                  <a:moveTo>
                    <a:pt x="2524" y="10998"/>
                  </a:moveTo>
                  <a:cubicBezTo>
                    <a:pt x="2723" y="11090"/>
                    <a:pt x="2799" y="11074"/>
                    <a:pt x="2968" y="11243"/>
                  </a:cubicBezTo>
                  <a:cubicBezTo>
                    <a:pt x="2965" y="11246"/>
                    <a:pt x="2959" y="11247"/>
                    <a:pt x="2951" y="11247"/>
                  </a:cubicBezTo>
                  <a:cubicBezTo>
                    <a:pt x="2881" y="11247"/>
                    <a:pt x="2634" y="11131"/>
                    <a:pt x="2524" y="11090"/>
                  </a:cubicBezTo>
                  <a:cubicBezTo>
                    <a:pt x="2514" y="11088"/>
                    <a:pt x="2506" y="11087"/>
                    <a:pt x="2498" y="11087"/>
                  </a:cubicBezTo>
                  <a:cubicBezTo>
                    <a:pt x="2356" y="11087"/>
                    <a:pt x="2428" y="11301"/>
                    <a:pt x="2287" y="11301"/>
                  </a:cubicBezTo>
                  <a:cubicBezTo>
                    <a:pt x="2268" y="11301"/>
                    <a:pt x="2245" y="11297"/>
                    <a:pt x="2218" y="11288"/>
                  </a:cubicBezTo>
                  <a:cubicBezTo>
                    <a:pt x="2233" y="11105"/>
                    <a:pt x="2386" y="11059"/>
                    <a:pt x="2524" y="10998"/>
                  </a:cubicBezTo>
                  <a:close/>
                  <a:moveTo>
                    <a:pt x="6837" y="0"/>
                  </a:moveTo>
                  <a:lnTo>
                    <a:pt x="6837" y="0"/>
                  </a:lnTo>
                  <a:cubicBezTo>
                    <a:pt x="6678" y="13"/>
                    <a:pt x="6656" y="94"/>
                    <a:pt x="6575" y="94"/>
                  </a:cubicBezTo>
                  <a:cubicBezTo>
                    <a:pt x="6555" y="94"/>
                    <a:pt x="6531" y="89"/>
                    <a:pt x="6501" y="77"/>
                  </a:cubicBezTo>
                  <a:cubicBezTo>
                    <a:pt x="6485" y="70"/>
                    <a:pt x="6472" y="67"/>
                    <a:pt x="6463" y="67"/>
                  </a:cubicBezTo>
                  <a:cubicBezTo>
                    <a:pt x="6389" y="67"/>
                    <a:pt x="6478" y="252"/>
                    <a:pt x="6424" y="306"/>
                  </a:cubicBezTo>
                  <a:cubicBezTo>
                    <a:pt x="6394" y="337"/>
                    <a:pt x="6338" y="347"/>
                    <a:pt x="6273" y="347"/>
                  </a:cubicBezTo>
                  <a:cubicBezTo>
                    <a:pt x="6142" y="347"/>
                    <a:pt x="5976" y="306"/>
                    <a:pt x="5904" y="306"/>
                  </a:cubicBezTo>
                  <a:cubicBezTo>
                    <a:pt x="5831" y="306"/>
                    <a:pt x="5738" y="404"/>
                    <a:pt x="5657" y="404"/>
                  </a:cubicBezTo>
                  <a:cubicBezTo>
                    <a:pt x="5636" y="404"/>
                    <a:pt x="5617" y="398"/>
                    <a:pt x="5598" y="383"/>
                  </a:cubicBezTo>
                  <a:cubicBezTo>
                    <a:pt x="5551" y="331"/>
                    <a:pt x="5514" y="311"/>
                    <a:pt x="5484" y="311"/>
                  </a:cubicBezTo>
                  <a:cubicBezTo>
                    <a:pt x="5399" y="311"/>
                    <a:pt x="5364" y="471"/>
                    <a:pt x="5262" y="505"/>
                  </a:cubicBezTo>
                  <a:cubicBezTo>
                    <a:pt x="5255" y="507"/>
                    <a:pt x="5249" y="508"/>
                    <a:pt x="5243" y="508"/>
                  </a:cubicBezTo>
                  <a:cubicBezTo>
                    <a:pt x="5197" y="508"/>
                    <a:pt x="5177" y="459"/>
                    <a:pt x="5109" y="459"/>
                  </a:cubicBezTo>
                  <a:cubicBezTo>
                    <a:pt x="5032" y="459"/>
                    <a:pt x="5094" y="551"/>
                    <a:pt x="5002" y="551"/>
                  </a:cubicBezTo>
                  <a:cubicBezTo>
                    <a:pt x="4757" y="551"/>
                    <a:pt x="4574" y="544"/>
                    <a:pt x="4374" y="544"/>
                  </a:cubicBezTo>
                  <a:cubicBezTo>
                    <a:pt x="4274" y="544"/>
                    <a:pt x="4171" y="546"/>
                    <a:pt x="4054" y="551"/>
                  </a:cubicBezTo>
                  <a:cubicBezTo>
                    <a:pt x="4032" y="557"/>
                    <a:pt x="4012" y="559"/>
                    <a:pt x="3994" y="559"/>
                  </a:cubicBezTo>
                  <a:cubicBezTo>
                    <a:pt x="3863" y="559"/>
                    <a:pt x="3790" y="432"/>
                    <a:pt x="3763" y="352"/>
                  </a:cubicBezTo>
                  <a:cubicBezTo>
                    <a:pt x="3686" y="383"/>
                    <a:pt x="3686" y="490"/>
                    <a:pt x="3625" y="505"/>
                  </a:cubicBezTo>
                  <a:cubicBezTo>
                    <a:pt x="3442" y="551"/>
                    <a:pt x="3457" y="505"/>
                    <a:pt x="3319" y="612"/>
                  </a:cubicBezTo>
                  <a:cubicBezTo>
                    <a:pt x="3243" y="1255"/>
                    <a:pt x="2876" y="1622"/>
                    <a:pt x="2876" y="2188"/>
                  </a:cubicBezTo>
                  <a:cubicBezTo>
                    <a:pt x="2860" y="2295"/>
                    <a:pt x="2784" y="2448"/>
                    <a:pt x="2784" y="2494"/>
                  </a:cubicBezTo>
                  <a:cubicBezTo>
                    <a:pt x="2784" y="2386"/>
                    <a:pt x="2784" y="2279"/>
                    <a:pt x="2799" y="2188"/>
                  </a:cubicBezTo>
                  <a:cubicBezTo>
                    <a:pt x="2811" y="2105"/>
                    <a:pt x="2796" y="2050"/>
                    <a:pt x="2760" y="2050"/>
                  </a:cubicBezTo>
                  <a:cubicBezTo>
                    <a:pt x="2749" y="2050"/>
                    <a:pt x="2737" y="2055"/>
                    <a:pt x="2723" y="2065"/>
                  </a:cubicBezTo>
                  <a:cubicBezTo>
                    <a:pt x="2784" y="2662"/>
                    <a:pt x="2356" y="2754"/>
                    <a:pt x="2310" y="3228"/>
                  </a:cubicBezTo>
                  <a:cubicBezTo>
                    <a:pt x="1683" y="3931"/>
                    <a:pt x="1377" y="4941"/>
                    <a:pt x="398" y="5293"/>
                  </a:cubicBezTo>
                  <a:cubicBezTo>
                    <a:pt x="267" y="5293"/>
                    <a:pt x="203" y="5360"/>
                    <a:pt x="72" y="5360"/>
                  </a:cubicBezTo>
                  <a:cubicBezTo>
                    <a:pt x="50" y="5360"/>
                    <a:pt x="26" y="5358"/>
                    <a:pt x="0" y="5354"/>
                  </a:cubicBezTo>
                  <a:lnTo>
                    <a:pt x="0" y="5354"/>
                  </a:lnTo>
                  <a:cubicBezTo>
                    <a:pt x="61" y="5476"/>
                    <a:pt x="168" y="5583"/>
                    <a:pt x="306" y="5644"/>
                  </a:cubicBezTo>
                  <a:cubicBezTo>
                    <a:pt x="291" y="5522"/>
                    <a:pt x="291" y="5400"/>
                    <a:pt x="398" y="5400"/>
                  </a:cubicBezTo>
                  <a:cubicBezTo>
                    <a:pt x="501" y="5438"/>
                    <a:pt x="582" y="5498"/>
                    <a:pt x="714" y="5498"/>
                  </a:cubicBezTo>
                  <a:cubicBezTo>
                    <a:pt x="739" y="5498"/>
                    <a:pt x="766" y="5496"/>
                    <a:pt x="796" y="5491"/>
                  </a:cubicBezTo>
                  <a:cubicBezTo>
                    <a:pt x="1270" y="6241"/>
                    <a:pt x="1774" y="6639"/>
                    <a:pt x="2065" y="7510"/>
                  </a:cubicBezTo>
                  <a:cubicBezTo>
                    <a:pt x="2055" y="7470"/>
                    <a:pt x="2119" y="7408"/>
                    <a:pt x="2168" y="7408"/>
                  </a:cubicBezTo>
                  <a:cubicBezTo>
                    <a:pt x="2193" y="7408"/>
                    <a:pt x="2213" y="7424"/>
                    <a:pt x="2218" y="7465"/>
                  </a:cubicBezTo>
                  <a:cubicBezTo>
                    <a:pt x="1958" y="7510"/>
                    <a:pt x="2126" y="7801"/>
                    <a:pt x="2111" y="7969"/>
                  </a:cubicBezTo>
                  <a:cubicBezTo>
                    <a:pt x="2147" y="7995"/>
                    <a:pt x="2189" y="8002"/>
                    <a:pt x="2231" y="8002"/>
                  </a:cubicBezTo>
                  <a:cubicBezTo>
                    <a:pt x="2279" y="8002"/>
                    <a:pt x="2326" y="7993"/>
                    <a:pt x="2362" y="7993"/>
                  </a:cubicBezTo>
                  <a:cubicBezTo>
                    <a:pt x="2388" y="7993"/>
                    <a:pt x="2408" y="7998"/>
                    <a:pt x="2417" y="8015"/>
                  </a:cubicBezTo>
                  <a:cubicBezTo>
                    <a:pt x="2310" y="8031"/>
                    <a:pt x="2386" y="8214"/>
                    <a:pt x="2371" y="8306"/>
                  </a:cubicBezTo>
                  <a:lnTo>
                    <a:pt x="5155" y="8306"/>
                  </a:lnTo>
                  <a:cubicBezTo>
                    <a:pt x="5226" y="8306"/>
                    <a:pt x="5283" y="8317"/>
                    <a:pt x="5326" y="8317"/>
                  </a:cubicBezTo>
                  <a:cubicBezTo>
                    <a:pt x="5384" y="8317"/>
                    <a:pt x="5415" y="8296"/>
                    <a:pt x="5415" y="8199"/>
                  </a:cubicBezTo>
                  <a:cubicBezTo>
                    <a:pt x="5415" y="8092"/>
                    <a:pt x="5568" y="7908"/>
                    <a:pt x="5644" y="7832"/>
                  </a:cubicBezTo>
                  <a:cubicBezTo>
                    <a:pt x="5721" y="7755"/>
                    <a:pt x="5721" y="7755"/>
                    <a:pt x="5828" y="7755"/>
                  </a:cubicBezTo>
                  <a:cubicBezTo>
                    <a:pt x="5920" y="7755"/>
                    <a:pt x="5965" y="7847"/>
                    <a:pt x="6027" y="7862"/>
                  </a:cubicBezTo>
                  <a:cubicBezTo>
                    <a:pt x="6164" y="7862"/>
                    <a:pt x="6378" y="7709"/>
                    <a:pt x="6516" y="7663"/>
                  </a:cubicBezTo>
                  <a:cubicBezTo>
                    <a:pt x="6519" y="7662"/>
                    <a:pt x="6523" y="7661"/>
                    <a:pt x="6528" y="7661"/>
                  </a:cubicBezTo>
                  <a:cubicBezTo>
                    <a:pt x="6563" y="7661"/>
                    <a:pt x="6627" y="7711"/>
                    <a:pt x="6654" y="7725"/>
                  </a:cubicBezTo>
                  <a:cubicBezTo>
                    <a:pt x="6679" y="7735"/>
                    <a:pt x="6697" y="7739"/>
                    <a:pt x="6710" y="7739"/>
                  </a:cubicBezTo>
                  <a:cubicBezTo>
                    <a:pt x="6749" y="7739"/>
                    <a:pt x="6755" y="7707"/>
                    <a:pt x="6811" y="7707"/>
                  </a:cubicBezTo>
                  <a:cubicBezTo>
                    <a:pt x="6818" y="7707"/>
                    <a:pt x="6827" y="7708"/>
                    <a:pt x="6837" y="7709"/>
                  </a:cubicBezTo>
                  <a:cubicBezTo>
                    <a:pt x="6857" y="7709"/>
                    <a:pt x="6877" y="7709"/>
                    <a:pt x="6898" y="7709"/>
                  </a:cubicBezTo>
                  <a:cubicBezTo>
                    <a:pt x="6992" y="7709"/>
                    <a:pt x="7093" y="7719"/>
                    <a:pt x="7143" y="7832"/>
                  </a:cubicBezTo>
                  <a:cubicBezTo>
                    <a:pt x="7189" y="7923"/>
                    <a:pt x="7220" y="8061"/>
                    <a:pt x="7311" y="8122"/>
                  </a:cubicBezTo>
                  <a:cubicBezTo>
                    <a:pt x="7368" y="8165"/>
                    <a:pt x="7405" y="8180"/>
                    <a:pt x="7433" y="8180"/>
                  </a:cubicBezTo>
                  <a:cubicBezTo>
                    <a:pt x="7495" y="8180"/>
                    <a:pt x="7517" y="8107"/>
                    <a:pt x="7633" y="8107"/>
                  </a:cubicBezTo>
                  <a:cubicBezTo>
                    <a:pt x="7714" y="8107"/>
                    <a:pt x="7769" y="8080"/>
                    <a:pt x="7832" y="8080"/>
                  </a:cubicBezTo>
                  <a:cubicBezTo>
                    <a:pt x="7864" y="8080"/>
                    <a:pt x="7898" y="8087"/>
                    <a:pt x="7939" y="8107"/>
                  </a:cubicBezTo>
                  <a:cubicBezTo>
                    <a:pt x="8107" y="8199"/>
                    <a:pt x="8015" y="8352"/>
                    <a:pt x="8092" y="8459"/>
                  </a:cubicBezTo>
                  <a:cubicBezTo>
                    <a:pt x="8107" y="8489"/>
                    <a:pt x="8306" y="8551"/>
                    <a:pt x="8367" y="8596"/>
                  </a:cubicBezTo>
                  <a:cubicBezTo>
                    <a:pt x="8411" y="8623"/>
                    <a:pt x="8497" y="8639"/>
                    <a:pt x="8582" y="8639"/>
                  </a:cubicBezTo>
                  <a:cubicBezTo>
                    <a:pt x="8643" y="8639"/>
                    <a:pt x="8704" y="8631"/>
                    <a:pt x="8749" y="8612"/>
                  </a:cubicBezTo>
                  <a:cubicBezTo>
                    <a:pt x="8780" y="8596"/>
                    <a:pt x="8795" y="8520"/>
                    <a:pt x="8826" y="8489"/>
                  </a:cubicBezTo>
                  <a:cubicBezTo>
                    <a:pt x="8848" y="8467"/>
                    <a:pt x="8875" y="8461"/>
                    <a:pt x="8904" y="8461"/>
                  </a:cubicBezTo>
                  <a:cubicBezTo>
                    <a:pt x="8935" y="8461"/>
                    <a:pt x="8969" y="8468"/>
                    <a:pt x="9001" y="8468"/>
                  </a:cubicBezTo>
                  <a:cubicBezTo>
                    <a:pt x="9020" y="8468"/>
                    <a:pt x="9038" y="8466"/>
                    <a:pt x="9055" y="8459"/>
                  </a:cubicBezTo>
                  <a:cubicBezTo>
                    <a:pt x="9055" y="8459"/>
                    <a:pt x="9101" y="8382"/>
                    <a:pt x="9147" y="8352"/>
                  </a:cubicBezTo>
                  <a:cubicBezTo>
                    <a:pt x="9169" y="8344"/>
                    <a:pt x="9188" y="8342"/>
                    <a:pt x="9205" y="8342"/>
                  </a:cubicBezTo>
                  <a:cubicBezTo>
                    <a:pt x="9229" y="8342"/>
                    <a:pt x="9250" y="8346"/>
                    <a:pt x="9269" y="8346"/>
                  </a:cubicBezTo>
                  <a:cubicBezTo>
                    <a:pt x="9295" y="8346"/>
                    <a:pt x="9319" y="8339"/>
                    <a:pt x="9346" y="8306"/>
                  </a:cubicBezTo>
                  <a:cubicBezTo>
                    <a:pt x="9621" y="8321"/>
                    <a:pt x="9713" y="8627"/>
                    <a:pt x="9881" y="8795"/>
                  </a:cubicBezTo>
                  <a:cubicBezTo>
                    <a:pt x="10141" y="9055"/>
                    <a:pt x="9438" y="9269"/>
                    <a:pt x="9346" y="9300"/>
                  </a:cubicBezTo>
                  <a:cubicBezTo>
                    <a:pt x="9269" y="9300"/>
                    <a:pt x="9223" y="9346"/>
                    <a:pt x="9162" y="9346"/>
                  </a:cubicBezTo>
                  <a:cubicBezTo>
                    <a:pt x="9025" y="9346"/>
                    <a:pt x="9055" y="9422"/>
                    <a:pt x="8948" y="9453"/>
                  </a:cubicBezTo>
                  <a:cubicBezTo>
                    <a:pt x="8897" y="9463"/>
                    <a:pt x="8861" y="9467"/>
                    <a:pt x="8831" y="9467"/>
                  </a:cubicBezTo>
                  <a:cubicBezTo>
                    <a:pt x="8770" y="9467"/>
                    <a:pt x="8729" y="9453"/>
                    <a:pt x="8627" y="9453"/>
                  </a:cubicBezTo>
                  <a:cubicBezTo>
                    <a:pt x="8591" y="9453"/>
                    <a:pt x="8557" y="9454"/>
                    <a:pt x="8525" y="9454"/>
                  </a:cubicBezTo>
                  <a:cubicBezTo>
                    <a:pt x="8383" y="9454"/>
                    <a:pt x="8281" y="9443"/>
                    <a:pt x="8168" y="9331"/>
                  </a:cubicBezTo>
                  <a:cubicBezTo>
                    <a:pt x="8137" y="9300"/>
                    <a:pt x="7847" y="9147"/>
                    <a:pt x="7786" y="9147"/>
                  </a:cubicBezTo>
                  <a:cubicBezTo>
                    <a:pt x="7708" y="9147"/>
                    <a:pt x="7643" y="9184"/>
                    <a:pt x="7579" y="9184"/>
                  </a:cubicBezTo>
                  <a:cubicBezTo>
                    <a:pt x="7541" y="9184"/>
                    <a:pt x="7504" y="9171"/>
                    <a:pt x="7464" y="9132"/>
                  </a:cubicBezTo>
                  <a:cubicBezTo>
                    <a:pt x="7419" y="9086"/>
                    <a:pt x="7388" y="8979"/>
                    <a:pt x="7327" y="8948"/>
                  </a:cubicBezTo>
                  <a:cubicBezTo>
                    <a:pt x="7316" y="8943"/>
                    <a:pt x="7303" y="8941"/>
                    <a:pt x="7290" y="8941"/>
                  </a:cubicBezTo>
                  <a:cubicBezTo>
                    <a:pt x="7258" y="8941"/>
                    <a:pt x="7222" y="8953"/>
                    <a:pt x="7188" y="8953"/>
                  </a:cubicBezTo>
                  <a:cubicBezTo>
                    <a:pt x="7161" y="8953"/>
                    <a:pt x="7135" y="8945"/>
                    <a:pt x="7113" y="8918"/>
                  </a:cubicBezTo>
                  <a:cubicBezTo>
                    <a:pt x="7051" y="8872"/>
                    <a:pt x="6807" y="8826"/>
                    <a:pt x="6700" y="8780"/>
                  </a:cubicBezTo>
                  <a:cubicBezTo>
                    <a:pt x="6577" y="8704"/>
                    <a:pt x="6486" y="8596"/>
                    <a:pt x="6424" y="8489"/>
                  </a:cubicBezTo>
                  <a:cubicBezTo>
                    <a:pt x="6103" y="8520"/>
                    <a:pt x="6256" y="8872"/>
                    <a:pt x="6103" y="9025"/>
                  </a:cubicBezTo>
                  <a:cubicBezTo>
                    <a:pt x="6020" y="9108"/>
                    <a:pt x="5940" y="9135"/>
                    <a:pt x="5860" y="9135"/>
                  </a:cubicBezTo>
                  <a:cubicBezTo>
                    <a:pt x="5720" y="9135"/>
                    <a:pt x="5579" y="9053"/>
                    <a:pt x="5418" y="9053"/>
                  </a:cubicBezTo>
                  <a:cubicBezTo>
                    <a:pt x="5402" y="9053"/>
                    <a:pt x="5386" y="9053"/>
                    <a:pt x="5369" y="9055"/>
                  </a:cubicBezTo>
                  <a:cubicBezTo>
                    <a:pt x="5292" y="9055"/>
                    <a:pt x="5308" y="9132"/>
                    <a:pt x="5216" y="9147"/>
                  </a:cubicBezTo>
                  <a:cubicBezTo>
                    <a:pt x="5184" y="9155"/>
                    <a:pt x="5151" y="9158"/>
                    <a:pt x="5118" y="9158"/>
                  </a:cubicBezTo>
                  <a:cubicBezTo>
                    <a:pt x="5044" y="9158"/>
                    <a:pt x="4970" y="9144"/>
                    <a:pt x="4909" y="9144"/>
                  </a:cubicBezTo>
                  <a:cubicBezTo>
                    <a:pt x="4893" y="9144"/>
                    <a:pt x="4878" y="9145"/>
                    <a:pt x="4864" y="9147"/>
                  </a:cubicBezTo>
                  <a:cubicBezTo>
                    <a:pt x="4818" y="9162"/>
                    <a:pt x="4558" y="9208"/>
                    <a:pt x="4558" y="9208"/>
                  </a:cubicBezTo>
                  <a:lnTo>
                    <a:pt x="4558" y="9713"/>
                  </a:lnTo>
                  <a:cubicBezTo>
                    <a:pt x="4390" y="9682"/>
                    <a:pt x="4222" y="9667"/>
                    <a:pt x="4054" y="9652"/>
                  </a:cubicBezTo>
                  <a:lnTo>
                    <a:pt x="2646" y="9652"/>
                  </a:lnTo>
                  <a:cubicBezTo>
                    <a:pt x="2592" y="9652"/>
                    <a:pt x="2543" y="9651"/>
                    <a:pt x="2498" y="9651"/>
                  </a:cubicBezTo>
                  <a:cubicBezTo>
                    <a:pt x="2249" y="9651"/>
                    <a:pt x="2130" y="9673"/>
                    <a:pt x="2065" y="9958"/>
                  </a:cubicBezTo>
                  <a:cubicBezTo>
                    <a:pt x="2080" y="10065"/>
                    <a:pt x="2080" y="10172"/>
                    <a:pt x="2065" y="10279"/>
                  </a:cubicBezTo>
                  <a:cubicBezTo>
                    <a:pt x="2019" y="10585"/>
                    <a:pt x="1866" y="11105"/>
                    <a:pt x="2111" y="11350"/>
                  </a:cubicBezTo>
                  <a:cubicBezTo>
                    <a:pt x="1836" y="11365"/>
                    <a:pt x="1973" y="11640"/>
                    <a:pt x="2065" y="11809"/>
                  </a:cubicBezTo>
                  <a:cubicBezTo>
                    <a:pt x="2148" y="11734"/>
                    <a:pt x="2232" y="11694"/>
                    <a:pt x="2302" y="11694"/>
                  </a:cubicBezTo>
                  <a:cubicBezTo>
                    <a:pt x="2347" y="11694"/>
                    <a:pt x="2387" y="11711"/>
                    <a:pt x="2417" y="11747"/>
                  </a:cubicBezTo>
                  <a:cubicBezTo>
                    <a:pt x="2425" y="11755"/>
                    <a:pt x="2434" y="11758"/>
                    <a:pt x="2446" y="11758"/>
                  </a:cubicBezTo>
                  <a:cubicBezTo>
                    <a:pt x="2486" y="11758"/>
                    <a:pt x="2548" y="11722"/>
                    <a:pt x="2617" y="11722"/>
                  </a:cubicBezTo>
                  <a:cubicBezTo>
                    <a:pt x="2646" y="11722"/>
                    <a:pt x="2677" y="11728"/>
                    <a:pt x="2708" y="11747"/>
                  </a:cubicBezTo>
                  <a:cubicBezTo>
                    <a:pt x="2721" y="11757"/>
                    <a:pt x="2743" y="11762"/>
                    <a:pt x="2769" y="11762"/>
                  </a:cubicBezTo>
                  <a:cubicBezTo>
                    <a:pt x="2862" y="11762"/>
                    <a:pt x="3012" y="11710"/>
                    <a:pt x="3059" y="11686"/>
                  </a:cubicBezTo>
                  <a:cubicBezTo>
                    <a:pt x="3182" y="11625"/>
                    <a:pt x="3289" y="11564"/>
                    <a:pt x="3411" y="11487"/>
                  </a:cubicBezTo>
                  <a:cubicBezTo>
                    <a:pt x="3443" y="11471"/>
                    <a:pt x="3465" y="11466"/>
                    <a:pt x="3481" y="11466"/>
                  </a:cubicBezTo>
                  <a:cubicBezTo>
                    <a:pt x="3518" y="11466"/>
                    <a:pt x="3528" y="11494"/>
                    <a:pt x="3570" y="11494"/>
                  </a:cubicBezTo>
                  <a:cubicBezTo>
                    <a:pt x="3581" y="11494"/>
                    <a:pt x="3594" y="11492"/>
                    <a:pt x="3610" y="11487"/>
                  </a:cubicBezTo>
                  <a:cubicBezTo>
                    <a:pt x="3656" y="11472"/>
                    <a:pt x="3763" y="11441"/>
                    <a:pt x="3824" y="11396"/>
                  </a:cubicBezTo>
                  <a:cubicBezTo>
                    <a:pt x="3834" y="11390"/>
                    <a:pt x="3846" y="11388"/>
                    <a:pt x="3858" y="11388"/>
                  </a:cubicBezTo>
                  <a:cubicBezTo>
                    <a:pt x="3920" y="11388"/>
                    <a:pt x="4003" y="11441"/>
                    <a:pt x="4054" y="11441"/>
                  </a:cubicBezTo>
                  <a:cubicBezTo>
                    <a:pt x="4147" y="11507"/>
                    <a:pt x="4310" y="11515"/>
                    <a:pt x="4464" y="11515"/>
                  </a:cubicBezTo>
                  <a:cubicBezTo>
                    <a:pt x="4515" y="11515"/>
                    <a:pt x="4565" y="11514"/>
                    <a:pt x="4611" y="11514"/>
                  </a:cubicBezTo>
                  <a:cubicBezTo>
                    <a:pt x="4654" y="11514"/>
                    <a:pt x="4693" y="11515"/>
                    <a:pt x="4727" y="11518"/>
                  </a:cubicBezTo>
                  <a:cubicBezTo>
                    <a:pt x="4754" y="11521"/>
                    <a:pt x="4781" y="11523"/>
                    <a:pt x="4806" y="11523"/>
                  </a:cubicBezTo>
                  <a:cubicBezTo>
                    <a:pt x="5020" y="11523"/>
                    <a:pt x="5164" y="11415"/>
                    <a:pt x="5369" y="11319"/>
                  </a:cubicBezTo>
                  <a:cubicBezTo>
                    <a:pt x="5568" y="11212"/>
                    <a:pt x="5736" y="11059"/>
                    <a:pt x="5935" y="10998"/>
                  </a:cubicBezTo>
                  <a:cubicBezTo>
                    <a:pt x="6088" y="10952"/>
                    <a:pt x="6088" y="10830"/>
                    <a:pt x="6256" y="10830"/>
                  </a:cubicBezTo>
                  <a:lnTo>
                    <a:pt x="10111" y="10830"/>
                  </a:lnTo>
                  <a:cubicBezTo>
                    <a:pt x="10554" y="10830"/>
                    <a:pt x="10233" y="10830"/>
                    <a:pt x="10677" y="10860"/>
                  </a:cubicBezTo>
                  <a:cubicBezTo>
                    <a:pt x="10836" y="10872"/>
                    <a:pt x="11419" y="10954"/>
                    <a:pt x="11691" y="10954"/>
                  </a:cubicBezTo>
                  <a:cubicBezTo>
                    <a:pt x="11758" y="10954"/>
                    <a:pt x="11806" y="10949"/>
                    <a:pt x="11824" y="10937"/>
                  </a:cubicBezTo>
                  <a:cubicBezTo>
                    <a:pt x="11946" y="11028"/>
                    <a:pt x="11870" y="11074"/>
                    <a:pt x="11870" y="11181"/>
                  </a:cubicBezTo>
                  <a:cubicBezTo>
                    <a:pt x="11870" y="11227"/>
                    <a:pt x="11808" y="11227"/>
                    <a:pt x="11824" y="11288"/>
                  </a:cubicBezTo>
                  <a:cubicBezTo>
                    <a:pt x="11824" y="11319"/>
                    <a:pt x="11870" y="11319"/>
                    <a:pt x="11870" y="11365"/>
                  </a:cubicBezTo>
                  <a:cubicBezTo>
                    <a:pt x="11870" y="11394"/>
                    <a:pt x="11962" y="11405"/>
                    <a:pt x="12037" y="11405"/>
                  </a:cubicBezTo>
                  <a:cubicBezTo>
                    <a:pt x="12081" y="11405"/>
                    <a:pt x="12118" y="11401"/>
                    <a:pt x="12130" y="11396"/>
                  </a:cubicBezTo>
                  <a:cubicBezTo>
                    <a:pt x="12191" y="11334"/>
                    <a:pt x="12114" y="11197"/>
                    <a:pt x="12267" y="11181"/>
                  </a:cubicBezTo>
                  <a:cubicBezTo>
                    <a:pt x="12283" y="11243"/>
                    <a:pt x="12512" y="11334"/>
                    <a:pt x="12451" y="11334"/>
                  </a:cubicBezTo>
                  <a:cubicBezTo>
                    <a:pt x="12359" y="11334"/>
                    <a:pt x="12481" y="11396"/>
                    <a:pt x="12481" y="11396"/>
                  </a:cubicBezTo>
                  <a:cubicBezTo>
                    <a:pt x="12527" y="11426"/>
                    <a:pt x="12527" y="11411"/>
                    <a:pt x="12634" y="11441"/>
                  </a:cubicBezTo>
                  <a:cubicBezTo>
                    <a:pt x="12650" y="11441"/>
                    <a:pt x="12665" y="11487"/>
                    <a:pt x="12772" y="11487"/>
                  </a:cubicBezTo>
                  <a:cubicBezTo>
                    <a:pt x="12803" y="11487"/>
                    <a:pt x="12849" y="11480"/>
                    <a:pt x="12892" y="11480"/>
                  </a:cubicBezTo>
                  <a:cubicBezTo>
                    <a:pt x="12936" y="11480"/>
                    <a:pt x="12979" y="11487"/>
                    <a:pt x="13001" y="11518"/>
                  </a:cubicBezTo>
                  <a:cubicBezTo>
                    <a:pt x="13050" y="11567"/>
                    <a:pt x="13060" y="11702"/>
                    <a:pt x="13131" y="11702"/>
                  </a:cubicBezTo>
                  <a:cubicBezTo>
                    <a:pt x="13150" y="11702"/>
                    <a:pt x="13172" y="11693"/>
                    <a:pt x="13200" y="11671"/>
                  </a:cubicBezTo>
                  <a:cubicBezTo>
                    <a:pt x="13267" y="11628"/>
                    <a:pt x="13310" y="11613"/>
                    <a:pt x="13343" y="11613"/>
                  </a:cubicBezTo>
                  <a:cubicBezTo>
                    <a:pt x="13418" y="11613"/>
                    <a:pt x="13446" y="11686"/>
                    <a:pt x="13583" y="11686"/>
                  </a:cubicBezTo>
                  <a:cubicBezTo>
                    <a:pt x="13707" y="11686"/>
                    <a:pt x="13700" y="11837"/>
                    <a:pt x="13807" y="11837"/>
                  </a:cubicBezTo>
                  <a:cubicBezTo>
                    <a:pt x="13832" y="11837"/>
                    <a:pt x="13863" y="11829"/>
                    <a:pt x="13904" y="11809"/>
                  </a:cubicBezTo>
                  <a:cubicBezTo>
                    <a:pt x="14042" y="11747"/>
                    <a:pt x="14164" y="11747"/>
                    <a:pt x="14286" y="11686"/>
                  </a:cubicBezTo>
                  <a:cubicBezTo>
                    <a:pt x="14393" y="11640"/>
                    <a:pt x="14286" y="11594"/>
                    <a:pt x="14424" y="11594"/>
                  </a:cubicBezTo>
                  <a:cubicBezTo>
                    <a:pt x="14460" y="11594"/>
                    <a:pt x="14489" y="11593"/>
                    <a:pt x="14513" y="11593"/>
                  </a:cubicBezTo>
                  <a:cubicBezTo>
                    <a:pt x="14563" y="11593"/>
                    <a:pt x="14597" y="11599"/>
                    <a:pt x="14638" y="11640"/>
                  </a:cubicBezTo>
                  <a:cubicBezTo>
                    <a:pt x="14652" y="11643"/>
                    <a:pt x="14664" y="11645"/>
                    <a:pt x="14676" y="11645"/>
                  </a:cubicBezTo>
                  <a:cubicBezTo>
                    <a:pt x="14780" y="11645"/>
                    <a:pt x="14802" y="11533"/>
                    <a:pt x="14898" y="11533"/>
                  </a:cubicBezTo>
                  <a:cubicBezTo>
                    <a:pt x="14913" y="11549"/>
                    <a:pt x="15051" y="11610"/>
                    <a:pt x="15066" y="11625"/>
                  </a:cubicBezTo>
                  <a:cubicBezTo>
                    <a:pt x="15106" y="11645"/>
                    <a:pt x="15151" y="11650"/>
                    <a:pt x="15196" y="11650"/>
                  </a:cubicBezTo>
                  <a:cubicBezTo>
                    <a:pt x="15257" y="11650"/>
                    <a:pt x="15320" y="11640"/>
                    <a:pt x="15372" y="11640"/>
                  </a:cubicBezTo>
                  <a:cubicBezTo>
                    <a:pt x="15525" y="11640"/>
                    <a:pt x="15479" y="11579"/>
                    <a:pt x="15602" y="11533"/>
                  </a:cubicBezTo>
                  <a:cubicBezTo>
                    <a:pt x="15655" y="11518"/>
                    <a:pt x="15720" y="11518"/>
                    <a:pt x="15785" y="11518"/>
                  </a:cubicBezTo>
                  <a:cubicBezTo>
                    <a:pt x="15850" y="11518"/>
                    <a:pt x="15915" y="11518"/>
                    <a:pt x="15969" y="11503"/>
                  </a:cubicBezTo>
                  <a:cubicBezTo>
                    <a:pt x="15984" y="11498"/>
                    <a:pt x="16000" y="11495"/>
                    <a:pt x="16016" y="11495"/>
                  </a:cubicBezTo>
                  <a:cubicBezTo>
                    <a:pt x="16095" y="11495"/>
                    <a:pt x="16175" y="11549"/>
                    <a:pt x="16214" y="11549"/>
                  </a:cubicBezTo>
                  <a:cubicBezTo>
                    <a:pt x="16244" y="11549"/>
                    <a:pt x="16259" y="11533"/>
                    <a:pt x="16275" y="11533"/>
                  </a:cubicBezTo>
                  <a:cubicBezTo>
                    <a:pt x="16397" y="11492"/>
                    <a:pt x="16483" y="11342"/>
                    <a:pt x="16361" y="11342"/>
                  </a:cubicBezTo>
                  <a:cubicBezTo>
                    <a:pt x="16345" y="11342"/>
                    <a:pt x="16327" y="11345"/>
                    <a:pt x="16305" y="11350"/>
                  </a:cubicBezTo>
                  <a:cubicBezTo>
                    <a:pt x="16305" y="11350"/>
                    <a:pt x="16259" y="11319"/>
                    <a:pt x="16259" y="11243"/>
                  </a:cubicBezTo>
                  <a:cubicBezTo>
                    <a:pt x="16246" y="11246"/>
                    <a:pt x="16233" y="11247"/>
                    <a:pt x="16221" y="11247"/>
                  </a:cubicBezTo>
                  <a:cubicBezTo>
                    <a:pt x="16120" y="11247"/>
                    <a:pt x="16063" y="11143"/>
                    <a:pt x="16214" y="11074"/>
                  </a:cubicBezTo>
                  <a:cubicBezTo>
                    <a:pt x="16137" y="10983"/>
                    <a:pt x="16290" y="10906"/>
                    <a:pt x="16106" y="10891"/>
                  </a:cubicBezTo>
                  <a:cubicBezTo>
                    <a:pt x="16119" y="10793"/>
                    <a:pt x="16160" y="10724"/>
                    <a:pt x="16239" y="10724"/>
                  </a:cubicBezTo>
                  <a:cubicBezTo>
                    <a:pt x="16259" y="10724"/>
                    <a:pt x="16281" y="10729"/>
                    <a:pt x="16305" y="10738"/>
                  </a:cubicBezTo>
                  <a:cubicBezTo>
                    <a:pt x="16183" y="10554"/>
                    <a:pt x="16259" y="10508"/>
                    <a:pt x="16259" y="10371"/>
                  </a:cubicBezTo>
                  <a:cubicBezTo>
                    <a:pt x="16259" y="10310"/>
                    <a:pt x="16198" y="10264"/>
                    <a:pt x="16198" y="10202"/>
                  </a:cubicBezTo>
                  <a:cubicBezTo>
                    <a:pt x="16198" y="10181"/>
                    <a:pt x="16211" y="10175"/>
                    <a:pt x="16228" y="10175"/>
                  </a:cubicBezTo>
                  <a:cubicBezTo>
                    <a:pt x="16254" y="10175"/>
                    <a:pt x="16289" y="10190"/>
                    <a:pt x="16301" y="10190"/>
                  </a:cubicBezTo>
                  <a:cubicBezTo>
                    <a:pt x="16304" y="10190"/>
                    <a:pt x="16305" y="10189"/>
                    <a:pt x="16305" y="10187"/>
                  </a:cubicBezTo>
                  <a:cubicBezTo>
                    <a:pt x="16305" y="10095"/>
                    <a:pt x="16305" y="10019"/>
                    <a:pt x="16305" y="10019"/>
                  </a:cubicBezTo>
                  <a:cubicBezTo>
                    <a:pt x="16290" y="10019"/>
                    <a:pt x="16229" y="10050"/>
                    <a:pt x="16198" y="10050"/>
                  </a:cubicBezTo>
                  <a:cubicBezTo>
                    <a:pt x="16229" y="9942"/>
                    <a:pt x="16198" y="9881"/>
                    <a:pt x="16106" y="9820"/>
                  </a:cubicBezTo>
                  <a:lnTo>
                    <a:pt x="16152" y="9774"/>
                  </a:lnTo>
                  <a:cubicBezTo>
                    <a:pt x="15923" y="9713"/>
                    <a:pt x="15984" y="9484"/>
                    <a:pt x="15801" y="9422"/>
                  </a:cubicBezTo>
                  <a:cubicBezTo>
                    <a:pt x="15984" y="9331"/>
                    <a:pt x="15678" y="9009"/>
                    <a:pt x="15602" y="8918"/>
                  </a:cubicBezTo>
                  <a:cubicBezTo>
                    <a:pt x="15571" y="8952"/>
                    <a:pt x="15548" y="8965"/>
                    <a:pt x="15529" y="8965"/>
                  </a:cubicBezTo>
                  <a:cubicBezTo>
                    <a:pt x="15474" y="8965"/>
                    <a:pt x="15455" y="8858"/>
                    <a:pt x="15387" y="8858"/>
                  </a:cubicBezTo>
                  <a:cubicBezTo>
                    <a:pt x="15374" y="8858"/>
                    <a:pt x="15359" y="8862"/>
                    <a:pt x="15342" y="8872"/>
                  </a:cubicBezTo>
                  <a:cubicBezTo>
                    <a:pt x="15281" y="8918"/>
                    <a:pt x="15326" y="9025"/>
                    <a:pt x="15296" y="9071"/>
                  </a:cubicBezTo>
                  <a:cubicBezTo>
                    <a:pt x="15296" y="9071"/>
                    <a:pt x="15173" y="9162"/>
                    <a:pt x="15143" y="9178"/>
                  </a:cubicBezTo>
                  <a:cubicBezTo>
                    <a:pt x="15097" y="9101"/>
                    <a:pt x="15097" y="8979"/>
                    <a:pt x="14944" y="8964"/>
                  </a:cubicBezTo>
                  <a:cubicBezTo>
                    <a:pt x="15020" y="8902"/>
                    <a:pt x="14990" y="8841"/>
                    <a:pt x="14990" y="8749"/>
                  </a:cubicBezTo>
                  <a:lnTo>
                    <a:pt x="14990" y="8749"/>
                  </a:lnTo>
                  <a:cubicBezTo>
                    <a:pt x="14990" y="8754"/>
                    <a:pt x="14989" y="8756"/>
                    <a:pt x="14986" y="8756"/>
                  </a:cubicBezTo>
                  <a:cubicBezTo>
                    <a:pt x="14967" y="8756"/>
                    <a:pt x="14878" y="8611"/>
                    <a:pt x="14895" y="8611"/>
                  </a:cubicBezTo>
                  <a:cubicBezTo>
                    <a:pt x="14896" y="8611"/>
                    <a:pt x="14897" y="8611"/>
                    <a:pt x="14898" y="8612"/>
                  </a:cubicBezTo>
                  <a:lnTo>
                    <a:pt x="14898" y="8612"/>
                  </a:lnTo>
                  <a:cubicBezTo>
                    <a:pt x="14806" y="8566"/>
                    <a:pt x="14730" y="8566"/>
                    <a:pt x="14638" y="8459"/>
                  </a:cubicBezTo>
                  <a:cubicBezTo>
                    <a:pt x="14653" y="8398"/>
                    <a:pt x="14653" y="8367"/>
                    <a:pt x="14592" y="8367"/>
                  </a:cubicBezTo>
                  <a:cubicBezTo>
                    <a:pt x="14485" y="8367"/>
                    <a:pt x="14577" y="8336"/>
                    <a:pt x="14546" y="8260"/>
                  </a:cubicBezTo>
                  <a:cubicBezTo>
                    <a:pt x="14500" y="8199"/>
                    <a:pt x="14485" y="8122"/>
                    <a:pt x="14439" y="8061"/>
                  </a:cubicBezTo>
                  <a:lnTo>
                    <a:pt x="14638" y="7969"/>
                  </a:lnTo>
                  <a:cubicBezTo>
                    <a:pt x="14868" y="7786"/>
                    <a:pt x="14837" y="7556"/>
                    <a:pt x="14638" y="7403"/>
                  </a:cubicBezTo>
                  <a:lnTo>
                    <a:pt x="14638" y="7312"/>
                  </a:lnTo>
                  <a:lnTo>
                    <a:pt x="14592" y="7250"/>
                  </a:lnTo>
                  <a:cubicBezTo>
                    <a:pt x="14653" y="7205"/>
                    <a:pt x="14638" y="7174"/>
                    <a:pt x="14638" y="7113"/>
                  </a:cubicBezTo>
                  <a:cubicBezTo>
                    <a:pt x="14730" y="7021"/>
                    <a:pt x="14730" y="6776"/>
                    <a:pt x="14638" y="6700"/>
                  </a:cubicBezTo>
                  <a:cubicBezTo>
                    <a:pt x="14653" y="6486"/>
                    <a:pt x="14393" y="6547"/>
                    <a:pt x="14347" y="6394"/>
                  </a:cubicBezTo>
                  <a:cubicBezTo>
                    <a:pt x="14430" y="6347"/>
                    <a:pt x="14377" y="6282"/>
                    <a:pt x="14306" y="6282"/>
                  </a:cubicBezTo>
                  <a:cubicBezTo>
                    <a:pt x="14285" y="6282"/>
                    <a:pt x="14262" y="6288"/>
                    <a:pt x="14240" y="6302"/>
                  </a:cubicBezTo>
                  <a:cubicBezTo>
                    <a:pt x="14225" y="6287"/>
                    <a:pt x="14225" y="6272"/>
                    <a:pt x="14164" y="6226"/>
                  </a:cubicBezTo>
                  <a:cubicBezTo>
                    <a:pt x="14072" y="6134"/>
                    <a:pt x="14164" y="6119"/>
                    <a:pt x="14118" y="6073"/>
                  </a:cubicBezTo>
                  <a:cubicBezTo>
                    <a:pt x="14042" y="5996"/>
                    <a:pt x="14057" y="5889"/>
                    <a:pt x="14087" y="5797"/>
                  </a:cubicBezTo>
                  <a:cubicBezTo>
                    <a:pt x="14103" y="5767"/>
                    <a:pt x="14240" y="5660"/>
                    <a:pt x="14240" y="5644"/>
                  </a:cubicBezTo>
                  <a:cubicBezTo>
                    <a:pt x="14271" y="5507"/>
                    <a:pt x="14225" y="5553"/>
                    <a:pt x="14271" y="5507"/>
                  </a:cubicBezTo>
                  <a:cubicBezTo>
                    <a:pt x="14271" y="5491"/>
                    <a:pt x="14240" y="5415"/>
                    <a:pt x="14240" y="5384"/>
                  </a:cubicBezTo>
                  <a:cubicBezTo>
                    <a:pt x="14225" y="5415"/>
                    <a:pt x="14164" y="5400"/>
                    <a:pt x="14149" y="5415"/>
                  </a:cubicBezTo>
                  <a:cubicBezTo>
                    <a:pt x="14072" y="5369"/>
                    <a:pt x="14103" y="5277"/>
                    <a:pt x="13980" y="5247"/>
                  </a:cubicBezTo>
                  <a:lnTo>
                    <a:pt x="13980" y="5231"/>
                  </a:lnTo>
                  <a:cubicBezTo>
                    <a:pt x="13904" y="5186"/>
                    <a:pt x="13858" y="5078"/>
                    <a:pt x="13782" y="5033"/>
                  </a:cubicBezTo>
                  <a:cubicBezTo>
                    <a:pt x="13749" y="5014"/>
                    <a:pt x="13720" y="5011"/>
                    <a:pt x="13692" y="5011"/>
                  </a:cubicBezTo>
                  <a:cubicBezTo>
                    <a:pt x="13678" y="5011"/>
                    <a:pt x="13664" y="5012"/>
                    <a:pt x="13651" y="5012"/>
                  </a:cubicBezTo>
                  <a:cubicBezTo>
                    <a:pt x="13605" y="5012"/>
                    <a:pt x="13563" y="5002"/>
                    <a:pt x="13522" y="4910"/>
                  </a:cubicBezTo>
                  <a:cubicBezTo>
                    <a:pt x="13460" y="4788"/>
                    <a:pt x="13430" y="4849"/>
                    <a:pt x="13430" y="4665"/>
                  </a:cubicBezTo>
                  <a:cubicBezTo>
                    <a:pt x="13430" y="4574"/>
                    <a:pt x="13353" y="4528"/>
                    <a:pt x="13277" y="4513"/>
                  </a:cubicBezTo>
                  <a:cubicBezTo>
                    <a:pt x="13189" y="4487"/>
                    <a:pt x="12998" y="4298"/>
                    <a:pt x="12916" y="4298"/>
                  </a:cubicBezTo>
                  <a:cubicBezTo>
                    <a:pt x="12898" y="4298"/>
                    <a:pt x="12885" y="4307"/>
                    <a:pt x="12879" y="4329"/>
                  </a:cubicBezTo>
                  <a:cubicBezTo>
                    <a:pt x="12757" y="4298"/>
                    <a:pt x="12573" y="4207"/>
                    <a:pt x="12573" y="4069"/>
                  </a:cubicBezTo>
                  <a:cubicBezTo>
                    <a:pt x="12573" y="4030"/>
                    <a:pt x="12555" y="4019"/>
                    <a:pt x="12529" y="4019"/>
                  </a:cubicBezTo>
                  <a:cubicBezTo>
                    <a:pt x="12497" y="4019"/>
                    <a:pt x="12454" y="4035"/>
                    <a:pt x="12418" y="4035"/>
                  </a:cubicBezTo>
                  <a:cubicBezTo>
                    <a:pt x="12401" y="4035"/>
                    <a:pt x="12386" y="4032"/>
                    <a:pt x="12374" y="4023"/>
                  </a:cubicBezTo>
                  <a:cubicBezTo>
                    <a:pt x="12359" y="4023"/>
                    <a:pt x="12298" y="3901"/>
                    <a:pt x="12267" y="3885"/>
                  </a:cubicBezTo>
                  <a:cubicBezTo>
                    <a:pt x="12588" y="3855"/>
                    <a:pt x="12175" y="3579"/>
                    <a:pt x="12175" y="3549"/>
                  </a:cubicBezTo>
                  <a:cubicBezTo>
                    <a:pt x="12175" y="3381"/>
                    <a:pt x="12130" y="3396"/>
                    <a:pt x="12130" y="3258"/>
                  </a:cubicBezTo>
                  <a:cubicBezTo>
                    <a:pt x="12130" y="3231"/>
                    <a:pt x="12117" y="3221"/>
                    <a:pt x="12098" y="3221"/>
                  </a:cubicBezTo>
                  <a:cubicBezTo>
                    <a:pt x="12054" y="3221"/>
                    <a:pt x="11974" y="3274"/>
                    <a:pt x="11931" y="3274"/>
                  </a:cubicBezTo>
                  <a:cubicBezTo>
                    <a:pt x="11625" y="3274"/>
                    <a:pt x="11870" y="3029"/>
                    <a:pt x="11625" y="2922"/>
                  </a:cubicBezTo>
                  <a:cubicBezTo>
                    <a:pt x="11582" y="2900"/>
                    <a:pt x="11532" y="2872"/>
                    <a:pt x="11490" y="2872"/>
                  </a:cubicBezTo>
                  <a:cubicBezTo>
                    <a:pt x="11472" y="2872"/>
                    <a:pt x="11455" y="2877"/>
                    <a:pt x="11441" y="2891"/>
                  </a:cubicBezTo>
                  <a:cubicBezTo>
                    <a:pt x="11434" y="2899"/>
                    <a:pt x="11426" y="2902"/>
                    <a:pt x="11418" y="2902"/>
                  </a:cubicBezTo>
                  <a:cubicBezTo>
                    <a:pt x="11364" y="2902"/>
                    <a:pt x="11317" y="2736"/>
                    <a:pt x="11411" y="2723"/>
                  </a:cubicBezTo>
                  <a:cubicBezTo>
                    <a:pt x="11411" y="2601"/>
                    <a:pt x="11319" y="2646"/>
                    <a:pt x="11273" y="2570"/>
                  </a:cubicBezTo>
                  <a:cubicBezTo>
                    <a:pt x="11227" y="2509"/>
                    <a:pt x="11227" y="2341"/>
                    <a:pt x="11212" y="2264"/>
                  </a:cubicBezTo>
                  <a:cubicBezTo>
                    <a:pt x="11197" y="2188"/>
                    <a:pt x="11151" y="2096"/>
                    <a:pt x="11120" y="2019"/>
                  </a:cubicBezTo>
                  <a:cubicBezTo>
                    <a:pt x="11105" y="1989"/>
                    <a:pt x="11013" y="1958"/>
                    <a:pt x="11013" y="1866"/>
                  </a:cubicBezTo>
                  <a:cubicBezTo>
                    <a:pt x="10967" y="1683"/>
                    <a:pt x="10860" y="1759"/>
                    <a:pt x="10799" y="1606"/>
                  </a:cubicBezTo>
                  <a:cubicBezTo>
                    <a:pt x="10761" y="1641"/>
                    <a:pt x="10734" y="1655"/>
                    <a:pt x="10715" y="1655"/>
                  </a:cubicBezTo>
                  <a:cubicBezTo>
                    <a:pt x="10644" y="1655"/>
                    <a:pt x="10692" y="1453"/>
                    <a:pt x="10692" y="1453"/>
                  </a:cubicBezTo>
                  <a:cubicBezTo>
                    <a:pt x="10615" y="1453"/>
                    <a:pt x="10340" y="1530"/>
                    <a:pt x="10279" y="1591"/>
                  </a:cubicBezTo>
                  <a:cubicBezTo>
                    <a:pt x="10253" y="1617"/>
                    <a:pt x="10232" y="1627"/>
                    <a:pt x="10214" y="1627"/>
                  </a:cubicBezTo>
                  <a:cubicBezTo>
                    <a:pt x="10126" y="1627"/>
                    <a:pt x="10126" y="1362"/>
                    <a:pt x="10126" y="1362"/>
                  </a:cubicBezTo>
                  <a:cubicBezTo>
                    <a:pt x="10111" y="1362"/>
                    <a:pt x="9820" y="1530"/>
                    <a:pt x="9759" y="1560"/>
                  </a:cubicBezTo>
                  <a:cubicBezTo>
                    <a:pt x="9743" y="1545"/>
                    <a:pt x="9698" y="1484"/>
                    <a:pt x="9698" y="1469"/>
                  </a:cubicBezTo>
                  <a:cubicBezTo>
                    <a:pt x="9698" y="1331"/>
                    <a:pt x="9667" y="1377"/>
                    <a:pt x="9575" y="1285"/>
                  </a:cubicBezTo>
                  <a:cubicBezTo>
                    <a:pt x="9563" y="1267"/>
                    <a:pt x="9547" y="1263"/>
                    <a:pt x="9529" y="1263"/>
                  </a:cubicBezTo>
                  <a:cubicBezTo>
                    <a:pt x="9515" y="1263"/>
                    <a:pt x="9500" y="1266"/>
                    <a:pt x="9487" y="1266"/>
                  </a:cubicBezTo>
                  <a:cubicBezTo>
                    <a:pt x="9474" y="1266"/>
                    <a:pt x="9462" y="1264"/>
                    <a:pt x="9453" y="1255"/>
                  </a:cubicBezTo>
                  <a:cubicBezTo>
                    <a:pt x="9422" y="1239"/>
                    <a:pt x="9468" y="1147"/>
                    <a:pt x="9453" y="1102"/>
                  </a:cubicBezTo>
                  <a:cubicBezTo>
                    <a:pt x="9438" y="1071"/>
                    <a:pt x="9361" y="1102"/>
                    <a:pt x="9453" y="1010"/>
                  </a:cubicBezTo>
                  <a:cubicBezTo>
                    <a:pt x="9422" y="979"/>
                    <a:pt x="9392" y="933"/>
                    <a:pt x="9346" y="903"/>
                  </a:cubicBezTo>
                  <a:cubicBezTo>
                    <a:pt x="9239" y="857"/>
                    <a:pt x="9132" y="719"/>
                    <a:pt x="9055" y="658"/>
                  </a:cubicBezTo>
                  <a:cubicBezTo>
                    <a:pt x="8983" y="598"/>
                    <a:pt x="8844" y="414"/>
                    <a:pt x="8728" y="414"/>
                  </a:cubicBezTo>
                  <a:cubicBezTo>
                    <a:pt x="8697" y="414"/>
                    <a:pt x="8668" y="427"/>
                    <a:pt x="8642" y="459"/>
                  </a:cubicBezTo>
                  <a:cubicBezTo>
                    <a:pt x="8688" y="291"/>
                    <a:pt x="8535" y="322"/>
                    <a:pt x="8443" y="306"/>
                  </a:cubicBezTo>
                  <a:cubicBezTo>
                    <a:pt x="8521" y="170"/>
                    <a:pt x="8407" y="145"/>
                    <a:pt x="8294" y="145"/>
                  </a:cubicBezTo>
                  <a:cubicBezTo>
                    <a:pt x="8229" y="145"/>
                    <a:pt x="8165" y="153"/>
                    <a:pt x="8137" y="153"/>
                  </a:cubicBezTo>
                  <a:cubicBezTo>
                    <a:pt x="8033" y="153"/>
                    <a:pt x="7848" y="123"/>
                    <a:pt x="7683" y="123"/>
                  </a:cubicBezTo>
                  <a:cubicBezTo>
                    <a:pt x="7559" y="123"/>
                    <a:pt x="7447" y="140"/>
                    <a:pt x="7388" y="199"/>
                  </a:cubicBezTo>
                  <a:cubicBezTo>
                    <a:pt x="7379" y="138"/>
                    <a:pt x="7261" y="112"/>
                    <a:pt x="7145" y="112"/>
                  </a:cubicBezTo>
                  <a:cubicBezTo>
                    <a:pt x="7056" y="112"/>
                    <a:pt x="6969" y="127"/>
                    <a:pt x="6929" y="153"/>
                  </a:cubicBezTo>
                  <a:cubicBezTo>
                    <a:pt x="6913" y="158"/>
                    <a:pt x="6899" y="160"/>
                    <a:pt x="6888" y="160"/>
                  </a:cubicBezTo>
                  <a:cubicBezTo>
                    <a:pt x="6822" y="160"/>
                    <a:pt x="6824" y="91"/>
                    <a:pt x="683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2"/>
            <p:cNvSpPr/>
            <p:nvPr/>
          </p:nvSpPr>
          <p:spPr>
            <a:xfrm>
              <a:off x="4369490" y="3046759"/>
              <a:ext cx="12670" cy="7119"/>
            </a:xfrm>
            <a:custGeom>
              <a:rect b="b" l="l" r="r" t="t"/>
              <a:pathLst>
                <a:path extrusionOk="0" h="336" w="598">
                  <a:moveTo>
                    <a:pt x="116" y="1"/>
                  </a:moveTo>
                  <a:cubicBezTo>
                    <a:pt x="80" y="1"/>
                    <a:pt x="42" y="7"/>
                    <a:pt x="1" y="22"/>
                  </a:cubicBezTo>
                  <a:cubicBezTo>
                    <a:pt x="96" y="184"/>
                    <a:pt x="227" y="335"/>
                    <a:pt x="490" y="335"/>
                  </a:cubicBezTo>
                  <a:cubicBezTo>
                    <a:pt x="523" y="335"/>
                    <a:pt x="559" y="333"/>
                    <a:pt x="597" y="328"/>
                  </a:cubicBezTo>
                  <a:lnTo>
                    <a:pt x="597" y="129"/>
                  </a:lnTo>
                  <a:cubicBezTo>
                    <a:pt x="578" y="133"/>
                    <a:pt x="560" y="135"/>
                    <a:pt x="543" y="135"/>
                  </a:cubicBezTo>
                  <a:cubicBezTo>
                    <a:pt x="393" y="135"/>
                    <a:pt x="283" y="1"/>
                    <a:pt x="11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2"/>
            <p:cNvSpPr/>
            <p:nvPr/>
          </p:nvSpPr>
          <p:spPr>
            <a:xfrm>
              <a:off x="4342603" y="3056886"/>
              <a:ext cx="4873" cy="5318"/>
            </a:xfrm>
            <a:custGeom>
              <a:rect b="b" l="l" r="r" t="t"/>
              <a:pathLst>
                <a:path extrusionOk="0" h="251" w="230">
                  <a:moveTo>
                    <a:pt x="128" y="1"/>
                  </a:moveTo>
                  <a:cubicBezTo>
                    <a:pt x="68" y="1"/>
                    <a:pt x="10" y="8"/>
                    <a:pt x="0" y="48"/>
                  </a:cubicBezTo>
                  <a:cubicBezTo>
                    <a:pt x="100" y="63"/>
                    <a:pt x="27" y="250"/>
                    <a:pt x="128" y="250"/>
                  </a:cubicBezTo>
                  <a:cubicBezTo>
                    <a:pt x="136" y="250"/>
                    <a:pt x="144" y="249"/>
                    <a:pt x="153" y="247"/>
                  </a:cubicBezTo>
                  <a:cubicBezTo>
                    <a:pt x="199" y="201"/>
                    <a:pt x="229" y="125"/>
                    <a:pt x="214" y="3"/>
                  </a:cubicBezTo>
                  <a:cubicBezTo>
                    <a:pt x="189" y="3"/>
                    <a:pt x="158" y="1"/>
                    <a:pt x="12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2"/>
            <p:cNvSpPr/>
            <p:nvPr/>
          </p:nvSpPr>
          <p:spPr>
            <a:xfrm>
              <a:off x="4351989" y="3062120"/>
              <a:ext cx="12013" cy="15403"/>
            </a:xfrm>
            <a:custGeom>
              <a:rect b="b" l="l" r="r" t="t"/>
              <a:pathLst>
                <a:path extrusionOk="0" h="727" w="567">
                  <a:moveTo>
                    <a:pt x="322" y="0"/>
                  </a:moveTo>
                  <a:lnTo>
                    <a:pt x="322" y="0"/>
                  </a:lnTo>
                  <a:cubicBezTo>
                    <a:pt x="138" y="46"/>
                    <a:pt x="1" y="123"/>
                    <a:pt x="16" y="352"/>
                  </a:cubicBezTo>
                  <a:cubicBezTo>
                    <a:pt x="34" y="349"/>
                    <a:pt x="51" y="348"/>
                    <a:pt x="67" y="348"/>
                  </a:cubicBezTo>
                  <a:cubicBezTo>
                    <a:pt x="337" y="348"/>
                    <a:pt x="296" y="727"/>
                    <a:pt x="436" y="727"/>
                  </a:cubicBezTo>
                  <a:cubicBezTo>
                    <a:pt x="468" y="727"/>
                    <a:pt x="509" y="707"/>
                    <a:pt x="567" y="658"/>
                  </a:cubicBezTo>
                  <a:cubicBezTo>
                    <a:pt x="481" y="502"/>
                    <a:pt x="251" y="147"/>
                    <a:pt x="427" y="147"/>
                  </a:cubicBezTo>
                  <a:cubicBezTo>
                    <a:pt x="441" y="147"/>
                    <a:pt x="456" y="149"/>
                    <a:pt x="475" y="153"/>
                  </a:cubicBezTo>
                  <a:cubicBezTo>
                    <a:pt x="429" y="107"/>
                    <a:pt x="291" y="138"/>
                    <a:pt x="32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2"/>
            <p:cNvSpPr/>
            <p:nvPr/>
          </p:nvSpPr>
          <p:spPr>
            <a:xfrm>
              <a:off x="4352307" y="3133606"/>
              <a:ext cx="6844" cy="5445"/>
            </a:xfrm>
            <a:custGeom>
              <a:rect b="b" l="l" r="r" t="t"/>
              <a:pathLst>
                <a:path extrusionOk="0" h="257" w="323">
                  <a:moveTo>
                    <a:pt x="180" y="1"/>
                  </a:moveTo>
                  <a:cubicBezTo>
                    <a:pt x="47" y="1"/>
                    <a:pt x="1" y="86"/>
                    <a:pt x="1" y="205"/>
                  </a:cubicBezTo>
                  <a:cubicBezTo>
                    <a:pt x="79" y="215"/>
                    <a:pt x="145" y="257"/>
                    <a:pt x="207" y="257"/>
                  </a:cubicBezTo>
                  <a:cubicBezTo>
                    <a:pt x="241" y="257"/>
                    <a:pt x="274" y="244"/>
                    <a:pt x="307" y="205"/>
                  </a:cubicBezTo>
                  <a:cubicBezTo>
                    <a:pt x="322" y="114"/>
                    <a:pt x="246" y="98"/>
                    <a:pt x="246" y="7"/>
                  </a:cubicBezTo>
                  <a:cubicBezTo>
                    <a:pt x="222" y="3"/>
                    <a:pt x="200" y="1"/>
                    <a:pt x="18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2"/>
            <p:cNvSpPr/>
            <p:nvPr/>
          </p:nvSpPr>
          <p:spPr>
            <a:xfrm>
              <a:off x="4399301" y="3205347"/>
              <a:ext cx="6505" cy="7479"/>
            </a:xfrm>
            <a:custGeom>
              <a:rect b="b" l="l" r="r" t="t"/>
              <a:pathLst>
                <a:path extrusionOk="0" h="353" w="307">
                  <a:moveTo>
                    <a:pt x="282" y="0"/>
                  </a:moveTo>
                  <a:cubicBezTo>
                    <a:pt x="76" y="0"/>
                    <a:pt x="60" y="191"/>
                    <a:pt x="1" y="353"/>
                  </a:cubicBezTo>
                  <a:lnTo>
                    <a:pt x="200" y="353"/>
                  </a:lnTo>
                  <a:cubicBezTo>
                    <a:pt x="261" y="261"/>
                    <a:pt x="261" y="108"/>
                    <a:pt x="307" y="1"/>
                  </a:cubicBezTo>
                  <a:cubicBezTo>
                    <a:pt x="298" y="0"/>
                    <a:pt x="290" y="0"/>
                    <a:pt x="28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2"/>
            <p:cNvSpPr/>
            <p:nvPr/>
          </p:nvSpPr>
          <p:spPr>
            <a:xfrm>
              <a:off x="3836709" y="3333362"/>
              <a:ext cx="21082" cy="8772"/>
            </a:xfrm>
            <a:custGeom>
              <a:rect b="b" l="l" r="r" t="t"/>
              <a:pathLst>
                <a:path extrusionOk="0" h="414" w="995">
                  <a:moveTo>
                    <a:pt x="448" y="151"/>
                  </a:moveTo>
                  <a:cubicBezTo>
                    <a:pt x="635" y="151"/>
                    <a:pt x="807" y="180"/>
                    <a:pt x="643" y="215"/>
                  </a:cubicBezTo>
                  <a:cubicBezTo>
                    <a:pt x="490" y="230"/>
                    <a:pt x="368" y="307"/>
                    <a:pt x="184" y="307"/>
                  </a:cubicBezTo>
                  <a:cubicBezTo>
                    <a:pt x="199" y="261"/>
                    <a:pt x="261" y="276"/>
                    <a:pt x="291" y="261"/>
                  </a:cubicBezTo>
                  <a:cubicBezTo>
                    <a:pt x="291" y="220"/>
                    <a:pt x="250" y="213"/>
                    <a:pt x="205" y="213"/>
                  </a:cubicBezTo>
                  <a:cubicBezTo>
                    <a:pt x="182" y="213"/>
                    <a:pt x="159" y="215"/>
                    <a:pt x="138" y="215"/>
                  </a:cubicBezTo>
                  <a:cubicBezTo>
                    <a:pt x="152" y="168"/>
                    <a:pt x="304" y="151"/>
                    <a:pt x="448" y="151"/>
                  </a:cubicBezTo>
                  <a:close/>
                  <a:moveTo>
                    <a:pt x="426" y="1"/>
                  </a:moveTo>
                  <a:cubicBezTo>
                    <a:pt x="282" y="1"/>
                    <a:pt x="144" y="19"/>
                    <a:pt x="46" y="62"/>
                  </a:cubicBezTo>
                  <a:cubicBezTo>
                    <a:pt x="1" y="245"/>
                    <a:pt x="77" y="322"/>
                    <a:pt x="138" y="414"/>
                  </a:cubicBezTo>
                  <a:lnTo>
                    <a:pt x="995" y="108"/>
                  </a:lnTo>
                  <a:cubicBezTo>
                    <a:pt x="875" y="43"/>
                    <a:pt x="644" y="1"/>
                    <a:pt x="42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2"/>
            <p:cNvSpPr/>
            <p:nvPr/>
          </p:nvSpPr>
          <p:spPr>
            <a:xfrm>
              <a:off x="3921946" y="3371902"/>
              <a:ext cx="4238" cy="4259"/>
            </a:xfrm>
            <a:custGeom>
              <a:rect b="b" l="l" r="r" t="t"/>
              <a:pathLst>
                <a:path extrusionOk="0" h="201" w="200">
                  <a:moveTo>
                    <a:pt x="69" y="1"/>
                  </a:moveTo>
                  <a:cubicBezTo>
                    <a:pt x="62" y="1"/>
                    <a:pt x="54" y="1"/>
                    <a:pt x="46" y="2"/>
                  </a:cubicBezTo>
                  <a:cubicBezTo>
                    <a:pt x="62" y="94"/>
                    <a:pt x="0" y="109"/>
                    <a:pt x="0" y="201"/>
                  </a:cubicBezTo>
                  <a:lnTo>
                    <a:pt x="199" y="201"/>
                  </a:lnTo>
                  <a:cubicBezTo>
                    <a:pt x="185" y="114"/>
                    <a:pt x="184" y="1"/>
                    <a:pt x="6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2"/>
            <p:cNvSpPr/>
            <p:nvPr/>
          </p:nvSpPr>
          <p:spPr>
            <a:xfrm>
              <a:off x="4415509" y="3385865"/>
              <a:ext cx="9428" cy="10721"/>
            </a:xfrm>
            <a:custGeom>
              <a:rect b="b" l="l" r="r" t="t"/>
              <a:pathLst>
                <a:path extrusionOk="0" h="506" w="445">
                  <a:moveTo>
                    <a:pt x="92" y="1"/>
                  </a:moveTo>
                  <a:lnTo>
                    <a:pt x="92" y="1"/>
                  </a:lnTo>
                  <a:cubicBezTo>
                    <a:pt x="1" y="199"/>
                    <a:pt x="184" y="490"/>
                    <a:pt x="444" y="505"/>
                  </a:cubicBezTo>
                  <a:cubicBezTo>
                    <a:pt x="429" y="230"/>
                    <a:pt x="123" y="245"/>
                    <a:pt x="9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2"/>
            <p:cNvSpPr/>
            <p:nvPr/>
          </p:nvSpPr>
          <p:spPr>
            <a:xfrm>
              <a:off x="1657956" y="2711763"/>
              <a:ext cx="7140" cy="9301"/>
            </a:xfrm>
            <a:custGeom>
              <a:rect b="b" l="l" r="r" t="t"/>
              <a:pathLst>
                <a:path extrusionOk="0" h="439" w="337">
                  <a:moveTo>
                    <a:pt x="262" y="1"/>
                  </a:moveTo>
                  <a:cubicBezTo>
                    <a:pt x="56" y="1"/>
                    <a:pt x="0" y="164"/>
                    <a:pt x="0" y="369"/>
                  </a:cubicBezTo>
                  <a:cubicBezTo>
                    <a:pt x="0" y="423"/>
                    <a:pt x="23" y="439"/>
                    <a:pt x="55" y="439"/>
                  </a:cubicBezTo>
                  <a:cubicBezTo>
                    <a:pt x="101" y="439"/>
                    <a:pt x="167" y="406"/>
                    <a:pt x="213" y="406"/>
                  </a:cubicBezTo>
                  <a:cubicBezTo>
                    <a:pt x="225" y="406"/>
                    <a:pt x="236" y="408"/>
                    <a:pt x="245" y="415"/>
                  </a:cubicBezTo>
                  <a:cubicBezTo>
                    <a:pt x="214" y="231"/>
                    <a:pt x="337" y="201"/>
                    <a:pt x="291" y="2"/>
                  </a:cubicBezTo>
                  <a:cubicBezTo>
                    <a:pt x="281" y="1"/>
                    <a:pt x="272" y="1"/>
                    <a:pt x="26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2"/>
            <p:cNvSpPr/>
            <p:nvPr/>
          </p:nvSpPr>
          <p:spPr>
            <a:xfrm>
              <a:off x="1607403" y="2783377"/>
              <a:ext cx="18815" cy="21442"/>
            </a:xfrm>
            <a:custGeom>
              <a:rect b="b" l="l" r="r" t="t"/>
              <a:pathLst>
                <a:path extrusionOk="0" h="1012" w="888">
                  <a:moveTo>
                    <a:pt x="627" y="0"/>
                  </a:moveTo>
                  <a:cubicBezTo>
                    <a:pt x="215" y="0"/>
                    <a:pt x="15" y="391"/>
                    <a:pt x="15" y="568"/>
                  </a:cubicBezTo>
                  <a:cubicBezTo>
                    <a:pt x="0" y="736"/>
                    <a:pt x="245" y="629"/>
                    <a:pt x="214" y="1012"/>
                  </a:cubicBezTo>
                  <a:cubicBezTo>
                    <a:pt x="551" y="935"/>
                    <a:pt x="673" y="629"/>
                    <a:pt x="872" y="415"/>
                  </a:cubicBezTo>
                  <a:cubicBezTo>
                    <a:pt x="887" y="201"/>
                    <a:pt x="658" y="216"/>
                    <a:pt x="673" y="2"/>
                  </a:cubicBezTo>
                  <a:cubicBezTo>
                    <a:pt x="657" y="1"/>
                    <a:pt x="642" y="0"/>
                    <a:pt x="62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2"/>
            <p:cNvSpPr/>
            <p:nvPr/>
          </p:nvSpPr>
          <p:spPr>
            <a:xfrm>
              <a:off x="2864160" y="2865733"/>
              <a:ext cx="115705" cy="99179"/>
            </a:xfrm>
            <a:custGeom>
              <a:rect b="b" l="l" r="r" t="t"/>
              <a:pathLst>
                <a:path extrusionOk="0" h="4681" w="5461">
                  <a:moveTo>
                    <a:pt x="4054" y="0"/>
                  </a:moveTo>
                  <a:cubicBezTo>
                    <a:pt x="3977" y="77"/>
                    <a:pt x="3855" y="551"/>
                    <a:pt x="3656" y="551"/>
                  </a:cubicBezTo>
                  <a:cubicBezTo>
                    <a:pt x="3488" y="551"/>
                    <a:pt x="3564" y="857"/>
                    <a:pt x="3411" y="857"/>
                  </a:cubicBezTo>
                  <a:cubicBezTo>
                    <a:pt x="3304" y="857"/>
                    <a:pt x="3304" y="872"/>
                    <a:pt x="3243" y="903"/>
                  </a:cubicBezTo>
                  <a:cubicBezTo>
                    <a:pt x="3182" y="933"/>
                    <a:pt x="3320" y="994"/>
                    <a:pt x="3197" y="994"/>
                  </a:cubicBezTo>
                  <a:cubicBezTo>
                    <a:pt x="3121" y="994"/>
                    <a:pt x="3151" y="1025"/>
                    <a:pt x="3090" y="1056"/>
                  </a:cubicBezTo>
                  <a:cubicBezTo>
                    <a:pt x="3032" y="1114"/>
                    <a:pt x="2987" y="1137"/>
                    <a:pt x="2952" y="1137"/>
                  </a:cubicBezTo>
                  <a:cubicBezTo>
                    <a:pt x="2849" y="1137"/>
                    <a:pt x="2826" y="940"/>
                    <a:pt x="2769" y="872"/>
                  </a:cubicBezTo>
                  <a:cubicBezTo>
                    <a:pt x="2729" y="842"/>
                    <a:pt x="2617" y="708"/>
                    <a:pt x="2562" y="708"/>
                  </a:cubicBezTo>
                  <a:cubicBezTo>
                    <a:pt x="2532" y="708"/>
                    <a:pt x="2518" y="745"/>
                    <a:pt x="2540" y="857"/>
                  </a:cubicBezTo>
                  <a:cubicBezTo>
                    <a:pt x="2509" y="811"/>
                    <a:pt x="2463" y="780"/>
                    <a:pt x="2387" y="750"/>
                  </a:cubicBezTo>
                  <a:cubicBezTo>
                    <a:pt x="2292" y="817"/>
                    <a:pt x="2174" y="908"/>
                    <a:pt x="2043" y="908"/>
                  </a:cubicBezTo>
                  <a:cubicBezTo>
                    <a:pt x="2025" y="908"/>
                    <a:pt x="2007" y="906"/>
                    <a:pt x="1989" y="903"/>
                  </a:cubicBezTo>
                  <a:cubicBezTo>
                    <a:pt x="1866" y="918"/>
                    <a:pt x="1851" y="994"/>
                    <a:pt x="1759" y="1040"/>
                  </a:cubicBezTo>
                  <a:cubicBezTo>
                    <a:pt x="1698" y="1071"/>
                    <a:pt x="1683" y="1178"/>
                    <a:pt x="1637" y="1209"/>
                  </a:cubicBezTo>
                  <a:cubicBezTo>
                    <a:pt x="1626" y="1214"/>
                    <a:pt x="1613" y="1216"/>
                    <a:pt x="1598" y="1216"/>
                  </a:cubicBezTo>
                  <a:cubicBezTo>
                    <a:pt x="1550" y="1216"/>
                    <a:pt x="1485" y="1193"/>
                    <a:pt x="1433" y="1193"/>
                  </a:cubicBezTo>
                  <a:cubicBezTo>
                    <a:pt x="1411" y="1193"/>
                    <a:pt x="1392" y="1197"/>
                    <a:pt x="1377" y="1209"/>
                  </a:cubicBezTo>
                  <a:cubicBezTo>
                    <a:pt x="1331" y="1239"/>
                    <a:pt x="1316" y="1407"/>
                    <a:pt x="1285" y="1453"/>
                  </a:cubicBezTo>
                  <a:cubicBezTo>
                    <a:pt x="1239" y="1499"/>
                    <a:pt x="1132" y="1499"/>
                    <a:pt x="1132" y="1530"/>
                  </a:cubicBezTo>
                  <a:cubicBezTo>
                    <a:pt x="1132" y="1591"/>
                    <a:pt x="1056" y="1683"/>
                    <a:pt x="1010" y="1729"/>
                  </a:cubicBezTo>
                  <a:cubicBezTo>
                    <a:pt x="1163" y="2019"/>
                    <a:pt x="1132" y="2386"/>
                    <a:pt x="1224" y="2417"/>
                  </a:cubicBezTo>
                  <a:cubicBezTo>
                    <a:pt x="1377" y="2478"/>
                    <a:pt x="1408" y="2539"/>
                    <a:pt x="1331" y="2723"/>
                  </a:cubicBezTo>
                  <a:cubicBezTo>
                    <a:pt x="1285" y="2757"/>
                    <a:pt x="1231" y="2774"/>
                    <a:pt x="1161" y="2774"/>
                  </a:cubicBezTo>
                  <a:cubicBezTo>
                    <a:pt x="1138" y="2774"/>
                    <a:pt x="1113" y="2772"/>
                    <a:pt x="1086" y="2769"/>
                  </a:cubicBezTo>
                  <a:cubicBezTo>
                    <a:pt x="1086" y="3197"/>
                    <a:pt x="704" y="3228"/>
                    <a:pt x="628" y="3579"/>
                  </a:cubicBezTo>
                  <a:cubicBezTo>
                    <a:pt x="526" y="3565"/>
                    <a:pt x="630" y="3332"/>
                    <a:pt x="500" y="3332"/>
                  </a:cubicBezTo>
                  <a:cubicBezTo>
                    <a:pt x="492" y="3332"/>
                    <a:pt x="484" y="3333"/>
                    <a:pt x="475" y="3335"/>
                  </a:cubicBezTo>
                  <a:cubicBezTo>
                    <a:pt x="368" y="3396"/>
                    <a:pt x="352" y="3610"/>
                    <a:pt x="230" y="3625"/>
                  </a:cubicBezTo>
                  <a:cubicBezTo>
                    <a:pt x="199" y="3625"/>
                    <a:pt x="184" y="3717"/>
                    <a:pt x="107" y="3748"/>
                  </a:cubicBezTo>
                  <a:lnTo>
                    <a:pt x="107" y="3763"/>
                  </a:lnTo>
                  <a:cubicBezTo>
                    <a:pt x="0" y="3855"/>
                    <a:pt x="0" y="3885"/>
                    <a:pt x="77" y="3931"/>
                  </a:cubicBezTo>
                  <a:cubicBezTo>
                    <a:pt x="138" y="3962"/>
                    <a:pt x="215" y="4099"/>
                    <a:pt x="123" y="4222"/>
                  </a:cubicBezTo>
                  <a:cubicBezTo>
                    <a:pt x="215" y="4390"/>
                    <a:pt x="459" y="4268"/>
                    <a:pt x="475" y="4482"/>
                  </a:cubicBezTo>
                  <a:cubicBezTo>
                    <a:pt x="505" y="4451"/>
                    <a:pt x="551" y="4436"/>
                    <a:pt x="566" y="4405"/>
                  </a:cubicBezTo>
                  <a:cubicBezTo>
                    <a:pt x="654" y="4230"/>
                    <a:pt x="490" y="4068"/>
                    <a:pt x="744" y="4068"/>
                  </a:cubicBezTo>
                  <a:cubicBezTo>
                    <a:pt x="755" y="4068"/>
                    <a:pt x="768" y="4068"/>
                    <a:pt x="781" y="4069"/>
                  </a:cubicBezTo>
                  <a:cubicBezTo>
                    <a:pt x="1025" y="4084"/>
                    <a:pt x="1361" y="4222"/>
                    <a:pt x="1377" y="4481"/>
                  </a:cubicBezTo>
                  <a:lnTo>
                    <a:pt x="1377" y="4481"/>
                  </a:lnTo>
                  <a:cubicBezTo>
                    <a:pt x="1377" y="4481"/>
                    <a:pt x="1377" y="4480"/>
                    <a:pt x="1376" y="4480"/>
                  </a:cubicBezTo>
                  <a:cubicBezTo>
                    <a:pt x="1366" y="4480"/>
                    <a:pt x="1290" y="4579"/>
                    <a:pt x="1362" y="4650"/>
                  </a:cubicBezTo>
                  <a:cubicBezTo>
                    <a:pt x="1380" y="4673"/>
                    <a:pt x="1398" y="4680"/>
                    <a:pt x="1414" y="4680"/>
                  </a:cubicBezTo>
                  <a:cubicBezTo>
                    <a:pt x="1454" y="4680"/>
                    <a:pt x="1484" y="4635"/>
                    <a:pt x="1484" y="4635"/>
                  </a:cubicBezTo>
                  <a:cubicBezTo>
                    <a:pt x="1596" y="4644"/>
                    <a:pt x="1673" y="4659"/>
                    <a:pt x="1758" y="4659"/>
                  </a:cubicBezTo>
                  <a:cubicBezTo>
                    <a:pt x="1813" y="4659"/>
                    <a:pt x="1871" y="4653"/>
                    <a:pt x="1943" y="4635"/>
                  </a:cubicBezTo>
                  <a:cubicBezTo>
                    <a:pt x="1999" y="4619"/>
                    <a:pt x="2042" y="4614"/>
                    <a:pt x="2080" y="4614"/>
                  </a:cubicBezTo>
                  <a:cubicBezTo>
                    <a:pt x="2157" y="4614"/>
                    <a:pt x="2218" y="4635"/>
                    <a:pt x="2341" y="4635"/>
                  </a:cubicBezTo>
                  <a:cubicBezTo>
                    <a:pt x="2509" y="4635"/>
                    <a:pt x="2371" y="4528"/>
                    <a:pt x="2494" y="4528"/>
                  </a:cubicBezTo>
                  <a:cubicBezTo>
                    <a:pt x="2560" y="4528"/>
                    <a:pt x="2562" y="4560"/>
                    <a:pt x="2600" y="4560"/>
                  </a:cubicBezTo>
                  <a:cubicBezTo>
                    <a:pt x="2614" y="4560"/>
                    <a:pt x="2633" y="4555"/>
                    <a:pt x="2662" y="4543"/>
                  </a:cubicBezTo>
                  <a:cubicBezTo>
                    <a:pt x="2952" y="4390"/>
                    <a:pt x="2830" y="4069"/>
                    <a:pt x="2891" y="3824"/>
                  </a:cubicBezTo>
                  <a:cubicBezTo>
                    <a:pt x="2907" y="3793"/>
                    <a:pt x="2937" y="3702"/>
                    <a:pt x="2937" y="3595"/>
                  </a:cubicBezTo>
                  <a:cubicBezTo>
                    <a:pt x="2937" y="3533"/>
                    <a:pt x="2876" y="3488"/>
                    <a:pt x="2922" y="3442"/>
                  </a:cubicBezTo>
                  <a:cubicBezTo>
                    <a:pt x="2968" y="3396"/>
                    <a:pt x="2907" y="3319"/>
                    <a:pt x="2998" y="3319"/>
                  </a:cubicBezTo>
                  <a:cubicBezTo>
                    <a:pt x="3004" y="3318"/>
                    <a:pt x="3009" y="3318"/>
                    <a:pt x="3014" y="3318"/>
                  </a:cubicBezTo>
                  <a:cubicBezTo>
                    <a:pt x="3092" y="3318"/>
                    <a:pt x="3105" y="3426"/>
                    <a:pt x="3105" y="3426"/>
                  </a:cubicBezTo>
                  <a:cubicBezTo>
                    <a:pt x="3258" y="3457"/>
                    <a:pt x="3335" y="3625"/>
                    <a:pt x="3503" y="3671"/>
                  </a:cubicBezTo>
                  <a:cubicBezTo>
                    <a:pt x="3524" y="3494"/>
                    <a:pt x="3608" y="3466"/>
                    <a:pt x="3699" y="3466"/>
                  </a:cubicBezTo>
                  <a:cubicBezTo>
                    <a:pt x="3741" y="3466"/>
                    <a:pt x="3785" y="3472"/>
                    <a:pt x="3824" y="3472"/>
                  </a:cubicBezTo>
                  <a:cubicBezTo>
                    <a:pt x="3956" y="3472"/>
                    <a:pt x="4012" y="3323"/>
                    <a:pt x="4096" y="3323"/>
                  </a:cubicBezTo>
                  <a:cubicBezTo>
                    <a:pt x="4120" y="3323"/>
                    <a:pt x="4146" y="3335"/>
                    <a:pt x="4176" y="3365"/>
                  </a:cubicBezTo>
                  <a:cubicBezTo>
                    <a:pt x="4191" y="3350"/>
                    <a:pt x="4237" y="3335"/>
                    <a:pt x="4253" y="3319"/>
                  </a:cubicBezTo>
                  <a:cubicBezTo>
                    <a:pt x="4268" y="3518"/>
                    <a:pt x="4451" y="3503"/>
                    <a:pt x="4604" y="3579"/>
                  </a:cubicBezTo>
                  <a:cubicBezTo>
                    <a:pt x="4627" y="3547"/>
                    <a:pt x="4664" y="3540"/>
                    <a:pt x="4703" y="3540"/>
                  </a:cubicBezTo>
                  <a:cubicBezTo>
                    <a:pt x="4738" y="3540"/>
                    <a:pt x="4776" y="3546"/>
                    <a:pt x="4809" y="3546"/>
                  </a:cubicBezTo>
                  <a:cubicBezTo>
                    <a:pt x="4866" y="3546"/>
                    <a:pt x="4910" y="3529"/>
                    <a:pt x="4910" y="3442"/>
                  </a:cubicBezTo>
                  <a:cubicBezTo>
                    <a:pt x="4910" y="3440"/>
                    <a:pt x="4912" y="3440"/>
                    <a:pt x="4916" y="3440"/>
                  </a:cubicBezTo>
                  <a:cubicBezTo>
                    <a:pt x="4947" y="3440"/>
                    <a:pt x="5089" y="3480"/>
                    <a:pt x="5171" y="3480"/>
                  </a:cubicBezTo>
                  <a:cubicBezTo>
                    <a:pt x="5190" y="3480"/>
                    <a:pt x="5206" y="3477"/>
                    <a:pt x="5216" y="3472"/>
                  </a:cubicBezTo>
                  <a:cubicBezTo>
                    <a:pt x="5354" y="3380"/>
                    <a:pt x="5308" y="3212"/>
                    <a:pt x="5308" y="3044"/>
                  </a:cubicBezTo>
                  <a:cubicBezTo>
                    <a:pt x="5308" y="2967"/>
                    <a:pt x="5430" y="2769"/>
                    <a:pt x="5461" y="2707"/>
                  </a:cubicBezTo>
                  <a:cubicBezTo>
                    <a:pt x="5400" y="2692"/>
                    <a:pt x="5308" y="2570"/>
                    <a:pt x="5216" y="2509"/>
                  </a:cubicBezTo>
                  <a:cubicBezTo>
                    <a:pt x="5277" y="2463"/>
                    <a:pt x="5293" y="2371"/>
                    <a:pt x="5216" y="2310"/>
                  </a:cubicBezTo>
                  <a:cubicBezTo>
                    <a:pt x="5369" y="2111"/>
                    <a:pt x="5186" y="1882"/>
                    <a:pt x="5277" y="1621"/>
                  </a:cubicBezTo>
                  <a:cubicBezTo>
                    <a:pt x="5354" y="1377"/>
                    <a:pt x="5247" y="1530"/>
                    <a:pt x="5109" y="1407"/>
                  </a:cubicBezTo>
                  <a:cubicBezTo>
                    <a:pt x="5079" y="1377"/>
                    <a:pt x="5094" y="1239"/>
                    <a:pt x="5033" y="1178"/>
                  </a:cubicBezTo>
                  <a:cubicBezTo>
                    <a:pt x="4987" y="1132"/>
                    <a:pt x="5048" y="1025"/>
                    <a:pt x="5063" y="948"/>
                  </a:cubicBezTo>
                  <a:cubicBezTo>
                    <a:pt x="4956" y="918"/>
                    <a:pt x="4559" y="811"/>
                    <a:pt x="4559" y="704"/>
                  </a:cubicBezTo>
                  <a:cubicBezTo>
                    <a:pt x="4559" y="581"/>
                    <a:pt x="4451" y="520"/>
                    <a:pt x="4451" y="413"/>
                  </a:cubicBezTo>
                  <a:cubicBezTo>
                    <a:pt x="4451" y="230"/>
                    <a:pt x="4222" y="337"/>
                    <a:pt x="4360" y="199"/>
                  </a:cubicBezTo>
                  <a:cubicBezTo>
                    <a:pt x="4283" y="168"/>
                    <a:pt x="4344" y="92"/>
                    <a:pt x="4360" y="46"/>
                  </a:cubicBezTo>
                  <a:lnTo>
                    <a:pt x="4360" y="31"/>
                  </a:lnTo>
                  <a:cubicBezTo>
                    <a:pt x="4329" y="15"/>
                    <a:pt x="4283" y="15"/>
                    <a:pt x="4253" y="0"/>
                  </a:cubicBezTo>
                  <a:cubicBezTo>
                    <a:pt x="4239" y="34"/>
                    <a:pt x="4214" y="47"/>
                    <a:pt x="4183" y="47"/>
                  </a:cubicBezTo>
                  <a:cubicBezTo>
                    <a:pt x="4144" y="47"/>
                    <a:pt x="4097" y="26"/>
                    <a:pt x="4054"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2"/>
            <p:cNvSpPr/>
            <p:nvPr/>
          </p:nvSpPr>
          <p:spPr>
            <a:xfrm>
              <a:off x="4344870" y="3993120"/>
              <a:ext cx="35341" cy="30277"/>
            </a:xfrm>
            <a:custGeom>
              <a:rect b="b" l="l" r="r" t="t"/>
              <a:pathLst>
                <a:path extrusionOk="0" h="1429" w="1668">
                  <a:moveTo>
                    <a:pt x="750" y="1"/>
                  </a:moveTo>
                  <a:cubicBezTo>
                    <a:pt x="403" y="1"/>
                    <a:pt x="79" y="180"/>
                    <a:pt x="0" y="524"/>
                  </a:cubicBezTo>
                  <a:cubicBezTo>
                    <a:pt x="15" y="753"/>
                    <a:pt x="275" y="723"/>
                    <a:pt x="199" y="1028"/>
                  </a:cubicBezTo>
                  <a:cubicBezTo>
                    <a:pt x="449" y="1199"/>
                    <a:pt x="817" y="1429"/>
                    <a:pt x="1204" y="1429"/>
                  </a:cubicBezTo>
                  <a:cubicBezTo>
                    <a:pt x="1337" y="1429"/>
                    <a:pt x="1473" y="1401"/>
                    <a:pt x="1606" y="1334"/>
                  </a:cubicBezTo>
                  <a:cubicBezTo>
                    <a:pt x="1576" y="1090"/>
                    <a:pt x="1667" y="983"/>
                    <a:pt x="1667" y="768"/>
                  </a:cubicBezTo>
                  <a:cubicBezTo>
                    <a:pt x="1438" y="692"/>
                    <a:pt x="1331" y="478"/>
                    <a:pt x="1316" y="172"/>
                  </a:cubicBezTo>
                  <a:cubicBezTo>
                    <a:pt x="1146" y="57"/>
                    <a:pt x="944" y="1"/>
                    <a:pt x="750" y="1"/>
                  </a:cubicBezTo>
                  <a:close/>
                </a:path>
              </a:pathLst>
            </a:custGeom>
            <a:solidFill>
              <a:srgbClr val="43434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2"/>
            <p:cNvSpPr/>
            <p:nvPr/>
          </p:nvSpPr>
          <p:spPr>
            <a:xfrm>
              <a:off x="1620687" y="2547475"/>
              <a:ext cx="9407" cy="15424"/>
            </a:xfrm>
            <a:custGeom>
              <a:rect b="b" l="l" r="r" t="t"/>
              <a:pathLst>
                <a:path extrusionOk="0" h="728" w="444">
                  <a:moveTo>
                    <a:pt x="184" y="1"/>
                  </a:moveTo>
                  <a:cubicBezTo>
                    <a:pt x="138" y="307"/>
                    <a:pt x="0" y="353"/>
                    <a:pt x="92" y="704"/>
                  </a:cubicBezTo>
                  <a:cubicBezTo>
                    <a:pt x="191" y="720"/>
                    <a:pt x="230" y="727"/>
                    <a:pt x="268" y="727"/>
                  </a:cubicBezTo>
                  <a:cubicBezTo>
                    <a:pt x="306" y="727"/>
                    <a:pt x="344" y="720"/>
                    <a:pt x="444" y="704"/>
                  </a:cubicBezTo>
                  <a:cubicBezTo>
                    <a:pt x="321" y="506"/>
                    <a:pt x="337" y="184"/>
                    <a:pt x="18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2"/>
            <p:cNvSpPr/>
            <p:nvPr/>
          </p:nvSpPr>
          <p:spPr>
            <a:xfrm>
              <a:off x="1597021" y="2559150"/>
              <a:ext cx="7479" cy="6505"/>
            </a:xfrm>
            <a:custGeom>
              <a:rect b="b" l="l" r="r" t="t"/>
              <a:pathLst>
                <a:path extrusionOk="0" h="307" w="353">
                  <a:moveTo>
                    <a:pt x="154" y="0"/>
                  </a:moveTo>
                  <a:cubicBezTo>
                    <a:pt x="108" y="108"/>
                    <a:pt x="46" y="199"/>
                    <a:pt x="1" y="306"/>
                  </a:cubicBezTo>
                  <a:lnTo>
                    <a:pt x="352" y="306"/>
                  </a:lnTo>
                  <a:cubicBezTo>
                    <a:pt x="291" y="199"/>
                    <a:pt x="291" y="31"/>
                    <a:pt x="154"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2"/>
            <p:cNvSpPr/>
            <p:nvPr/>
          </p:nvSpPr>
          <p:spPr>
            <a:xfrm>
              <a:off x="1547760" y="2506965"/>
              <a:ext cx="59982" cy="56422"/>
            </a:xfrm>
            <a:custGeom>
              <a:rect b="b" l="l" r="r" t="t"/>
              <a:pathLst>
                <a:path extrusionOk="0" h="2663" w="2831">
                  <a:moveTo>
                    <a:pt x="1010" y="1561"/>
                  </a:moveTo>
                  <a:cubicBezTo>
                    <a:pt x="980" y="1729"/>
                    <a:pt x="842" y="1790"/>
                    <a:pt x="658" y="1806"/>
                  </a:cubicBezTo>
                  <a:cubicBezTo>
                    <a:pt x="750" y="1714"/>
                    <a:pt x="857" y="1607"/>
                    <a:pt x="1010" y="1561"/>
                  </a:cubicBezTo>
                  <a:close/>
                  <a:moveTo>
                    <a:pt x="2830" y="1"/>
                  </a:moveTo>
                  <a:cubicBezTo>
                    <a:pt x="2555" y="16"/>
                    <a:pt x="2555" y="307"/>
                    <a:pt x="2326" y="353"/>
                  </a:cubicBezTo>
                  <a:cubicBezTo>
                    <a:pt x="2402" y="368"/>
                    <a:pt x="2310" y="414"/>
                    <a:pt x="2326" y="506"/>
                  </a:cubicBezTo>
                  <a:cubicBezTo>
                    <a:pt x="2203" y="536"/>
                    <a:pt x="2066" y="552"/>
                    <a:pt x="1928" y="567"/>
                  </a:cubicBezTo>
                  <a:cubicBezTo>
                    <a:pt x="1897" y="582"/>
                    <a:pt x="1867" y="597"/>
                    <a:pt x="1821" y="597"/>
                  </a:cubicBezTo>
                  <a:cubicBezTo>
                    <a:pt x="1805" y="597"/>
                    <a:pt x="1805" y="582"/>
                    <a:pt x="1805" y="582"/>
                  </a:cubicBezTo>
                  <a:cubicBezTo>
                    <a:pt x="1772" y="583"/>
                    <a:pt x="1738" y="583"/>
                    <a:pt x="1704" y="583"/>
                  </a:cubicBezTo>
                  <a:cubicBezTo>
                    <a:pt x="1385" y="583"/>
                    <a:pt x="1049" y="550"/>
                    <a:pt x="733" y="550"/>
                  </a:cubicBezTo>
                  <a:cubicBezTo>
                    <a:pt x="468" y="550"/>
                    <a:pt x="218" y="573"/>
                    <a:pt x="1" y="659"/>
                  </a:cubicBezTo>
                  <a:cubicBezTo>
                    <a:pt x="230" y="750"/>
                    <a:pt x="184" y="1117"/>
                    <a:pt x="307" y="1301"/>
                  </a:cubicBezTo>
                  <a:cubicBezTo>
                    <a:pt x="403" y="1301"/>
                    <a:pt x="445" y="1280"/>
                    <a:pt x="473" y="1280"/>
                  </a:cubicBezTo>
                  <a:cubicBezTo>
                    <a:pt x="499" y="1280"/>
                    <a:pt x="515" y="1297"/>
                    <a:pt x="551" y="1362"/>
                  </a:cubicBezTo>
                  <a:cubicBezTo>
                    <a:pt x="597" y="1328"/>
                    <a:pt x="703" y="1207"/>
                    <a:pt x="786" y="1207"/>
                  </a:cubicBezTo>
                  <a:cubicBezTo>
                    <a:pt x="813" y="1207"/>
                    <a:pt x="838" y="1221"/>
                    <a:pt x="857" y="1255"/>
                  </a:cubicBezTo>
                  <a:cubicBezTo>
                    <a:pt x="689" y="1393"/>
                    <a:pt x="551" y="1454"/>
                    <a:pt x="352" y="1454"/>
                  </a:cubicBezTo>
                  <a:cubicBezTo>
                    <a:pt x="521" y="1576"/>
                    <a:pt x="720" y="1653"/>
                    <a:pt x="612" y="1913"/>
                  </a:cubicBezTo>
                  <a:cubicBezTo>
                    <a:pt x="658" y="1928"/>
                    <a:pt x="689" y="1974"/>
                    <a:pt x="704" y="2020"/>
                  </a:cubicBezTo>
                  <a:cubicBezTo>
                    <a:pt x="717" y="2022"/>
                    <a:pt x="728" y="2024"/>
                    <a:pt x="739" y="2024"/>
                  </a:cubicBezTo>
                  <a:cubicBezTo>
                    <a:pt x="841" y="2024"/>
                    <a:pt x="828" y="1909"/>
                    <a:pt x="930" y="1909"/>
                  </a:cubicBezTo>
                  <a:cubicBezTo>
                    <a:pt x="940" y="1909"/>
                    <a:pt x="951" y="1910"/>
                    <a:pt x="964" y="1913"/>
                  </a:cubicBezTo>
                  <a:cubicBezTo>
                    <a:pt x="949" y="2066"/>
                    <a:pt x="888" y="2096"/>
                    <a:pt x="964" y="2158"/>
                  </a:cubicBezTo>
                  <a:cubicBezTo>
                    <a:pt x="1025" y="2081"/>
                    <a:pt x="1132" y="2035"/>
                    <a:pt x="1270" y="2020"/>
                  </a:cubicBezTo>
                  <a:lnTo>
                    <a:pt x="1270" y="2020"/>
                  </a:lnTo>
                  <a:cubicBezTo>
                    <a:pt x="1255" y="2188"/>
                    <a:pt x="1025" y="2142"/>
                    <a:pt x="1010" y="2311"/>
                  </a:cubicBezTo>
                  <a:cubicBezTo>
                    <a:pt x="1031" y="2308"/>
                    <a:pt x="1049" y="2308"/>
                    <a:pt x="1065" y="2308"/>
                  </a:cubicBezTo>
                  <a:cubicBezTo>
                    <a:pt x="1233" y="2308"/>
                    <a:pt x="1170" y="2410"/>
                    <a:pt x="1241" y="2410"/>
                  </a:cubicBezTo>
                  <a:cubicBezTo>
                    <a:pt x="1263" y="2410"/>
                    <a:pt x="1300" y="2399"/>
                    <a:pt x="1362" y="2372"/>
                  </a:cubicBezTo>
                  <a:lnTo>
                    <a:pt x="1362" y="2372"/>
                  </a:lnTo>
                  <a:cubicBezTo>
                    <a:pt x="1347" y="2433"/>
                    <a:pt x="1285" y="2448"/>
                    <a:pt x="1270" y="2525"/>
                  </a:cubicBezTo>
                  <a:cubicBezTo>
                    <a:pt x="1393" y="2540"/>
                    <a:pt x="1438" y="2647"/>
                    <a:pt x="1561" y="2662"/>
                  </a:cubicBezTo>
                  <a:cubicBezTo>
                    <a:pt x="1622" y="2525"/>
                    <a:pt x="1576" y="2280"/>
                    <a:pt x="1668" y="2158"/>
                  </a:cubicBezTo>
                  <a:lnTo>
                    <a:pt x="1668" y="2158"/>
                  </a:lnTo>
                  <a:cubicBezTo>
                    <a:pt x="1654" y="2320"/>
                    <a:pt x="1653" y="2471"/>
                    <a:pt x="1802" y="2471"/>
                  </a:cubicBezTo>
                  <a:cubicBezTo>
                    <a:pt x="1821" y="2471"/>
                    <a:pt x="1842" y="2469"/>
                    <a:pt x="1867" y="2463"/>
                  </a:cubicBezTo>
                  <a:cubicBezTo>
                    <a:pt x="1698" y="2203"/>
                    <a:pt x="1958" y="2142"/>
                    <a:pt x="1668" y="2066"/>
                  </a:cubicBezTo>
                  <a:cubicBezTo>
                    <a:pt x="1694" y="2040"/>
                    <a:pt x="1712" y="2031"/>
                    <a:pt x="1729" y="2031"/>
                  </a:cubicBezTo>
                  <a:cubicBezTo>
                    <a:pt x="1765" y="2031"/>
                    <a:pt x="1793" y="2071"/>
                    <a:pt x="1865" y="2071"/>
                  </a:cubicBezTo>
                  <a:cubicBezTo>
                    <a:pt x="1879" y="2071"/>
                    <a:pt x="1895" y="2069"/>
                    <a:pt x="1913" y="2066"/>
                  </a:cubicBezTo>
                  <a:cubicBezTo>
                    <a:pt x="1974" y="1760"/>
                    <a:pt x="1668" y="1301"/>
                    <a:pt x="2264" y="1209"/>
                  </a:cubicBezTo>
                  <a:cubicBezTo>
                    <a:pt x="2264" y="1097"/>
                    <a:pt x="2254" y="994"/>
                    <a:pt x="2343" y="994"/>
                  </a:cubicBezTo>
                  <a:cubicBezTo>
                    <a:pt x="2362" y="994"/>
                    <a:pt x="2387" y="999"/>
                    <a:pt x="2417" y="1010"/>
                  </a:cubicBezTo>
                  <a:cubicBezTo>
                    <a:pt x="2448" y="842"/>
                    <a:pt x="2326" y="827"/>
                    <a:pt x="2371" y="659"/>
                  </a:cubicBezTo>
                  <a:cubicBezTo>
                    <a:pt x="2407" y="628"/>
                    <a:pt x="2426" y="618"/>
                    <a:pt x="2440" y="618"/>
                  </a:cubicBezTo>
                  <a:cubicBezTo>
                    <a:pt x="2468" y="618"/>
                    <a:pt x="2479" y="659"/>
                    <a:pt x="2570" y="659"/>
                  </a:cubicBezTo>
                  <a:cubicBezTo>
                    <a:pt x="2570" y="337"/>
                    <a:pt x="2662" y="230"/>
                    <a:pt x="283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2"/>
            <p:cNvSpPr/>
            <p:nvPr/>
          </p:nvSpPr>
          <p:spPr>
            <a:xfrm>
              <a:off x="1647256" y="2552666"/>
              <a:ext cx="10382" cy="7903"/>
            </a:xfrm>
            <a:custGeom>
              <a:rect b="b" l="l" r="r" t="t"/>
              <a:pathLst>
                <a:path extrusionOk="0" h="373" w="490">
                  <a:moveTo>
                    <a:pt x="245" y="1"/>
                  </a:moveTo>
                  <a:lnTo>
                    <a:pt x="245" y="1"/>
                  </a:lnTo>
                  <a:cubicBezTo>
                    <a:pt x="153" y="123"/>
                    <a:pt x="46" y="215"/>
                    <a:pt x="0" y="368"/>
                  </a:cubicBezTo>
                  <a:cubicBezTo>
                    <a:pt x="23" y="371"/>
                    <a:pt x="43" y="373"/>
                    <a:pt x="63" y="373"/>
                  </a:cubicBezTo>
                  <a:cubicBezTo>
                    <a:pt x="195" y="373"/>
                    <a:pt x="263" y="302"/>
                    <a:pt x="386" y="302"/>
                  </a:cubicBezTo>
                  <a:cubicBezTo>
                    <a:pt x="404" y="302"/>
                    <a:pt x="423" y="303"/>
                    <a:pt x="444" y="306"/>
                  </a:cubicBezTo>
                  <a:cubicBezTo>
                    <a:pt x="490" y="108"/>
                    <a:pt x="230" y="184"/>
                    <a:pt x="24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2"/>
            <p:cNvSpPr/>
            <p:nvPr/>
          </p:nvSpPr>
          <p:spPr>
            <a:xfrm>
              <a:off x="1587953" y="2530313"/>
              <a:ext cx="12331" cy="36315"/>
            </a:xfrm>
            <a:custGeom>
              <a:rect b="b" l="l" r="r" t="t"/>
              <a:pathLst>
                <a:path extrusionOk="0" h="1714" w="582">
                  <a:moveTo>
                    <a:pt x="474" y="0"/>
                  </a:moveTo>
                  <a:cubicBezTo>
                    <a:pt x="459" y="168"/>
                    <a:pt x="367" y="260"/>
                    <a:pt x="169" y="260"/>
                  </a:cubicBezTo>
                  <a:cubicBezTo>
                    <a:pt x="260" y="673"/>
                    <a:pt x="31" y="994"/>
                    <a:pt x="123" y="1270"/>
                  </a:cubicBezTo>
                  <a:cubicBezTo>
                    <a:pt x="134" y="1275"/>
                    <a:pt x="144" y="1278"/>
                    <a:pt x="154" y="1278"/>
                  </a:cubicBezTo>
                  <a:cubicBezTo>
                    <a:pt x="222" y="1278"/>
                    <a:pt x="243" y="1149"/>
                    <a:pt x="277" y="1149"/>
                  </a:cubicBezTo>
                  <a:cubicBezTo>
                    <a:pt x="290" y="1149"/>
                    <a:pt x="303" y="1165"/>
                    <a:pt x="321" y="1209"/>
                  </a:cubicBezTo>
                  <a:cubicBezTo>
                    <a:pt x="0" y="1438"/>
                    <a:pt x="214" y="1331"/>
                    <a:pt x="16" y="1713"/>
                  </a:cubicBezTo>
                  <a:cubicBezTo>
                    <a:pt x="582" y="1469"/>
                    <a:pt x="444" y="566"/>
                    <a:pt x="474"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2"/>
            <p:cNvSpPr/>
            <p:nvPr/>
          </p:nvSpPr>
          <p:spPr>
            <a:xfrm>
              <a:off x="1437903" y="2437555"/>
              <a:ext cx="38265" cy="9598"/>
            </a:xfrm>
            <a:custGeom>
              <a:rect b="b" l="l" r="r" t="t"/>
              <a:pathLst>
                <a:path extrusionOk="0" h="453" w="1806">
                  <a:moveTo>
                    <a:pt x="1230" y="0"/>
                  </a:moveTo>
                  <a:cubicBezTo>
                    <a:pt x="815" y="0"/>
                    <a:pt x="528" y="356"/>
                    <a:pt x="25" y="356"/>
                  </a:cubicBezTo>
                  <a:cubicBezTo>
                    <a:pt x="17" y="356"/>
                    <a:pt x="9" y="356"/>
                    <a:pt x="0" y="355"/>
                  </a:cubicBezTo>
                  <a:lnTo>
                    <a:pt x="0" y="355"/>
                  </a:lnTo>
                  <a:cubicBezTo>
                    <a:pt x="159" y="430"/>
                    <a:pt x="368" y="452"/>
                    <a:pt x="592" y="452"/>
                  </a:cubicBezTo>
                  <a:cubicBezTo>
                    <a:pt x="950" y="452"/>
                    <a:pt x="1347" y="395"/>
                    <a:pt x="1649" y="395"/>
                  </a:cubicBezTo>
                  <a:cubicBezTo>
                    <a:pt x="1704" y="395"/>
                    <a:pt x="1757" y="397"/>
                    <a:pt x="1805" y="401"/>
                  </a:cubicBezTo>
                  <a:cubicBezTo>
                    <a:pt x="1576" y="371"/>
                    <a:pt x="1453" y="264"/>
                    <a:pt x="1255" y="202"/>
                  </a:cubicBezTo>
                  <a:cubicBezTo>
                    <a:pt x="1260" y="154"/>
                    <a:pt x="1297" y="141"/>
                    <a:pt x="1346" y="141"/>
                  </a:cubicBezTo>
                  <a:cubicBezTo>
                    <a:pt x="1402" y="141"/>
                    <a:pt x="1471" y="157"/>
                    <a:pt x="1525" y="157"/>
                  </a:cubicBezTo>
                  <a:cubicBezTo>
                    <a:pt x="1572" y="157"/>
                    <a:pt x="1606" y="144"/>
                    <a:pt x="1606" y="95"/>
                  </a:cubicBezTo>
                  <a:cubicBezTo>
                    <a:pt x="1467" y="27"/>
                    <a:pt x="1343" y="0"/>
                    <a:pt x="123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2"/>
            <p:cNvSpPr/>
            <p:nvPr/>
          </p:nvSpPr>
          <p:spPr>
            <a:xfrm>
              <a:off x="1397074" y="2021835"/>
              <a:ext cx="672788" cy="542951"/>
            </a:xfrm>
            <a:custGeom>
              <a:rect b="b" l="l" r="r" t="t"/>
              <a:pathLst>
                <a:path extrusionOk="0" h="25626" w="31754">
                  <a:moveTo>
                    <a:pt x="4849" y="8826"/>
                  </a:moveTo>
                  <a:lnTo>
                    <a:pt x="4849" y="8826"/>
                  </a:lnTo>
                  <a:cubicBezTo>
                    <a:pt x="4822" y="9028"/>
                    <a:pt x="4974" y="9040"/>
                    <a:pt x="5136" y="9040"/>
                  </a:cubicBezTo>
                  <a:cubicBezTo>
                    <a:pt x="5157" y="9040"/>
                    <a:pt x="5179" y="9040"/>
                    <a:pt x="5201" y="9040"/>
                  </a:cubicBezTo>
                  <a:cubicBezTo>
                    <a:pt x="5216" y="9392"/>
                    <a:pt x="5308" y="9652"/>
                    <a:pt x="5155" y="10095"/>
                  </a:cubicBezTo>
                  <a:lnTo>
                    <a:pt x="4941" y="10095"/>
                  </a:lnTo>
                  <a:cubicBezTo>
                    <a:pt x="4956" y="10157"/>
                    <a:pt x="4941" y="10187"/>
                    <a:pt x="4895" y="10187"/>
                  </a:cubicBezTo>
                  <a:cubicBezTo>
                    <a:pt x="4916" y="10257"/>
                    <a:pt x="4933" y="10276"/>
                    <a:pt x="4958" y="10276"/>
                  </a:cubicBezTo>
                  <a:cubicBezTo>
                    <a:pt x="4987" y="10276"/>
                    <a:pt x="5027" y="10248"/>
                    <a:pt x="5094" y="10248"/>
                  </a:cubicBezTo>
                  <a:cubicBezTo>
                    <a:pt x="5155" y="10432"/>
                    <a:pt x="4849" y="10447"/>
                    <a:pt x="5155" y="10447"/>
                  </a:cubicBezTo>
                  <a:cubicBezTo>
                    <a:pt x="5032" y="10661"/>
                    <a:pt x="5155" y="10860"/>
                    <a:pt x="5247" y="10998"/>
                  </a:cubicBezTo>
                  <a:cubicBezTo>
                    <a:pt x="5239" y="11000"/>
                    <a:pt x="5232" y="11001"/>
                    <a:pt x="5224" y="11001"/>
                  </a:cubicBezTo>
                  <a:cubicBezTo>
                    <a:pt x="5166" y="11001"/>
                    <a:pt x="5105" y="10936"/>
                    <a:pt x="5058" y="10936"/>
                  </a:cubicBezTo>
                  <a:cubicBezTo>
                    <a:pt x="5035" y="10936"/>
                    <a:pt x="5016" y="10952"/>
                    <a:pt x="5002" y="10998"/>
                  </a:cubicBezTo>
                  <a:cubicBezTo>
                    <a:pt x="4852" y="10984"/>
                    <a:pt x="5078" y="10838"/>
                    <a:pt x="4957" y="10838"/>
                  </a:cubicBezTo>
                  <a:cubicBezTo>
                    <a:pt x="4942" y="10838"/>
                    <a:pt x="4922" y="10840"/>
                    <a:pt x="4895" y="10845"/>
                  </a:cubicBezTo>
                  <a:cubicBezTo>
                    <a:pt x="4879" y="10738"/>
                    <a:pt x="4910" y="10646"/>
                    <a:pt x="4941" y="10600"/>
                  </a:cubicBezTo>
                  <a:cubicBezTo>
                    <a:pt x="4941" y="10493"/>
                    <a:pt x="4803" y="10524"/>
                    <a:pt x="4849" y="10386"/>
                  </a:cubicBezTo>
                  <a:lnTo>
                    <a:pt x="4849" y="10386"/>
                  </a:lnTo>
                  <a:cubicBezTo>
                    <a:pt x="4803" y="10432"/>
                    <a:pt x="4726" y="10447"/>
                    <a:pt x="4650" y="10447"/>
                  </a:cubicBezTo>
                  <a:cubicBezTo>
                    <a:pt x="4910" y="10172"/>
                    <a:pt x="4742" y="9820"/>
                    <a:pt x="4543" y="9530"/>
                  </a:cubicBezTo>
                  <a:cubicBezTo>
                    <a:pt x="4713" y="9501"/>
                    <a:pt x="4501" y="9327"/>
                    <a:pt x="4691" y="9327"/>
                  </a:cubicBezTo>
                  <a:cubicBezTo>
                    <a:pt x="4705" y="9327"/>
                    <a:pt x="4722" y="9329"/>
                    <a:pt x="4742" y="9331"/>
                  </a:cubicBezTo>
                  <a:cubicBezTo>
                    <a:pt x="4497" y="9162"/>
                    <a:pt x="5002" y="8994"/>
                    <a:pt x="4650" y="8887"/>
                  </a:cubicBezTo>
                  <a:cubicBezTo>
                    <a:pt x="4665" y="8811"/>
                    <a:pt x="4772" y="8841"/>
                    <a:pt x="4849" y="8826"/>
                  </a:cubicBezTo>
                  <a:close/>
                  <a:moveTo>
                    <a:pt x="4537" y="19982"/>
                  </a:moveTo>
                  <a:cubicBezTo>
                    <a:pt x="4730" y="19982"/>
                    <a:pt x="4907" y="20073"/>
                    <a:pt x="5155" y="20221"/>
                  </a:cubicBezTo>
                  <a:cubicBezTo>
                    <a:pt x="5125" y="20230"/>
                    <a:pt x="5096" y="20234"/>
                    <a:pt x="5066" y="20234"/>
                  </a:cubicBezTo>
                  <a:cubicBezTo>
                    <a:pt x="4858" y="20234"/>
                    <a:pt x="4626" y="20056"/>
                    <a:pt x="4326" y="20056"/>
                  </a:cubicBezTo>
                  <a:cubicBezTo>
                    <a:pt x="4283" y="20056"/>
                    <a:pt x="4238" y="20060"/>
                    <a:pt x="4191" y="20068"/>
                  </a:cubicBezTo>
                  <a:cubicBezTo>
                    <a:pt x="4321" y="20009"/>
                    <a:pt x="4431" y="19982"/>
                    <a:pt x="4537" y="19982"/>
                  </a:cubicBezTo>
                  <a:close/>
                  <a:moveTo>
                    <a:pt x="7571" y="0"/>
                  </a:moveTo>
                  <a:cubicBezTo>
                    <a:pt x="7419" y="46"/>
                    <a:pt x="7266" y="92"/>
                    <a:pt x="7113" y="138"/>
                  </a:cubicBezTo>
                  <a:cubicBezTo>
                    <a:pt x="7021" y="169"/>
                    <a:pt x="7036" y="291"/>
                    <a:pt x="6944" y="352"/>
                  </a:cubicBezTo>
                  <a:cubicBezTo>
                    <a:pt x="6853" y="413"/>
                    <a:pt x="6734" y="425"/>
                    <a:pt x="6612" y="425"/>
                  </a:cubicBezTo>
                  <a:cubicBezTo>
                    <a:pt x="6538" y="425"/>
                    <a:pt x="6463" y="421"/>
                    <a:pt x="6392" y="421"/>
                  </a:cubicBezTo>
                  <a:cubicBezTo>
                    <a:pt x="6345" y="421"/>
                    <a:pt x="6299" y="423"/>
                    <a:pt x="6256" y="429"/>
                  </a:cubicBezTo>
                  <a:cubicBezTo>
                    <a:pt x="6208" y="438"/>
                    <a:pt x="6092" y="466"/>
                    <a:pt x="6002" y="466"/>
                  </a:cubicBezTo>
                  <a:cubicBezTo>
                    <a:pt x="5950" y="466"/>
                    <a:pt x="5906" y="457"/>
                    <a:pt x="5889" y="429"/>
                  </a:cubicBezTo>
                  <a:cubicBezTo>
                    <a:pt x="5835" y="353"/>
                    <a:pt x="5827" y="323"/>
                    <a:pt x="5777" y="323"/>
                  </a:cubicBezTo>
                  <a:cubicBezTo>
                    <a:pt x="5757" y="323"/>
                    <a:pt x="5730" y="328"/>
                    <a:pt x="5690" y="337"/>
                  </a:cubicBezTo>
                  <a:cubicBezTo>
                    <a:pt x="5384" y="398"/>
                    <a:pt x="5063" y="475"/>
                    <a:pt x="4757" y="536"/>
                  </a:cubicBezTo>
                  <a:cubicBezTo>
                    <a:pt x="4543" y="597"/>
                    <a:pt x="4329" y="933"/>
                    <a:pt x="4176" y="1086"/>
                  </a:cubicBezTo>
                  <a:cubicBezTo>
                    <a:pt x="4099" y="1148"/>
                    <a:pt x="3962" y="1148"/>
                    <a:pt x="3855" y="1163"/>
                  </a:cubicBezTo>
                  <a:cubicBezTo>
                    <a:pt x="3809" y="1163"/>
                    <a:pt x="3839" y="1392"/>
                    <a:pt x="3839" y="1453"/>
                  </a:cubicBezTo>
                  <a:cubicBezTo>
                    <a:pt x="3839" y="2019"/>
                    <a:pt x="3763" y="2386"/>
                    <a:pt x="3488" y="2876"/>
                  </a:cubicBezTo>
                  <a:cubicBezTo>
                    <a:pt x="3350" y="3090"/>
                    <a:pt x="3258" y="3182"/>
                    <a:pt x="3059" y="3335"/>
                  </a:cubicBezTo>
                  <a:cubicBezTo>
                    <a:pt x="2922" y="3427"/>
                    <a:pt x="2570" y="3580"/>
                    <a:pt x="2570" y="3763"/>
                  </a:cubicBezTo>
                  <a:cubicBezTo>
                    <a:pt x="2570" y="4222"/>
                    <a:pt x="2570" y="4681"/>
                    <a:pt x="2570" y="5140"/>
                  </a:cubicBezTo>
                  <a:cubicBezTo>
                    <a:pt x="2646" y="5216"/>
                    <a:pt x="2417" y="5415"/>
                    <a:pt x="2478" y="5599"/>
                  </a:cubicBezTo>
                  <a:cubicBezTo>
                    <a:pt x="2493" y="5660"/>
                    <a:pt x="2662" y="5660"/>
                    <a:pt x="2631" y="5797"/>
                  </a:cubicBezTo>
                  <a:cubicBezTo>
                    <a:pt x="2616" y="5843"/>
                    <a:pt x="2463" y="5920"/>
                    <a:pt x="2432" y="5950"/>
                  </a:cubicBezTo>
                  <a:cubicBezTo>
                    <a:pt x="2233" y="6088"/>
                    <a:pt x="2187" y="6379"/>
                    <a:pt x="2111" y="6562"/>
                  </a:cubicBezTo>
                  <a:cubicBezTo>
                    <a:pt x="2019" y="6792"/>
                    <a:pt x="2493" y="7220"/>
                    <a:pt x="2631" y="7403"/>
                  </a:cubicBezTo>
                  <a:cubicBezTo>
                    <a:pt x="2677" y="7465"/>
                    <a:pt x="2784" y="7465"/>
                    <a:pt x="2784" y="7541"/>
                  </a:cubicBezTo>
                  <a:cubicBezTo>
                    <a:pt x="2784" y="7709"/>
                    <a:pt x="2799" y="7816"/>
                    <a:pt x="2860" y="7985"/>
                  </a:cubicBezTo>
                  <a:cubicBezTo>
                    <a:pt x="2891" y="8076"/>
                    <a:pt x="2769" y="8260"/>
                    <a:pt x="2799" y="8291"/>
                  </a:cubicBezTo>
                  <a:cubicBezTo>
                    <a:pt x="2860" y="8352"/>
                    <a:pt x="2860" y="8398"/>
                    <a:pt x="2937" y="8474"/>
                  </a:cubicBezTo>
                  <a:lnTo>
                    <a:pt x="2937" y="8566"/>
                  </a:lnTo>
                  <a:lnTo>
                    <a:pt x="3029" y="8566"/>
                  </a:lnTo>
                  <a:cubicBezTo>
                    <a:pt x="3059" y="8642"/>
                    <a:pt x="3075" y="8612"/>
                    <a:pt x="3075" y="8704"/>
                  </a:cubicBezTo>
                  <a:cubicBezTo>
                    <a:pt x="3075" y="8841"/>
                    <a:pt x="3059" y="8948"/>
                    <a:pt x="3029" y="9071"/>
                  </a:cubicBezTo>
                  <a:cubicBezTo>
                    <a:pt x="3013" y="9147"/>
                    <a:pt x="2952" y="9377"/>
                    <a:pt x="2876" y="9377"/>
                  </a:cubicBezTo>
                  <a:cubicBezTo>
                    <a:pt x="2757" y="9377"/>
                    <a:pt x="2722" y="9285"/>
                    <a:pt x="2658" y="9285"/>
                  </a:cubicBezTo>
                  <a:cubicBezTo>
                    <a:pt x="2631" y="9285"/>
                    <a:pt x="2600" y="9301"/>
                    <a:pt x="2555" y="9346"/>
                  </a:cubicBezTo>
                  <a:cubicBezTo>
                    <a:pt x="2493" y="9407"/>
                    <a:pt x="2493" y="9484"/>
                    <a:pt x="2463" y="9545"/>
                  </a:cubicBezTo>
                  <a:cubicBezTo>
                    <a:pt x="2356" y="9759"/>
                    <a:pt x="2402" y="9744"/>
                    <a:pt x="2524" y="9927"/>
                  </a:cubicBezTo>
                  <a:cubicBezTo>
                    <a:pt x="2600" y="10034"/>
                    <a:pt x="2677" y="10034"/>
                    <a:pt x="2585" y="10203"/>
                  </a:cubicBezTo>
                  <a:cubicBezTo>
                    <a:pt x="2539" y="10325"/>
                    <a:pt x="2478" y="10279"/>
                    <a:pt x="2478" y="10493"/>
                  </a:cubicBezTo>
                  <a:cubicBezTo>
                    <a:pt x="2478" y="10554"/>
                    <a:pt x="2447" y="10585"/>
                    <a:pt x="2432" y="10631"/>
                  </a:cubicBezTo>
                  <a:cubicBezTo>
                    <a:pt x="2402" y="10646"/>
                    <a:pt x="2371" y="10661"/>
                    <a:pt x="2356" y="10677"/>
                  </a:cubicBezTo>
                  <a:cubicBezTo>
                    <a:pt x="2294" y="10707"/>
                    <a:pt x="2356" y="10753"/>
                    <a:pt x="2325" y="10784"/>
                  </a:cubicBezTo>
                  <a:cubicBezTo>
                    <a:pt x="2261" y="10842"/>
                    <a:pt x="2221" y="10854"/>
                    <a:pt x="2186" y="10854"/>
                  </a:cubicBezTo>
                  <a:cubicBezTo>
                    <a:pt x="2161" y="10854"/>
                    <a:pt x="2140" y="10848"/>
                    <a:pt x="2114" y="10848"/>
                  </a:cubicBezTo>
                  <a:cubicBezTo>
                    <a:pt x="2088" y="10848"/>
                    <a:pt x="2059" y="10854"/>
                    <a:pt x="2019" y="10876"/>
                  </a:cubicBezTo>
                  <a:cubicBezTo>
                    <a:pt x="1805" y="10967"/>
                    <a:pt x="1713" y="10937"/>
                    <a:pt x="1713" y="11166"/>
                  </a:cubicBezTo>
                  <a:cubicBezTo>
                    <a:pt x="1713" y="11227"/>
                    <a:pt x="1805" y="11319"/>
                    <a:pt x="1744" y="11365"/>
                  </a:cubicBezTo>
                  <a:cubicBezTo>
                    <a:pt x="1705" y="11404"/>
                    <a:pt x="1673" y="11442"/>
                    <a:pt x="1650" y="11442"/>
                  </a:cubicBezTo>
                  <a:cubicBezTo>
                    <a:pt x="1637" y="11442"/>
                    <a:pt x="1627" y="11429"/>
                    <a:pt x="1621" y="11396"/>
                  </a:cubicBezTo>
                  <a:cubicBezTo>
                    <a:pt x="1484" y="11441"/>
                    <a:pt x="1591" y="11533"/>
                    <a:pt x="1499" y="11610"/>
                  </a:cubicBezTo>
                  <a:cubicBezTo>
                    <a:pt x="1407" y="11702"/>
                    <a:pt x="1254" y="11809"/>
                    <a:pt x="1209" y="11946"/>
                  </a:cubicBezTo>
                  <a:cubicBezTo>
                    <a:pt x="1193" y="12038"/>
                    <a:pt x="1270" y="12206"/>
                    <a:pt x="1270" y="12329"/>
                  </a:cubicBezTo>
                  <a:cubicBezTo>
                    <a:pt x="1270" y="12436"/>
                    <a:pt x="1209" y="12558"/>
                    <a:pt x="1163" y="12650"/>
                  </a:cubicBezTo>
                  <a:cubicBezTo>
                    <a:pt x="1062" y="12919"/>
                    <a:pt x="961" y="12966"/>
                    <a:pt x="788" y="12966"/>
                  </a:cubicBezTo>
                  <a:cubicBezTo>
                    <a:pt x="725" y="12966"/>
                    <a:pt x="652" y="12960"/>
                    <a:pt x="566" y="12956"/>
                  </a:cubicBezTo>
                  <a:cubicBezTo>
                    <a:pt x="520" y="12956"/>
                    <a:pt x="275" y="12986"/>
                    <a:pt x="260" y="13002"/>
                  </a:cubicBezTo>
                  <a:cubicBezTo>
                    <a:pt x="184" y="13109"/>
                    <a:pt x="352" y="13308"/>
                    <a:pt x="214" y="13353"/>
                  </a:cubicBezTo>
                  <a:lnTo>
                    <a:pt x="214" y="13415"/>
                  </a:lnTo>
                  <a:cubicBezTo>
                    <a:pt x="275" y="13430"/>
                    <a:pt x="230" y="13705"/>
                    <a:pt x="107" y="13721"/>
                  </a:cubicBezTo>
                  <a:cubicBezTo>
                    <a:pt x="245" y="13919"/>
                    <a:pt x="46" y="14241"/>
                    <a:pt x="214" y="14424"/>
                  </a:cubicBezTo>
                  <a:lnTo>
                    <a:pt x="153" y="14470"/>
                  </a:lnTo>
                  <a:lnTo>
                    <a:pt x="214" y="14516"/>
                  </a:lnTo>
                  <a:cubicBezTo>
                    <a:pt x="61" y="14623"/>
                    <a:pt x="61" y="14929"/>
                    <a:pt x="107" y="15128"/>
                  </a:cubicBezTo>
                  <a:cubicBezTo>
                    <a:pt x="184" y="15403"/>
                    <a:pt x="61" y="15525"/>
                    <a:pt x="61" y="15831"/>
                  </a:cubicBezTo>
                  <a:cubicBezTo>
                    <a:pt x="77" y="15923"/>
                    <a:pt x="61" y="16015"/>
                    <a:pt x="0" y="16076"/>
                  </a:cubicBezTo>
                  <a:cubicBezTo>
                    <a:pt x="15" y="16153"/>
                    <a:pt x="31" y="16214"/>
                    <a:pt x="61" y="16290"/>
                  </a:cubicBezTo>
                  <a:cubicBezTo>
                    <a:pt x="61" y="16290"/>
                    <a:pt x="153" y="16290"/>
                    <a:pt x="153" y="16336"/>
                  </a:cubicBezTo>
                  <a:cubicBezTo>
                    <a:pt x="184" y="16443"/>
                    <a:pt x="92" y="16611"/>
                    <a:pt x="107" y="16734"/>
                  </a:cubicBezTo>
                  <a:cubicBezTo>
                    <a:pt x="123" y="17055"/>
                    <a:pt x="306" y="17070"/>
                    <a:pt x="306" y="17391"/>
                  </a:cubicBezTo>
                  <a:cubicBezTo>
                    <a:pt x="296" y="17351"/>
                    <a:pt x="272" y="17330"/>
                    <a:pt x="230" y="17330"/>
                  </a:cubicBezTo>
                  <a:cubicBezTo>
                    <a:pt x="209" y="17330"/>
                    <a:pt x="184" y="17335"/>
                    <a:pt x="153" y="17346"/>
                  </a:cubicBezTo>
                  <a:cubicBezTo>
                    <a:pt x="184" y="17575"/>
                    <a:pt x="214" y="17789"/>
                    <a:pt x="245" y="18019"/>
                  </a:cubicBezTo>
                  <a:cubicBezTo>
                    <a:pt x="260" y="18126"/>
                    <a:pt x="61" y="18340"/>
                    <a:pt x="306" y="18355"/>
                  </a:cubicBezTo>
                  <a:cubicBezTo>
                    <a:pt x="260" y="18401"/>
                    <a:pt x="123" y="18447"/>
                    <a:pt x="107" y="18508"/>
                  </a:cubicBezTo>
                  <a:cubicBezTo>
                    <a:pt x="61" y="18600"/>
                    <a:pt x="153" y="18646"/>
                    <a:pt x="153" y="18722"/>
                  </a:cubicBezTo>
                  <a:lnTo>
                    <a:pt x="153" y="19089"/>
                  </a:lnTo>
                  <a:cubicBezTo>
                    <a:pt x="153" y="19108"/>
                    <a:pt x="162" y="19114"/>
                    <a:pt x="174" y="19114"/>
                  </a:cubicBezTo>
                  <a:cubicBezTo>
                    <a:pt x="195" y="19114"/>
                    <a:pt x="226" y="19097"/>
                    <a:pt x="245" y="19097"/>
                  </a:cubicBezTo>
                  <a:cubicBezTo>
                    <a:pt x="252" y="19097"/>
                    <a:pt x="257" y="19099"/>
                    <a:pt x="260" y="19105"/>
                  </a:cubicBezTo>
                  <a:cubicBezTo>
                    <a:pt x="275" y="19135"/>
                    <a:pt x="260" y="19212"/>
                    <a:pt x="260" y="19258"/>
                  </a:cubicBezTo>
                  <a:cubicBezTo>
                    <a:pt x="260" y="19258"/>
                    <a:pt x="267" y="19256"/>
                    <a:pt x="275" y="19256"/>
                  </a:cubicBezTo>
                  <a:cubicBezTo>
                    <a:pt x="292" y="19256"/>
                    <a:pt x="316" y="19263"/>
                    <a:pt x="306" y="19303"/>
                  </a:cubicBezTo>
                  <a:cubicBezTo>
                    <a:pt x="306" y="19334"/>
                    <a:pt x="214" y="19334"/>
                    <a:pt x="214" y="19365"/>
                  </a:cubicBezTo>
                  <a:cubicBezTo>
                    <a:pt x="184" y="19472"/>
                    <a:pt x="184" y="19548"/>
                    <a:pt x="153" y="19655"/>
                  </a:cubicBezTo>
                  <a:cubicBezTo>
                    <a:pt x="123" y="19854"/>
                    <a:pt x="61" y="19900"/>
                    <a:pt x="61" y="20114"/>
                  </a:cubicBezTo>
                  <a:cubicBezTo>
                    <a:pt x="70" y="20117"/>
                    <a:pt x="81" y="20118"/>
                    <a:pt x="94" y="20118"/>
                  </a:cubicBezTo>
                  <a:cubicBezTo>
                    <a:pt x="154" y="20118"/>
                    <a:pt x="263" y="20093"/>
                    <a:pt x="413" y="20068"/>
                  </a:cubicBezTo>
                  <a:cubicBezTo>
                    <a:pt x="444" y="19854"/>
                    <a:pt x="337" y="19793"/>
                    <a:pt x="505" y="19671"/>
                  </a:cubicBezTo>
                  <a:cubicBezTo>
                    <a:pt x="513" y="19669"/>
                    <a:pt x="521" y="19669"/>
                    <a:pt x="528" y="19669"/>
                  </a:cubicBezTo>
                  <a:cubicBezTo>
                    <a:pt x="711" y="19669"/>
                    <a:pt x="608" y="20022"/>
                    <a:pt x="505" y="20022"/>
                  </a:cubicBezTo>
                  <a:cubicBezTo>
                    <a:pt x="648" y="20074"/>
                    <a:pt x="863" y="20082"/>
                    <a:pt x="1078" y="20082"/>
                  </a:cubicBezTo>
                  <a:cubicBezTo>
                    <a:pt x="1170" y="20082"/>
                    <a:pt x="1262" y="20081"/>
                    <a:pt x="1349" y="20081"/>
                  </a:cubicBezTo>
                  <a:cubicBezTo>
                    <a:pt x="1536" y="20081"/>
                    <a:pt x="1696" y="20087"/>
                    <a:pt x="1774" y="20129"/>
                  </a:cubicBezTo>
                  <a:cubicBezTo>
                    <a:pt x="1836" y="19992"/>
                    <a:pt x="1866" y="19640"/>
                    <a:pt x="2126" y="19563"/>
                  </a:cubicBezTo>
                  <a:lnTo>
                    <a:pt x="2126" y="19563"/>
                  </a:lnTo>
                  <a:cubicBezTo>
                    <a:pt x="2142" y="19655"/>
                    <a:pt x="2080" y="19655"/>
                    <a:pt x="2080" y="19716"/>
                  </a:cubicBezTo>
                  <a:cubicBezTo>
                    <a:pt x="2352" y="19596"/>
                    <a:pt x="2633" y="19561"/>
                    <a:pt x="2912" y="19561"/>
                  </a:cubicBezTo>
                  <a:cubicBezTo>
                    <a:pt x="3298" y="19561"/>
                    <a:pt x="3680" y="19627"/>
                    <a:pt x="4029" y="19627"/>
                  </a:cubicBezTo>
                  <a:cubicBezTo>
                    <a:pt x="4068" y="19627"/>
                    <a:pt x="4107" y="19627"/>
                    <a:pt x="4145" y="19625"/>
                  </a:cubicBezTo>
                  <a:lnTo>
                    <a:pt x="4145" y="19625"/>
                  </a:lnTo>
                  <a:cubicBezTo>
                    <a:pt x="4102" y="19741"/>
                    <a:pt x="4072" y="19871"/>
                    <a:pt x="3912" y="19871"/>
                  </a:cubicBezTo>
                  <a:cubicBezTo>
                    <a:pt x="3904" y="19871"/>
                    <a:pt x="3895" y="19870"/>
                    <a:pt x="3885" y="19869"/>
                  </a:cubicBezTo>
                  <a:lnTo>
                    <a:pt x="3885" y="19869"/>
                  </a:lnTo>
                  <a:cubicBezTo>
                    <a:pt x="3946" y="19961"/>
                    <a:pt x="4130" y="19900"/>
                    <a:pt x="4145" y="20022"/>
                  </a:cubicBezTo>
                  <a:cubicBezTo>
                    <a:pt x="4134" y="20057"/>
                    <a:pt x="4117" y="20068"/>
                    <a:pt x="4096" y="20068"/>
                  </a:cubicBezTo>
                  <a:cubicBezTo>
                    <a:pt x="4055" y="20068"/>
                    <a:pt x="4000" y="20022"/>
                    <a:pt x="3952" y="20022"/>
                  </a:cubicBezTo>
                  <a:cubicBezTo>
                    <a:pt x="3927" y="20022"/>
                    <a:pt x="3904" y="20034"/>
                    <a:pt x="3885" y="20068"/>
                  </a:cubicBezTo>
                  <a:cubicBezTo>
                    <a:pt x="4268" y="20175"/>
                    <a:pt x="4528" y="20129"/>
                    <a:pt x="4849" y="20328"/>
                  </a:cubicBezTo>
                  <a:cubicBezTo>
                    <a:pt x="4941" y="20374"/>
                    <a:pt x="4925" y="20512"/>
                    <a:pt x="5002" y="20573"/>
                  </a:cubicBezTo>
                  <a:cubicBezTo>
                    <a:pt x="5094" y="20665"/>
                    <a:pt x="5308" y="20665"/>
                    <a:pt x="5445" y="20772"/>
                  </a:cubicBezTo>
                  <a:cubicBezTo>
                    <a:pt x="5889" y="21124"/>
                    <a:pt x="6103" y="21705"/>
                    <a:pt x="6256" y="21735"/>
                  </a:cubicBezTo>
                  <a:cubicBezTo>
                    <a:pt x="6268" y="21737"/>
                    <a:pt x="6280" y="21738"/>
                    <a:pt x="6292" y="21738"/>
                  </a:cubicBezTo>
                  <a:cubicBezTo>
                    <a:pt x="6560" y="21738"/>
                    <a:pt x="6689" y="21274"/>
                    <a:pt x="7022" y="21274"/>
                  </a:cubicBezTo>
                  <a:cubicBezTo>
                    <a:pt x="7037" y="21274"/>
                    <a:pt x="7051" y="21275"/>
                    <a:pt x="7067" y="21277"/>
                  </a:cubicBezTo>
                  <a:cubicBezTo>
                    <a:pt x="6979" y="21379"/>
                    <a:pt x="6933" y="21538"/>
                    <a:pt x="6742" y="21538"/>
                  </a:cubicBezTo>
                  <a:cubicBezTo>
                    <a:pt x="6733" y="21538"/>
                    <a:pt x="6724" y="21537"/>
                    <a:pt x="6715" y="21537"/>
                  </a:cubicBezTo>
                  <a:lnTo>
                    <a:pt x="6715" y="21537"/>
                  </a:lnTo>
                  <a:cubicBezTo>
                    <a:pt x="6700" y="21624"/>
                    <a:pt x="6854" y="21782"/>
                    <a:pt x="6693" y="21782"/>
                  </a:cubicBezTo>
                  <a:cubicBezTo>
                    <a:pt x="6685" y="21782"/>
                    <a:pt x="6678" y="21782"/>
                    <a:pt x="6669" y="21781"/>
                  </a:cubicBezTo>
                  <a:cubicBezTo>
                    <a:pt x="6654" y="21705"/>
                    <a:pt x="6715" y="21705"/>
                    <a:pt x="6715" y="21628"/>
                  </a:cubicBezTo>
                  <a:cubicBezTo>
                    <a:pt x="6516" y="21628"/>
                    <a:pt x="6577" y="21766"/>
                    <a:pt x="6608" y="21888"/>
                  </a:cubicBezTo>
                  <a:cubicBezTo>
                    <a:pt x="6587" y="21897"/>
                    <a:pt x="6571" y="21901"/>
                    <a:pt x="6559" y="21901"/>
                  </a:cubicBezTo>
                  <a:cubicBezTo>
                    <a:pt x="6473" y="21901"/>
                    <a:pt x="6557" y="21723"/>
                    <a:pt x="6463" y="21723"/>
                  </a:cubicBezTo>
                  <a:cubicBezTo>
                    <a:pt x="6449" y="21723"/>
                    <a:pt x="6431" y="21727"/>
                    <a:pt x="6409" y="21735"/>
                  </a:cubicBezTo>
                  <a:cubicBezTo>
                    <a:pt x="6233" y="21899"/>
                    <a:pt x="6429" y="22176"/>
                    <a:pt x="6691" y="22176"/>
                  </a:cubicBezTo>
                  <a:cubicBezTo>
                    <a:pt x="6748" y="22176"/>
                    <a:pt x="6808" y="22163"/>
                    <a:pt x="6868" y="22133"/>
                  </a:cubicBezTo>
                  <a:cubicBezTo>
                    <a:pt x="6944" y="22072"/>
                    <a:pt x="6975" y="21934"/>
                    <a:pt x="6960" y="21781"/>
                  </a:cubicBezTo>
                  <a:lnTo>
                    <a:pt x="6960" y="21781"/>
                  </a:lnTo>
                  <a:cubicBezTo>
                    <a:pt x="7159" y="21827"/>
                    <a:pt x="7021" y="22041"/>
                    <a:pt x="6960" y="22133"/>
                  </a:cubicBezTo>
                  <a:cubicBezTo>
                    <a:pt x="6981" y="22147"/>
                    <a:pt x="7010" y="22152"/>
                    <a:pt x="7044" y="22152"/>
                  </a:cubicBezTo>
                  <a:cubicBezTo>
                    <a:pt x="7132" y="22152"/>
                    <a:pt x="7252" y="22118"/>
                    <a:pt x="7339" y="22118"/>
                  </a:cubicBezTo>
                  <a:cubicBezTo>
                    <a:pt x="7437" y="22118"/>
                    <a:pt x="7494" y="22162"/>
                    <a:pt x="7419" y="22347"/>
                  </a:cubicBezTo>
                  <a:cubicBezTo>
                    <a:pt x="7327" y="22332"/>
                    <a:pt x="7388" y="22164"/>
                    <a:pt x="7311" y="22133"/>
                  </a:cubicBezTo>
                  <a:cubicBezTo>
                    <a:pt x="7307" y="22133"/>
                    <a:pt x="7302" y="22132"/>
                    <a:pt x="7298" y="22132"/>
                  </a:cubicBezTo>
                  <a:cubicBezTo>
                    <a:pt x="7180" y="22132"/>
                    <a:pt x="7262" y="22332"/>
                    <a:pt x="7159" y="22347"/>
                  </a:cubicBezTo>
                  <a:cubicBezTo>
                    <a:pt x="7137" y="22351"/>
                    <a:pt x="7118" y="22353"/>
                    <a:pt x="7102" y="22353"/>
                  </a:cubicBezTo>
                  <a:cubicBezTo>
                    <a:pt x="6962" y="22353"/>
                    <a:pt x="6950" y="22224"/>
                    <a:pt x="6810" y="22224"/>
                  </a:cubicBezTo>
                  <a:cubicBezTo>
                    <a:pt x="6784" y="22224"/>
                    <a:pt x="6753" y="22229"/>
                    <a:pt x="6715" y="22240"/>
                  </a:cubicBezTo>
                  <a:cubicBezTo>
                    <a:pt x="6455" y="22531"/>
                    <a:pt x="6868" y="22745"/>
                    <a:pt x="7159" y="22791"/>
                  </a:cubicBezTo>
                  <a:cubicBezTo>
                    <a:pt x="7162" y="22791"/>
                    <a:pt x="7165" y="22791"/>
                    <a:pt x="7168" y="22791"/>
                  </a:cubicBezTo>
                  <a:cubicBezTo>
                    <a:pt x="7273" y="22791"/>
                    <a:pt x="7154" y="22579"/>
                    <a:pt x="7256" y="22579"/>
                  </a:cubicBezTo>
                  <a:cubicBezTo>
                    <a:pt x="7270" y="22579"/>
                    <a:pt x="7288" y="22583"/>
                    <a:pt x="7311" y="22592"/>
                  </a:cubicBezTo>
                  <a:cubicBezTo>
                    <a:pt x="7327" y="22668"/>
                    <a:pt x="7266" y="22684"/>
                    <a:pt x="7266" y="22745"/>
                  </a:cubicBezTo>
                  <a:cubicBezTo>
                    <a:pt x="7282" y="22748"/>
                    <a:pt x="7296" y="22750"/>
                    <a:pt x="7309" y="22750"/>
                  </a:cubicBezTo>
                  <a:cubicBezTo>
                    <a:pt x="7465" y="22750"/>
                    <a:pt x="7380" y="22510"/>
                    <a:pt x="7464" y="22439"/>
                  </a:cubicBezTo>
                  <a:lnTo>
                    <a:pt x="7464" y="22439"/>
                  </a:lnTo>
                  <a:cubicBezTo>
                    <a:pt x="7499" y="22446"/>
                    <a:pt x="7529" y="22449"/>
                    <a:pt x="7556" y="22449"/>
                  </a:cubicBezTo>
                  <a:cubicBezTo>
                    <a:pt x="7678" y="22449"/>
                    <a:pt x="7739" y="22388"/>
                    <a:pt x="7861" y="22388"/>
                  </a:cubicBezTo>
                  <a:cubicBezTo>
                    <a:pt x="7880" y="22388"/>
                    <a:pt x="7901" y="22390"/>
                    <a:pt x="7923" y="22393"/>
                  </a:cubicBezTo>
                  <a:cubicBezTo>
                    <a:pt x="7832" y="22516"/>
                    <a:pt x="7541" y="22439"/>
                    <a:pt x="7464" y="22592"/>
                  </a:cubicBezTo>
                  <a:cubicBezTo>
                    <a:pt x="7495" y="22730"/>
                    <a:pt x="7617" y="22791"/>
                    <a:pt x="7724" y="22837"/>
                  </a:cubicBezTo>
                  <a:cubicBezTo>
                    <a:pt x="7624" y="22877"/>
                    <a:pt x="7535" y="22885"/>
                    <a:pt x="7440" y="22885"/>
                  </a:cubicBezTo>
                  <a:cubicBezTo>
                    <a:pt x="7381" y="22885"/>
                    <a:pt x="7319" y="22882"/>
                    <a:pt x="7251" y="22882"/>
                  </a:cubicBezTo>
                  <a:cubicBezTo>
                    <a:pt x="7182" y="22882"/>
                    <a:pt x="7107" y="22885"/>
                    <a:pt x="7021" y="22898"/>
                  </a:cubicBezTo>
                  <a:cubicBezTo>
                    <a:pt x="6929" y="22974"/>
                    <a:pt x="7113" y="23189"/>
                    <a:pt x="7067" y="23403"/>
                  </a:cubicBezTo>
                  <a:cubicBezTo>
                    <a:pt x="7088" y="23441"/>
                    <a:pt x="7112" y="23457"/>
                    <a:pt x="7137" y="23457"/>
                  </a:cubicBezTo>
                  <a:cubicBezTo>
                    <a:pt x="7239" y="23457"/>
                    <a:pt x="7355" y="23204"/>
                    <a:pt x="7315" y="23203"/>
                  </a:cubicBezTo>
                  <a:lnTo>
                    <a:pt x="7315" y="23203"/>
                  </a:lnTo>
                  <a:cubicBezTo>
                    <a:pt x="7318" y="23203"/>
                    <a:pt x="7321" y="23203"/>
                    <a:pt x="7323" y="23203"/>
                  </a:cubicBezTo>
                  <a:cubicBezTo>
                    <a:pt x="7411" y="23203"/>
                    <a:pt x="7329" y="23373"/>
                    <a:pt x="7373" y="23403"/>
                  </a:cubicBezTo>
                  <a:cubicBezTo>
                    <a:pt x="7400" y="23417"/>
                    <a:pt x="7434" y="23423"/>
                    <a:pt x="7474" y="23423"/>
                  </a:cubicBezTo>
                  <a:cubicBezTo>
                    <a:pt x="7697" y="23423"/>
                    <a:pt x="8103" y="23238"/>
                    <a:pt x="8445" y="23238"/>
                  </a:cubicBezTo>
                  <a:cubicBezTo>
                    <a:pt x="8637" y="23238"/>
                    <a:pt x="8809" y="23297"/>
                    <a:pt x="8917" y="23479"/>
                  </a:cubicBezTo>
                  <a:cubicBezTo>
                    <a:pt x="8963" y="23464"/>
                    <a:pt x="8994" y="23464"/>
                    <a:pt x="9040" y="23464"/>
                  </a:cubicBezTo>
                  <a:cubicBezTo>
                    <a:pt x="9438" y="23311"/>
                    <a:pt x="9483" y="22837"/>
                    <a:pt x="10034" y="22837"/>
                  </a:cubicBezTo>
                  <a:cubicBezTo>
                    <a:pt x="10156" y="22837"/>
                    <a:pt x="10141" y="22714"/>
                    <a:pt x="10141" y="22592"/>
                  </a:cubicBezTo>
                  <a:lnTo>
                    <a:pt x="10141" y="22592"/>
                  </a:lnTo>
                  <a:cubicBezTo>
                    <a:pt x="10371" y="22883"/>
                    <a:pt x="10019" y="23081"/>
                    <a:pt x="9789" y="23204"/>
                  </a:cubicBezTo>
                  <a:cubicBezTo>
                    <a:pt x="9998" y="23323"/>
                    <a:pt x="9771" y="23602"/>
                    <a:pt x="9547" y="23602"/>
                  </a:cubicBezTo>
                  <a:cubicBezTo>
                    <a:pt x="9541" y="23602"/>
                    <a:pt x="9535" y="23602"/>
                    <a:pt x="9529" y="23601"/>
                  </a:cubicBezTo>
                  <a:lnTo>
                    <a:pt x="9529" y="23601"/>
                  </a:lnTo>
                  <a:cubicBezTo>
                    <a:pt x="9584" y="23643"/>
                    <a:pt x="9553" y="23759"/>
                    <a:pt x="9647" y="23759"/>
                  </a:cubicBezTo>
                  <a:cubicBezTo>
                    <a:pt x="9657" y="23759"/>
                    <a:pt x="9669" y="23757"/>
                    <a:pt x="9682" y="23754"/>
                  </a:cubicBezTo>
                  <a:lnTo>
                    <a:pt x="9682" y="23754"/>
                  </a:lnTo>
                  <a:cubicBezTo>
                    <a:pt x="9468" y="24397"/>
                    <a:pt x="9483" y="25070"/>
                    <a:pt x="9835" y="25513"/>
                  </a:cubicBezTo>
                  <a:cubicBezTo>
                    <a:pt x="9874" y="25441"/>
                    <a:pt x="9900" y="25403"/>
                    <a:pt x="9916" y="25403"/>
                  </a:cubicBezTo>
                  <a:cubicBezTo>
                    <a:pt x="9937" y="25403"/>
                    <a:pt x="9942" y="25472"/>
                    <a:pt x="9942" y="25621"/>
                  </a:cubicBezTo>
                  <a:cubicBezTo>
                    <a:pt x="9960" y="25624"/>
                    <a:pt x="9975" y="25625"/>
                    <a:pt x="9988" y="25625"/>
                  </a:cubicBezTo>
                  <a:cubicBezTo>
                    <a:pt x="10081" y="25625"/>
                    <a:pt x="10095" y="25554"/>
                    <a:pt x="10187" y="25554"/>
                  </a:cubicBezTo>
                  <a:cubicBezTo>
                    <a:pt x="10201" y="25554"/>
                    <a:pt x="10216" y="25556"/>
                    <a:pt x="10233" y="25559"/>
                  </a:cubicBezTo>
                  <a:cubicBezTo>
                    <a:pt x="10294" y="25376"/>
                    <a:pt x="10111" y="25422"/>
                    <a:pt x="10141" y="25269"/>
                  </a:cubicBezTo>
                  <a:cubicBezTo>
                    <a:pt x="10150" y="25267"/>
                    <a:pt x="10157" y="25266"/>
                    <a:pt x="10165" y="25266"/>
                  </a:cubicBezTo>
                  <a:cubicBezTo>
                    <a:pt x="10222" y="25266"/>
                    <a:pt x="10240" y="25315"/>
                    <a:pt x="10294" y="25315"/>
                  </a:cubicBezTo>
                  <a:cubicBezTo>
                    <a:pt x="10309" y="25146"/>
                    <a:pt x="10065" y="25238"/>
                    <a:pt x="10141" y="25009"/>
                  </a:cubicBezTo>
                  <a:lnTo>
                    <a:pt x="10141" y="25009"/>
                  </a:lnTo>
                  <a:cubicBezTo>
                    <a:pt x="10462" y="25116"/>
                    <a:pt x="10279" y="25452"/>
                    <a:pt x="10539" y="25559"/>
                  </a:cubicBezTo>
                  <a:cubicBezTo>
                    <a:pt x="10676" y="25468"/>
                    <a:pt x="10462" y="25284"/>
                    <a:pt x="10447" y="25162"/>
                  </a:cubicBezTo>
                  <a:cubicBezTo>
                    <a:pt x="10585" y="25055"/>
                    <a:pt x="10600" y="24825"/>
                    <a:pt x="10738" y="24703"/>
                  </a:cubicBezTo>
                  <a:cubicBezTo>
                    <a:pt x="10524" y="24580"/>
                    <a:pt x="10371" y="24275"/>
                    <a:pt x="10386" y="24060"/>
                  </a:cubicBezTo>
                  <a:cubicBezTo>
                    <a:pt x="10325" y="23892"/>
                    <a:pt x="10034" y="23938"/>
                    <a:pt x="9942" y="23800"/>
                  </a:cubicBezTo>
                  <a:cubicBezTo>
                    <a:pt x="10019" y="23387"/>
                    <a:pt x="10264" y="23143"/>
                    <a:pt x="10493" y="22898"/>
                  </a:cubicBezTo>
                  <a:lnTo>
                    <a:pt x="10493" y="22898"/>
                  </a:lnTo>
                  <a:cubicBezTo>
                    <a:pt x="10493" y="23127"/>
                    <a:pt x="10003" y="23311"/>
                    <a:pt x="10034" y="23754"/>
                  </a:cubicBezTo>
                  <a:cubicBezTo>
                    <a:pt x="10294" y="23816"/>
                    <a:pt x="10539" y="23984"/>
                    <a:pt x="10539" y="24412"/>
                  </a:cubicBezTo>
                  <a:cubicBezTo>
                    <a:pt x="10544" y="24412"/>
                    <a:pt x="10548" y="24412"/>
                    <a:pt x="10553" y="24412"/>
                  </a:cubicBezTo>
                  <a:cubicBezTo>
                    <a:pt x="11190" y="24412"/>
                    <a:pt x="10645" y="25423"/>
                    <a:pt x="11405" y="25423"/>
                  </a:cubicBezTo>
                  <a:cubicBezTo>
                    <a:pt x="11422" y="25423"/>
                    <a:pt x="11439" y="25423"/>
                    <a:pt x="11457" y="25422"/>
                  </a:cubicBezTo>
                  <a:cubicBezTo>
                    <a:pt x="11258" y="25100"/>
                    <a:pt x="11258" y="25009"/>
                    <a:pt x="11197" y="24703"/>
                  </a:cubicBezTo>
                  <a:lnTo>
                    <a:pt x="11197" y="24703"/>
                  </a:lnTo>
                  <a:cubicBezTo>
                    <a:pt x="11242" y="24749"/>
                    <a:pt x="11273" y="24795"/>
                    <a:pt x="11304" y="24856"/>
                  </a:cubicBezTo>
                  <a:cubicBezTo>
                    <a:pt x="11411" y="24856"/>
                    <a:pt x="11227" y="24733"/>
                    <a:pt x="11304" y="24611"/>
                  </a:cubicBezTo>
                  <a:lnTo>
                    <a:pt x="11304" y="24611"/>
                  </a:lnTo>
                  <a:cubicBezTo>
                    <a:pt x="11457" y="24718"/>
                    <a:pt x="11548" y="24764"/>
                    <a:pt x="11457" y="25009"/>
                  </a:cubicBezTo>
                  <a:cubicBezTo>
                    <a:pt x="11520" y="24949"/>
                    <a:pt x="11549" y="24925"/>
                    <a:pt x="11559" y="24925"/>
                  </a:cubicBezTo>
                  <a:cubicBezTo>
                    <a:pt x="11590" y="24925"/>
                    <a:pt x="11396" y="25197"/>
                    <a:pt x="11502" y="25315"/>
                  </a:cubicBezTo>
                  <a:cubicBezTo>
                    <a:pt x="11625" y="25253"/>
                    <a:pt x="11793" y="25223"/>
                    <a:pt x="11854" y="25116"/>
                  </a:cubicBezTo>
                  <a:cubicBezTo>
                    <a:pt x="11868" y="25020"/>
                    <a:pt x="11820" y="24960"/>
                    <a:pt x="11733" y="24960"/>
                  </a:cubicBezTo>
                  <a:cubicBezTo>
                    <a:pt x="11728" y="24960"/>
                    <a:pt x="11724" y="24961"/>
                    <a:pt x="11720" y="24961"/>
                  </a:cubicBezTo>
                  <a:lnTo>
                    <a:pt x="11720" y="24961"/>
                  </a:lnTo>
                  <a:cubicBezTo>
                    <a:pt x="12025" y="24925"/>
                    <a:pt x="11684" y="24730"/>
                    <a:pt x="11594" y="24565"/>
                  </a:cubicBezTo>
                  <a:lnTo>
                    <a:pt x="11594" y="24565"/>
                  </a:lnTo>
                  <a:cubicBezTo>
                    <a:pt x="11839" y="24642"/>
                    <a:pt x="11977" y="24825"/>
                    <a:pt x="12053" y="25055"/>
                  </a:cubicBezTo>
                  <a:cubicBezTo>
                    <a:pt x="12103" y="25060"/>
                    <a:pt x="12140" y="25062"/>
                    <a:pt x="12167" y="25062"/>
                  </a:cubicBezTo>
                  <a:cubicBezTo>
                    <a:pt x="12303" y="25062"/>
                    <a:pt x="12173" y="24996"/>
                    <a:pt x="12160" y="24856"/>
                  </a:cubicBezTo>
                  <a:lnTo>
                    <a:pt x="12160" y="24856"/>
                  </a:lnTo>
                  <a:cubicBezTo>
                    <a:pt x="12390" y="24902"/>
                    <a:pt x="12573" y="24948"/>
                    <a:pt x="12711" y="24963"/>
                  </a:cubicBezTo>
                  <a:cubicBezTo>
                    <a:pt x="12619" y="25024"/>
                    <a:pt x="12588" y="25085"/>
                    <a:pt x="12711" y="25162"/>
                  </a:cubicBezTo>
                  <a:cubicBezTo>
                    <a:pt x="12691" y="25185"/>
                    <a:pt x="12665" y="25192"/>
                    <a:pt x="12634" y="25192"/>
                  </a:cubicBezTo>
                  <a:cubicBezTo>
                    <a:pt x="12578" y="25192"/>
                    <a:pt x="12508" y="25168"/>
                    <a:pt x="12438" y="25168"/>
                  </a:cubicBezTo>
                  <a:cubicBezTo>
                    <a:pt x="12395" y="25168"/>
                    <a:pt x="12352" y="25177"/>
                    <a:pt x="12313" y="25208"/>
                  </a:cubicBezTo>
                  <a:cubicBezTo>
                    <a:pt x="12411" y="25273"/>
                    <a:pt x="12514" y="25298"/>
                    <a:pt x="12620" y="25298"/>
                  </a:cubicBezTo>
                  <a:cubicBezTo>
                    <a:pt x="12911" y="25298"/>
                    <a:pt x="13231" y="25111"/>
                    <a:pt x="13567" y="25055"/>
                  </a:cubicBezTo>
                  <a:cubicBezTo>
                    <a:pt x="13681" y="25038"/>
                    <a:pt x="13796" y="25033"/>
                    <a:pt x="13910" y="25033"/>
                  </a:cubicBezTo>
                  <a:cubicBezTo>
                    <a:pt x="14077" y="25033"/>
                    <a:pt x="14241" y="25044"/>
                    <a:pt x="14395" y="25044"/>
                  </a:cubicBezTo>
                  <a:cubicBezTo>
                    <a:pt x="14614" y="25044"/>
                    <a:pt x="14814" y="25022"/>
                    <a:pt x="14975" y="24917"/>
                  </a:cubicBezTo>
                  <a:cubicBezTo>
                    <a:pt x="14959" y="24320"/>
                    <a:pt x="14455" y="24229"/>
                    <a:pt x="14317" y="23754"/>
                  </a:cubicBezTo>
                  <a:lnTo>
                    <a:pt x="14317" y="23754"/>
                  </a:lnTo>
                  <a:cubicBezTo>
                    <a:pt x="14424" y="23938"/>
                    <a:pt x="14669" y="23953"/>
                    <a:pt x="14776" y="23953"/>
                  </a:cubicBezTo>
                  <a:cubicBezTo>
                    <a:pt x="14806" y="24183"/>
                    <a:pt x="15128" y="24580"/>
                    <a:pt x="15388" y="24611"/>
                  </a:cubicBezTo>
                  <a:cubicBezTo>
                    <a:pt x="15495" y="24580"/>
                    <a:pt x="15388" y="24336"/>
                    <a:pt x="15479" y="24305"/>
                  </a:cubicBezTo>
                  <a:lnTo>
                    <a:pt x="15479" y="24305"/>
                  </a:lnTo>
                  <a:cubicBezTo>
                    <a:pt x="15497" y="24308"/>
                    <a:pt x="15514" y="24309"/>
                    <a:pt x="15530" y="24309"/>
                  </a:cubicBezTo>
                  <a:cubicBezTo>
                    <a:pt x="15698" y="24309"/>
                    <a:pt x="15790" y="24175"/>
                    <a:pt x="15678" y="24091"/>
                  </a:cubicBezTo>
                  <a:cubicBezTo>
                    <a:pt x="15785" y="24060"/>
                    <a:pt x="15770" y="23984"/>
                    <a:pt x="15846" y="23877"/>
                  </a:cubicBezTo>
                  <a:cubicBezTo>
                    <a:pt x="15908" y="23800"/>
                    <a:pt x="15953" y="23678"/>
                    <a:pt x="16015" y="23617"/>
                  </a:cubicBezTo>
                  <a:cubicBezTo>
                    <a:pt x="16061" y="23571"/>
                    <a:pt x="16091" y="23556"/>
                    <a:pt x="16091" y="23494"/>
                  </a:cubicBezTo>
                  <a:cubicBezTo>
                    <a:pt x="16091" y="23449"/>
                    <a:pt x="16098" y="23435"/>
                    <a:pt x="16108" y="23435"/>
                  </a:cubicBezTo>
                  <a:cubicBezTo>
                    <a:pt x="16123" y="23435"/>
                    <a:pt x="16145" y="23464"/>
                    <a:pt x="16164" y="23464"/>
                  </a:cubicBezTo>
                  <a:cubicBezTo>
                    <a:pt x="16171" y="23464"/>
                    <a:pt x="16177" y="23460"/>
                    <a:pt x="16183" y="23449"/>
                  </a:cubicBezTo>
                  <a:cubicBezTo>
                    <a:pt x="16229" y="23357"/>
                    <a:pt x="16290" y="23112"/>
                    <a:pt x="16290" y="22959"/>
                  </a:cubicBezTo>
                  <a:cubicBezTo>
                    <a:pt x="16290" y="22852"/>
                    <a:pt x="16290" y="22470"/>
                    <a:pt x="16366" y="22408"/>
                  </a:cubicBezTo>
                  <a:cubicBezTo>
                    <a:pt x="16443" y="22332"/>
                    <a:pt x="16565" y="22210"/>
                    <a:pt x="16458" y="22103"/>
                  </a:cubicBezTo>
                  <a:cubicBezTo>
                    <a:pt x="16412" y="22041"/>
                    <a:pt x="16290" y="21995"/>
                    <a:pt x="16290" y="21934"/>
                  </a:cubicBezTo>
                  <a:cubicBezTo>
                    <a:pt x="16290" y="21858"/>
                    <a:pt x="16382" y="21873"/>
                    <a:pt x="16382" y="21781"/>
                  </a:cubicBezTo>
                  <a:cubicBezTo>
                    <a:pt x="16397" y="21720"/>
                    <a:pt x="16474" y="21766"/>
                    <a:pt x="16412" y="21705"/>
                  </a:cubicBezTo>
                  <a:cubicBezTo>
                    <a:pt x="16382" y="21674"/>
                    <a:pt x="16336" y="21644"/>
                    <a:pt x="16336" y="21598"/>
                  </a:cubicBezTo>
                  <a:cubicBezTo>
                    <a:pt x="16336" y="21541"/>
                    <a:pt x="16519" y="21380"/>
                    <a:pt x="16595" y="21380"/>
                  </a:cubicBezTo>
                  <a:cubicBezTo>
                    <a:pt x="16601" y="21380"/>
                    <a:pt x="16607" y="21381"/>
                    <a:pt x="16611" y="21384"/>
                  </a:cubicBezTo>
                  <a:cubicBezTo>
                    <a:pt x="16651" y="21405"/>
                    <a:pt x="16676" y="21414"/>
                    <a:pt x="16690" y="21414"/>
                  </a:cubicBezTo>
                  <a:cubicBezTo>
                    <a:pt x="16738" y="21414"/>
                    <a:pt x="16687" y="21323"/>
                    <a:pt x="16734" y="21277"/>
                  </a:cubicBezTo>
                  <a:cubicBezTo>
                    <a:pt x="16779" y="21231"/>
                    <a:pt x="16856" y="21215"/>
                    <a:pt x="16887" y="21124"/>
                  </a:cubicBezTo>
                  <a:cubicBezTo>
                    <a:pt x="17131" y="20802"/>
                    <a:pt x="17468" y="20619"/>
                    <a:pt x="17682" y="20282"/>
                  </a:cubicBezTo>
                  <a:cubicBezTo>
                    <a:pt x="17702" y="20257"/>
                    <a:pt x="17726" y="20252"/>
                    <a:pt x="17750" y="20252"/>
                  </a:cubicBezTo>
                  <a:cubicBezTo>
                    <a:pt x="17767" y="20252"/>
                    <a:pt x="17783" y="20254"/>
                    <a:pt x="17799" y="20254"/>
                  </a:cubicBezTo>
                  <a:cubicBezTo>
                    <a:pt x="17831" y="20254"/>
                    <a:pt x="17860" y="20245"/>
                    <a:pt x="17881" y="20191"/>
                  </a:cubicBezTo>
                  <a:cubicBezTo>
                    <a:pt x="17957" y="20068"/>
                    <a:pt x="17957" y="20068"/>
                    <a:pt x="18095" y="20007"/>
                  </a:cubicBezTo>
                  <a:cubicBezTo>
                    <a:pt x="18233" y="19976"/>
                    <a:pt x="18401" y="19778"/>
                    <a:pt x="18462" y="19716"/>
                  </a:cubicBezTo>
                  <a:cubicBezTo>
                    <a:pt x="18504" y="19750"/>
                    <a:pt x="18534" y="19764"/>
                    <a:pt x="18557" y="19764"/>
                  </a:cubicBezTo>
                  <a:cubicBezTo>
                    <a:pt x="18618" y="19764"/>
                    <a:pt x="18627" y="19664"/>
                    <a:pt x="18661" y="19563"/>
                  </a:cubicBezTo>
                  <a:cubicBezTo>
                    <a:pt x="18691" y="19441"/>
                    <a:pt x="18753" y="19319"/>
                    <a:pt x="18753" y="19196"/>
                  </a:cubicBezTo>
                  <a:cubicBezTo>
                    <a:pt x="18753" y="19067"/>
                    <a:pt x="18776" y="19035"/>
                    <a:pt x="18817" y="19035"/>
                  </a:cubicBezTo>
                  <a:cubicBezTo>
                    <a:pt x="18856" y="19035"/>
                    <a:pt x="18909" y="19063"/>
                    <a:pt x="18972" y="19063"/>
                  </a:cubicBezTo>
                  <a:cubicBezTo>
                    <a:pt x="18985" y="19063"/>
                    <a:pt x="18999" y="19061"/>
                    <a:pt x="19013" y="19059"/>
                  </a:cubicBezTo>
                  <a:cubicBezTo>
                    <a:pt x="19120" y="19043"/>
                    <a:pt x="19273" y="18875"/>
                    <a:pt x="19364" y="18799"/>
                  </a:cubicBezTo>
                  <a:cubicBezTo>
                    <a:pt x="19517" y="18676"/>
                    <a:pt x="19670" y="18539"/>
                    <a:pt x="19823" y="18401"/>
                  </a:cubicBezTo>
                  <a:cubicBezTo>
                    <a:pt x="19839" y="18523"/>
                    <a:pt x="19839" y="18737"/>
                    <a:pt x="19961" y="18799"/>
                  </a:cubicBezTo>
                  <a:cubicBezTo>
                    <a:pt x="20007" y="18824"/>
                    <a:pt x="20080" y="18833"/>
                    <a:pt x="20163" y="18833"/>
                  </a:cubicBezTo>
                  <a:cubicBezTo>
                    <a:pt x="20328" y="18833"/>
                    <a:pt x="20532" y="18799"/>
                    <a:pt x="20634" y="18799"/>
                  </a:cubicBezTo>
                  <a:cubicBezTo>
                    <a:pt x="20802" y="18799"/>
                    <a:pt x="20665" y="18768"/>
                    <a:pt x="20726" y="18646"/>
                  </a:cubicBezTo>
                  <a:cubicBezTo>
                    <a:pt x="20741" y="18615"/>
                    <a:pt x="20817" y="18661"/>
                    <a:pt x="20817" y="18569"/>
                  </a:cubicBezTo>
                  <a:cubicBezTo>
                    <a:pt x="20817" y="18386"/>
                    <a:pt x="20909" y="18279"/>
                    <a:pt x="20925" y="18095"/>
                  </a:cubicBezTo>
                  <a:cubicBezTo>
                    <a:pt x="21047" y="18156"/>
                    <a:pt x="21001" y="18355"/>
                    <a:pt x="21001" y="18355"/>
                  </a:cubicBezTo>
                  <a:cubicBezTo>
                    <a:pt x="21139" y="18355"/>
                    <a:pt x="21246" y="18462"/>
                    <a:pt x="21353" y="18523"/>
                  </a:cubicBezTo>
                  <a:cubicBezTo>
                    <a:pt x="21536" y="18600"/>
                    <a:pt x="21567" y="18554"/>
                    <a:pt x="21628" y="18753"/>
                  </a:cubicBezTo>
                  <a:cubicBezTo>
                    <a:pt x="21674" y="18906"/>
                    <a:pt x="21674" y="18982"/>
                    <a:pt x="21842" y="19043"/>
                  </a:cubicBezTo>
                  <a:cubicBezTo>
                    <a:pt x="21863" y="19052"/>
                    <a:pt x="21887" y="19054"/>
                    <a:pt x="21911" y="19054"/>
                  </a:cubicBezTo>
                  <a:cubicBezTo>
                    <a:pt x="21950" y="19054"/>
                    <a:pt x="21991" y="19048"/>
                    <a:pt x="22027" y="19048"/>
                  </a:cubicBezTo>
                  <a:cubicBezTo>
                    <a:pt x="22050" y="19048"/>
                    <a:pt x="22070" y="19050"/>
                    <a:pt x="22087" y="19059"/>
                  </a:cubicBezTo>
                  <a:cubicBezTo>
                    <a:pt x="22133" y="19074"/>
                    <a:pt x="22164" y="19196"/>
                    <a:pt x="22209" y="19227"/>
                  </a:cubicBezTo>
                  <a:cubicBezTo>
                    <a:pt x="22301" y="19319"/>
                    <a:pt x="22133" y="19456"/>
                    <a:pt x="22194" y="19594"/>
                  </a:cubicBezTo>
                  <a:cubicBezTo>
                    <a:pt x="22255" y="19701"/>
                    <a:pt x="22209" y="19885"/>
                    <a:pt x="22332" y="19961"/>
                  </a:cubicBezTo>
                  <a:cubicBezTo>
                    <a:pt x="22367" y="19982"/>
                    <a:pt x="22429" y="19988"/>
                    <a:pt x="22498" y="19988"/>
                  </a:cubicBezTo>
                  <a:cubicBezTo>
                    <a:pt x="22638" y="19988"/>
                    <a:pt x="22811" y="19961"/>
                    <a:pt x="22882" y="19961"/>
                  </a:cubicBezTo>
                  <a:cubicBezTo>
                    <a:pt x="23097" y="19961"/>
                    <a:pt x="23051" y="19839"/>
                    <a:pt x="23127" y="19686"/>
                  </a:cubicBezTo>
                  <a:cubicBezTo>
                    <a:pt x="23188" y="19579"/>
                    <a:pt x="23097" y="19563"/>
                    <a:pt x="23249" y="19563"/>
                  </a:cubicBezTo>
                  <a:cubicBezTo>
                    <a:pt x="23341" y="19563"/>
                    <a:pt x="23341" y="19563"/>
                    <a:pt x="23418" y="19487"/>
                  </a:cubicBezTo>
                  <a:cubicBezTo>
                    <a:pt x="23632" y="19273"/>
                    <a:pt x="23448" y="19043"/>
                    <a:pt x="23525" y="18799"/>
                  </a:cubicBezTo>
                  <a:cubicBezTo>
                    <a:pt x="23571" y="18661"/>
                    <a:pt x="23846" y="18554"/>
                    <a:pt x="23968" y="18493"/>
                  </a:cubicBezTo>
                  <a:cubicBezTo>
                    <a:pt x="24067" y="18444"/>
                    <a:pt x="24165" y="18256"/>
                    <a:pt x="24272" y="18256"/>
                  </a:cubicBezTo>
                  <a:cubicBezTo>
                    <a:pt x="24297" y="18256"/>
                    <a:pt x="24324" y="18267"/>
                    <a:pt x="24351" y="18294"/>
                  </a:cubicBezTo>
                  <a:cubicBezTo>
                    <a:pt x="24351" y="18294"/>
                    <a:pt x="24397" y="18217"/>
                    <a:pt x="24397" y="18202"/>
                  </a:cubicBezTo>
                  <a:cubicBezTo>
                    <a:pt x="24274" y="18064"/>
                    <a:pt x="24198" y="17973"/>
                    <a:pt x="24106" y="17820"/>
                  </a:cubicBezTo>
                  <a:cubicBezTo>
                    <a:pt x="24096" y="17795"/>
                    <a:pt x="24082" y="17790"/>
                    <a:pt x="24067" y="17790"/>
                  </a:cubicBezTo>
                  <a:cubicBezTo>
                    <a:pt x="24053" y="17790"/>
                    <a:pt x="24039" y="17794"/>
                    <a:pt x="24027" y="17794"/>
                  </a:cubicBezTo>
                  <a:cubicBezTo>
                    <a:pt x="24011" y="17794"/>
                    <a:pt x="23999" y="17786"/>
                    <a:pt x="23999" y="17743"/>
                  </a:cubicBezTo>
                  <a:lnTo>
                    <a:pt x="23999" y="17743"/>
                  </a:lnTo>
                  <a:cubicBezTo>
                    <a:pt x="23999" y="17748"/>
                    <a:pt x="24002" y="17750"/>
                    <a:pt x="24006" y="17750"/>
                  </a:cubicBezTo>
                  <a:cubicBezTo>
                    <a:pt x="24027" y="17750"/>
                    <a:pt x="24093" y="17697"/>
                    <a:pt x="24106" y="17697"/>
                  </a:cubicBezTo>
                  <a:cubicBezTo>
                    <a:pt x="24244" y="17453"/>
                    <a:pt x="24458" y="17239"/>
                    <a:pt x="24657" y="17040"/>
                  </a:cubicBezTo>
                  <a:cubicBezTo>
                    <a:pt x="24825" y="16933"/>
                    <a:pt x="24703" y="16856"/>
                    <a:pt x="24703" y="16734"/>
                  </a:cubicBezTo>
                  <a:cubicBezTo>
                    <a:pt x="24703" y="16627"/>
                    <a:pt x="24779" y="16504"/>
                    <a:pt x="24825" y="16413"/>
                  </a:cubicBezTo>
                  <a:cubicBezTo>
                    <a:pt x="24901" y="16290"/>
                    <a:pt x="25284" y="15908"/>
                    <a:pt x="25207" y="15831"/>
                  </a:cubicBezTo>
                  <a:cubicBezTo>
                    <a:pt x="25223" y="15755"/>
                    <a:pt x="25192" y="15694"/>
                    <a:pt x="25177" y="15617"/>
                  </a:cubicBezTo>
                  <a:cubicBezTo>
                    <a:pt x="25146" y="15556"/>
                    <a:pt x="25207" y="15571"/>
                    <a:pt x="25207" y="15510"/>
                  </a:cubicBezTo>
                  <a:cubicBezTo>
                    <a:pt x="25207" y="15449"/>
                    <a:pt x="25299" y="15434"/>
                    <a:pt x="25314" y="15372"/>
                  </a:cubicBezTo>
                  <a:cubicBezTo>
                    <a:pt x="25330" y="15311"/>
                    <a:pt x="25314" y="15219"/>
                    <a:pt x="25314" y="15158"/>
                  </a:cubicBezTo>
                  <a:cubicBezTo>
                    <a:pt x="25314" y="15005"/>
                    <a:pt x="25253" y="14975"/>
                    <a:pt x="25314" y="14822"/>
                  </a:cubicBezTo>
                  <a:cubicBezTo>
                    <a:pt x="25336" y="14757"/>
                    <a:pt x="25366" y="14653"/>
                    <a:pt x="25425" y="14653"/>
                  </a:cubicBezTo>
                  <a:cubicBezTo>
                    <a:pt x="25449" y="14653"/>
                    <a:pt x="25478" y="14670"/>
                    <a:pt x="25513" y="14715"/>
                  </a:cubicBezTo>
                  <a:cubicBezTo>
                    <a:pt x="25789" y="14516"/>
                    <a:pt x="25773" y="14439"/>
                    <a:pt x="25666" y="14164"/>
                  </a:cubicBezTo>
                  <a:lnTo>
                    <a:pt x="25666" y="14164"/>
                  </a:lnTo>
                  <a:cubicBezTo>
                    <a:pt x="25703" y="14207"/>
                    <a:pt x="25746" y="14225"/>
                    <a:pt x="25791" y="14225"/>
                  </a:cubicBezTo>
                  <a:cubicBezTo>
                    <a:pt x="25858" y="14225"/>
                    <a:pt x="25926" y="14183"/>
                    <a:pt x="25972" y="14118"/>
                  </a:cubicBezTo>
                  <a:cubicBezTo>
                    <a:pt x="25972" y="14210"/>
                    <a:pt x="26094" y="14134"/>
                    <a:pt x="26171" y="14210"/>
                  </a:cubicBezTo>
                  <a:cubicBezTo>
                    <a:pt x="26247" y="14103"/>
                    <a:pt x="26324" y="14149"/>
                    <a:pt x="26416" y="14072"/>
                  </a:cubicBezTo>
                  <a:cubicBezTo>
                    <a:pt x="26477" y="14011"/>
                    <a:pt x="26507" y="13873"/>
                    <a:pt x="26569" y="13812"/>
                  </a:cubicBezTo>
                  <a:cubicBezTo>
                    <a:pt x="26676" y="13721"/>
                    <a:pt x="26737" y="13843"/>
                    <a:pt x="26829" y="13659"/>
                  </a:cubicBezTo>
                  <a:cubicBezTo>
                    <a:pt x="26875" y="13568"/>
                    <a:pt x="26844" y="13415"/>
                    <a:pt x="26875" y="13308"/>
                  </a:cubicBezTo>
                  <a:cubicBezTo>
                    <a:pt x="26920" y="13063"/>
                    <a:pt x="26859" y="12940"/>
                    <a:pt x="26982" y="12680"/>
                  </a:cubicBezTo>
                  <a:cubicBezTo>
                    <a:pt x="27104" y="12436"/>
                    <a:pt x="27119" y="12267"/>
                    <a:pt x="26920" y="12206"/>
                  </a:cubicBezTo>
                  <a:cubicBezTo>
                    <a:pt x="26997" y="12099"/>
                    <a:pt x="27135" y="12053"/>
                    <a:pt x="27257" y="11931"/>
                  </a:cubicBezTo>
                  <a:cubicBezTo>
                    <a:pt x="27340" y="11836"/>
                    <a:pt x="27487" y="11778"/>
                    <a:pt x="27599" y="11778"/>
                  </a:cubicBezTo>
                  <a:cubicBezTo>
                    <a:pt x="27632" y="11778"/>
                    <a:pt x="27661" y="11783"/>
                    <a:pt x="27685" y="11793"/>
                  </a:cubicBezTo>
                  <a:cubicBezTo>
                    <a:pt x="27853" y="11656"/>
                    <a:pt x="27930" y="11702"/>
                    <a:pt x="27930" y="11426"/>
                  </a:cubicBezTo>
                  <a:cubicBezTo>
                    <a:pt x="27930" y="11380"/>
                    <a:pt x="27991" y="11074"/>
                    <a:pt x="28083" y="10998"/>
                  </a:cubicBezTo>
                  <a:cubicBezTo>
                    <a:pt x="27762" y="10967"/>
                    <a:pt x="28068" y="10570"/>
                    <a:pt x="27976" y="10493"/>
                  </a:cubicBezTo>
                  <a:cubicBezTo>
                    <a:pt x="27716" y="10233"/>
                    <a:pt x="28542" y="10187"/>
                    <a:pt x="28542" y="10004"/>
                  </a:cubicBezTo>
                  <a:cubicBezTo>
                    <a:pt x="28542" y="9621"/>
                    <a:pt x="28664" y="9208"/>
                    <a:pt x="28771" y="8841"/>
                  </a:cubicBezTo>
                  <a:cubicBezTo>
                    <a:pt x="28817" y="8642"/>
                    <a:pt x="28924" y="8566"/>
                    <a:pt x="29047" y="8413"/>
                  </a:cubicBezTo>
                  <a:cubicBezTo>
                    <a:pt x="29108" y="8321"/>
                    <a:pt x="29337" y="8046"/>
                    <a:pt x="29337" y="7939"/>
                  </a:cubicBezTo>
                  <a:cubicBezTo>
                    <a:pt x="29337" y="7816"/>
                    <a:pt x="29337" y="7755"/>
                    <a:pt x="29398" y="7663"/>
                  </a:cubicBezTo>
                  <a:cubicBezTo>
                    <a:pt x="29444" y="7587"/>
                    <a:pt x="29536" y="7648"/>
                    <a:pt x="29582" y="7526"/>
                  </a:cubicBezTo>
                  <a:cubicBezTo>
                    <a:pt x="29658" y="7327"/>
                    <a:pt x="29796" y="7220"/>
                    <a:pt x="29949" y="7067"/>
                  </a:cubicBezTo>
                  <a:cubicBezTo>
                    <a:pt x="30076" y="7067"/>
                    <a:pt x="30236" y="7173"/>
                    <a:pt x="30374" y="7173"/>
                  </a:cubicBezTo>
                  <a:cubicBezTo>
                    <a:pt x="30401" y="7173"/>
                    <a:pt x="30428" y="7169"/>
                    <a:pt x="30454" y="7159"/>
                  </a:cubicBezTo>
                  <a:cubicBezTo>
                    <a:pt x="30546" y="7128"/>
                    <a:pt x="30546" y="7006"/>
                    <a:pt x="30653" y="7006"/>
                  </a:cubicBezTo>
                  <a:cubicBezTo>
                    <a:pt x="30744" y="7006"/>
                    <a:pt x="30790" y="6914"/>
                    <a:pt x="30851" y="6853"/>
                  </a:cubicBezTo>
                  <a:cubicBezTo>
                    <a:pt x="30974" y="6746"/>
                    <a:pt x="31157" y="6746"/>
                    <a:pt x="31264" y="6654"/>
                  </a:cubicBezTo>
                  <a:cubicBezTo>
                    <a:pt x="31341" y="6577"/>
                    <a:pt x="31616" y="6470"/>
                    <a:pt x="31616" y="6409"/>
                  </a:cubicBezTo>
                  <a:cubicBezTo>
                    <a:pt x="31616" y="6226"/>
                    <a:pt x="31708" y="6149"/>
                    <a:pt x="31586" y="6027"/>
                  </a:cubicBezTo>
                  <a:cubicBezTo>
                    <a:pt x="31572" y="6014"/>
                    <a:pt x="31480" y="5944"/>
                    <a:pt x="31464" y="5944"/>
                  </a:cubicBezTo>
                  <a:cubicBezTo>
                    <a:pt x="31462" y="5944"/>
                    <a:pt x="31461" y="5946"/>
                    <a:pt x="31463" y="5950"/>
                  </a:cubicBezTo>
                  <a:cubicBezTo>
                    <a:pt x="31417" y="5859"/>
                    <a:pt x="31463" y="5920"/>
                    <a:pt x="31463" y="5828"/>
                  </a:cubicBezTo>
                  <a:cubicBezTo>
                    <a:pt x="31463" y="5782"/>
                    <a:pt x="31555" y="5797"/>
                    <a:pt x="31555" y="5721"/>
                  </a:cubicBezTo>
                  <a:cubicBezTo>
                    <a:pt x="31555" y="5614"/>
                    <a:pt x="31586" y="5583"/>
                    <a:pt x="31616" y="5491"/>
                  </a:cubicBezTo>
                  <a:cubicBezTo>
                    <a:pt x="31631" y="5400"/>
                    <a:pt x="31723" y="5262"/>
                    <a:pt x="31616" y="5140"/>
                  </a:cubicBezTo>
                  <a:cubicBezTo>
                    <a:pt x="31616" y="5063"/>
                    <a:pt x="31570" y="5002"/>
                    <a:pt x="31662" y="4987"/>
                  </a:cubicBezTo>
                  <a:cubicBezTo>
                    <a:pt x="31555" y="4910"/>
                    <a:pt x="31677" y="4757"/>
                    <a:pt x="31754" y="4696"/>
                  </a:cubicBezTo>
                  <a:cubicBezTo>
                    <a:pt x="31708" y="4635"/>
                    <a:pt x="31586" y="4589"/>
                    <a:pt x="31540" y="4589"/>
                  </a:cubicBezTo>
                  <a:cubicBezTo>
                    <a:pt x="31509" y="4589"/>
                    <a:pt x="31310" y="4375"/>
                    <a:pt x="31310" y="4314"/>
                  </a:cubicBezTo>
                  <a:cubicBezTo>
                    <a:pt x="31310" y="4205"/>
                    <a:pt x="31182" y="4186"/>
                    <a:pt x="31063" y="4186"/>
                  </a:cubicBezTo>
                  <a:cubicBezTo>
                    <a:pt x="30998" y="4186"/>
                    <a:pt x="30935" y="4191"/>
                    <a:pt x="30897" y="4191"/>
                  </a:cubicBezTo>
                  <a:cubicBezTo>
                    <a:pt x="30851" y="4191"/>
                    <a:pt x="30809" y="4192"/>
                    <a:pt x="30770" y="4192"/>
                  </a:cubicBezTo>
                  <a:cubicBezTo>
                    <a:pt x="30613" y="4192"/>
                    <a:pt x="30506" y="4182"/>
                    <a:pt x="30408" y="4084"/>
                  </a:cubicBezTo>
                  <a:cubicBezTo>
                    <a:pt x="30546" y="3748"/>
                    <a:pt x="30438" y="3488"/>
                    <a:pt x="30347" y="3121"/>
                  </a:cubicBezTo>
                  <a:cubicBezTo>
                    <a:pt x="30285" y="2799"/>
                    <a:pt x="30224" y="2494"/>
                    <a:pt x="30117" y="2218"/>
                  </a:cubicBezTo>
                  <a:cubicBezTo>
                    <a:pt x="30071" y="2111"/>
                    <a:pt x="30010" y="2019"/>
                    <a:pt x="29949" y="1912"/>
                  </a:cubicBezTo>
                  <a:cubicBezTo>
                    <a:pt x="29750" y="1652"/>
                    <a:pt x="29567" y="1377"/>
                    <a:pt x="29368" y="1117"/>
                  </a:cubicBezTo>
                  <a:cubicBezTo>
                    <a:pt x="29291" y="995"/>
                    <a:pt x="29047" y="505"/>
                    <a:pt x="28894" y="505"/>
                  </a:cubicBezTo>
                  <a:lnTo>
                    <a:pt x="28328" y="505"/>
                  </a:lnTo>
                  <a:cubicBezTo>
                    <a:pt x="28190" y="505"/>
                    <a:pt x="28205" y="582"/>
                    <a:pt x="28129" y="658"/>
                  </a:cubicBezTo>
                  <a:cubicBezTo>
                    <a:pt x="28068" y="719"/>
                    <a:pt x="27915" y="811"/>
                    <a:pt x="27976" y="903"/>
                  </a:cubicBezTo>
                  <a:cubicBezTo>
                    <a:pt x="27947" y="971"/>
                    <a:pt x="27899" y="1027"/>
                    <a:pt x="27836" y="1027"/>
                  </a:cubicBezTo>
                  <a:cubicBezTo>
                    <a:pt x="27801" y="1027"/>
                    <a:pt x="27760" y="1008"/>
                    <a:pt x="27716" y="964"/>
                  </a:cubicBezTo>
                  <a:cubicBezTo>
                    <a:pt x="27708" y="1012"/>
                    <a:pt x="27650" y="1039"/>
                    <a:pt x="27593" y="1039"/>
                  </a:cubicBezTo>
                  <a:cubicBezTo>
                    <a:pt x="27539" y="1039"/>
                    <a:pt x="27486" y="1015"/>
                    <a:pt x="27471" y="964"/>
                  </a:cubicBezTo>
                  <a:cubicBezTo>
                    <a:pt x="27425" y="964"/>
                    <a:pt x="27073" y="1117"/>
                    <a:pt x="27012" y="1163"/>
                  </a:cubicBezTo>
                  <a:cubicBezTo>
                    <a:pt x="26875" y="1117"/>
                    <a:pt x="26905" y="1132"/>
                    <a:pt x="26875" y="1117"/>
                  </a:cubicBezTo>
                  <a:lnTo>
                    <a:pt x="26875" y="1117"/>
                  </a:lnTo>
                  <a:cubicBezTo>
                    <a:pt x="26951" y="1178"/>
                    <a:pt x="26859" y="1316"/>
                    <a:pt x="26875" y="1316"/>
                  </a:cubicBezTo>
                  <a:cubicBezTo>
                    <a:pt x="26798" y="1346"/>
                    <a:pt x="26767" y="1377"/>
                    <a:pt x="26767" y="1469"/>
                  </a:cubicBezTo>
                  <a:cubicBezTo>
                    <a:pt x="26747" y="1457"/>
                    <a:pt x="26728" y="1452"/>
                    <a:pt x="26711" y="1452"/>
                  </a:cubicBezTo>
                  <a:cubicBezTo>
                    <a:pt x="26634" y="1452"/>
                    <a:pt x="26581" y="1547"/>
                    <a:pt x="26569" y="1622"/>
                  </a:cubicBezTo>
                  <a:cubicBezTo>
                    <a:pt x="26566" y="1620"/>
                    <a:pt x="26562" y="1619"/>
                    <a:pt x="26557" y="1619"/>
                  </a:cubicBezTo>
                  <a:cubicBezTo>
                    <a:pt x="26512" y="1619"/>
                    <a:pt x="26405" y="1714"/>
                    <a:pt x="26329" y="1714"/>
                  </a:cubicBezTo>
                  <a:cubicBezTo>
                    <a:pt x="26301" y="1714"/>
                    <a:pt x="26278" y="1702"/>
                    <a:pt x="26263" y="1668"/>
                  </a:cubicBezTo>
                  <a:cubicBezTo>
                    <a:pt x="26217" y="1713"/>
                    <a:pt x="26156" y="1866"/>
                    <a:pt x="26094" y="1866"/>
                  </a:cubicBezTo>
                  <a:cubicBezTo>
                    <a:pt x="26033" y="1866"/>
                    <a:pt x="26171" y="1973"/>
                    <a:pt x="26094" y="2050"/>
                  </a:cubicBezTo>
                  <a:cubicBezTo>
                    <a:pt x="26072" y="2067"/>
                    <a:pt x="26049" y="2069"/>
                    <a:pt x="26029" y="2069"/>
                  </a:cubicBezTo>
                  <a:cubicBezTo>
                    <a:pt x="26022" y="2069"/>
                    <a:pt x="26016" y="2069"/>
                    <a:pt x="26010" y="2069"/>
                  </a:cubicBezTo>
                  <a:cubicBezTo>
                    <a:pt x="25987" y="2069"/>
                    <a:pt x="25972" y="2073"/>
                    <a:pt x="25972" y="2111"/>
                  </a:cubicBezTo>
                  <a:cubicBezTo>
                    <a:pt x="25972" y="2187"/>
                    <a:pt x="25972" y="2218"/>
                    <a:pt x="25911" y="2264"/>
                  </a:cubicBezTo>
                  <a:lnTo>
                    <a:pt x="25911" y="2264"/>
                  </a:lnTo>
                  <a:cubicBezTo>
                    <a:pt x="25903" y="2259"/>
                    <a:pt x="25694" y="2218"/>
                    <a:pt x="25651" y="2218"/>
                  </a:cubicBezTo>
                  <a:cubicBezTo>
                    <a:pt x="25605" y="2218"/>
                    <a:pt x="25490" y="2192"/>
                    <a:pt x="25436" y="2192"/>
                  </a:cubicBezTo>
                  <a:cubicBezTo>
                    <a:pt x="25418" y="2192"/>
                    <a:pt x="25406" y="2195"/>
                    <a:pt x="25406" y="2203"/>
                  </a:cubicBezTo>
                  <a:cubicBezTo>
                    <a:pt x="25406" y="2218"/>
                    <a:pt x="25403" y="2224"/>
                    <a:pt x="25398" y="2224"/>
                  </a:cubicBezTo>
                  <a:cubicBezTo>
                    <a:pt x="25377" y="2224"/>
                    <a:pt x="25321" y="2126"/>
                    <a:pt x="25284" y="2126"/>
                  </a:cubicBezTo>
                  <a:cubicBezTo>
                    <a:pt x="25161" y="2126"/>
                    <a:pt x="25100" y="2147"/>
                    <a:pt x="25023" y="2147"/>
                  </a:cubicBezTo>
                  <a:cubicBezTo>
                    <a:pt x="24985" y="2147"/>
                    <a:pt x="24942" y="2142"/>
                    <a:pt x="24886" y="2126"/>
                  </a:cubicBezTo>
                  <a:cubicBezTo>
                    <a:pt x="24794" y="2096"/>
                    <a:pt x="24764" y="1989"/>
                    <a:pt x="24657" y="1973"/>
                  </a:cubicBezTo>
                  <a:cubicBezTo>
                    <a:pt x="24274" y="1713"/>
                    <a:pt x="23831" y="1606"/>
                    <a:pt x="23387" y="1469"/>
                  </a:cubicBezTo>
                  <a:cubicBezTo>
                    <a:pt x="23234" y="1418"/>
                    <a:pt x="23071" y="1401"/>
                    <a:pt x="22904" y="1401"/>
                  </a:cubicBezTo>
                  <a:cubicBezTo>
                    <a:pt x="22570" y="1401"/>
                    <a:pt x="22220" y="1469"/>
                    <a:pt x="21903" y="1469"/>
                  </a:cubicBezTo>
                  <a:cubicBezTo>
                    <a:pt x="21732" y="1469"/>
                    <a:pt x="21590" y="1390"/>
                    <a:pt x="21431" y="1390"/>
                  </a:cubicBezTo>
                  <a:cubicBezTo>
                    <a:pt x="21391" y="1390"/>
                    <a:pt x="21350" y="1395"/>
                    <a:pt x="21307" y="1408"/>
                  </a:cubicBezTo>
                  <a:cubicBezTo>
                    <a:pt x="21078" y="1469"/>
                    <a:pt x="20833" y="1484"/>
                    <a:pt x="20588" y="1561"/>
                  </a:cubicBezTo>
                  <a:cubicBezTo>
                    <a:pt x="20175" y="1683"/>
                    <a:pt x="19686" y="1637"/>
                    <a:pt x="19364" y="1973"/>
                  </a:cubicBezTo>
                  <a:cubicBezTo>
                    <a:pt x="19166" y="1973"/>
                    <a:pt x="19211" y="2126"/>
                    <a:pt x="19104" y="2218"/>
                  </a:cubicBezTo>
                  <a:cubicBezTo>
                    <a:pt x="19095" y="2227"/>
                    <a:pt x="19085" y="2230"/>
                    <a:pt x="19073" y="2230"/>
                  </a:cubicBezTo>
                  <a:cubicBezTo>
                    <a:pt x="19061" y="2230"/>
                    <a:pt x="19048" y="2227"/>
                    <a:pt x="19035" y="2227"/>
                  </a:cubicBezTo>
                  <a:cubicBezTo>
                    <a:pt x="19018" y="2227"/>
                    <a:pt x="19000" y="2231"/>
                    <a:pt x="18982" y="2249"/>
                  </a:cubicBezTo>
                  <a:cubicBezTo>
                    <a:pt x="18936" y="2310"/>
                    <a:pt x="18890" y="2356"/>
                    <a:pt x="18860" y="2417"/>
                  </a:cubicBezTo>
                  <a:cubicBezTo>
                    <a:pt x="18670" y="2651"/>
                    <a:pt x="18550" y="2954"/>
                    <a:pt x="18246" y="2954"/>
                  </a:cubicBezTo>
                  <a:cubicBezTo>
                    <a:pt x="18232" y="2954"/>
                    <a:pt x="18217" y="2954"/>
                    <a:pt x="18202" y="2952"/>
                  </a:cubicBezTo>
                  <a:cubicBezTo>
                    <a:pt x="18095" y="2952"/>
                    <a:pt x="17896" y="2876"/>
                    <a:pt x="17804" y="2876"/>
                  </a:cubicBezTo>
                  <a:cubicBezTo>
                    <a:pt x="17709" y="2876"/>
                    <a:pt x="17638" y="2924"/>
                    <a:pt x="17548" y="2924"/>
                  </a:cubicBezTo>
                  <a:cubicBezTo>
                    <a:pt x="17537" y="2924"/>
                    <a:pt x="17526" y="2924"/>
                    <a:pt x="17514" y="2922"/>
                  </a:cubicBezTo>
                  <a:cubicBezTo>
                    <a:pt x="17238" y="2845"/>
                    <a:pt x="16963" y="2876"/>
                    <a:pt x="16688" y="2830"/>
                  </a:cubicBezTo>
                  <a:cubicBezTo>
                    <a:pt x="16474" y="2784"/>
                    <a:pt x="15969" y="2708"/>
                    <a:pt x="15801" y="2555"/>
                  </a:cubicBezTo>
                  <a:cubicBezTo>
                    <a:pt x="15709" y="2448"/>
                    <a:pt x="15663" y="2356"/>
                    <a:pt x="15556" y="2279"/>
                  </a:cubicBezTo>
                  <a:cubicBezTo>
                    <a:pt x="15517" y="2245"/>
                    <a:pt x="15478" y="2235"/>
                    <a:pt x="15441" y="2235"/>
                  </a:cubicBezTo>
                  <a:cubicBezTo>
                    <a:pt x="15374" y="2235"/>
                    <a:pt x="15312" y="2269"/>
                    <a:pt x="15263" y="2269"/>
                  </a:cubicBezTo>
                  <a:cubicBezTo>
                    <a:pt x="15253" y="2269"/>
                    <a:pt x="15244" y="2268"/>
                    <a:pt x="15235" y="2264"/>
                  </a:cubicBezTo>
                  <a:cubicBezTo>
                    <a:pt x="15051" y="2218"/>
                    <a:pt x="14898" y="1928"/>
                    <a:pt x="14699" y="1836"/>
                  </a:cubicBezTo>
                  <a:cubicBezTo>
                    <a:pt x="14494" y="1733"/>
                    <a:pt x="14344" y="1560"/>
                    <a:pt x="14102" y="1560"/>
                  </a:cubicBezTo>
                  <a:cubicBezTo>
                    <a:pt x="14093" y="1560"/>
                    <a:pt x="14082" y="1560"/>
                    <a:pt x="14072" y="1561"/>
                  </a:cubicBezTo>
                  <a:cubicBezTo>
                    <a:pt x="13905" y="1533"/>
                    <a:pt x="13777" y="1488"/>
                    <a:pt x="13651" y="1488"/>
                  </a:cubicBezTo>
                  <a:cubicBezTo>
                    <a:pt x="13570" y="1488"/>
                    <a:pt x="13489" y="1506"/>
                    <a:pt x="13399" y="1561"/>
                  </a:cubicBezTo>
                  <a:cubicBezTo>
                    <a:pt x="13078" y="1759"/>
                    <a:pt x="12772" y="1958"/>
                    <a:pt x="12451" y="2142"/>
                  </a:cubicBezTo>
                  <a:cubicBezTo>
                    <a:pt x="12426" y="2158"/>
                    <a:pt x="12399" y="2165"/>
                    <a:pt x="12370" y="2165"/>
                  </a:cubicBezTo>
                  <a:cubicBezTo>
                    <a:pt x="12294" y="2165"/>
                    <a:pt x="12208" y="2118"/>
                    <a:pt x="12130" y="2096"/>
                  </a:cubicBezTo>
                  <a:cubicBezTo>
                    <a:pt x="12100" y="2089"/>
                    <a:pt x="12076" y="2085"/>
                    <a:pt x="12054" y="2085"/>
                  </a:cubicBezTo>
                  <a:cubicBezTo>
                    <a:pt x="11939" y="2085"/>
                    <a:pt x="11914" y="2181"/>
                    <a:pt x="11824" y="2310"/>
                  </a:cubicBezTo>
                  <a:cubicBezTo>
                    <a:pt x="11747" y="2396"/>
                    <a:pt x="11575" y="2452"/>
                    <a:pt x="11423" y="2452"/>
                  </a:cubicBezTo>
                  <a:cubicBezTo>
                    <a:pt x="11332" y="2452"/>
                    <a:pt x="11248" y="2432"/>
                    <a:pt x="11197" y="2386"/>
                  </a:cubicBezTo>
                  <a:cubicBezTo>
                    <a:pt x="10921" y="2142"/>
                    <a:pt x="10829" y="1989"/>
                    <a:pt x="10661" y="1652"/>
                  </a:cubicBezTo>
                  <a:cubicBezTo>
                    <a:pt x="10524" y="1392"/>
                    <a:pt x="10279" y="1193"/>
                    <a:pt x="10065" y="995"/>
                  </a:cubicBezTo>
                  <a:cubicBezTo>
                    <a:pt x="9896" y="826"/>
                    <a:pt x="9682" y="612"/>
                    <a:pt x="9422" y="612"/>
                  </a:cubicBezTo>
                  <a:cubicBezTo>
                    <a:pt x="9317" y="612"/>
                    <a:pt x="9269" y="685"/>
                    <a:pt x="9205" y="685"/>
                  </a:cubicBezTo>
                  <a:cubicBezTo>
                    <a:pt x="9176" y="685"/>
                    <a:pt x="9144" y="670"/>
                    <a:pt x="9101" y="627"/>
                  </a:cubicBezTo>
                  <a:cubicBezTo>
                    <a:pt x="9040" y="566"/>
                    <a:pt x="8872" y="566"/>
                    <a:pt x="8780" y="551"/>
                  </a:cubicBezTo>
                  <a:cubicBezTo>
                    <a:pt x="8642" y="490"/>
                    <a:pt x="7587" y="138"/>
                    <a:pt x="757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2"/>
            <p:cNvSpPr/>
            <p:nvPr/>
          </p:nvSpPr>
          <p:spPr>
            <a:xfrm>
              <a:off x="1586003" y="2518957"/>
              <a:ext cx="2606" cy="678"/>
            </a:xfrm>
            <a:custGeom>
              <a:rect b="b" l="l" r="r" t="t"/>
              <a:pathLst>
                <a:path extrusionOk="0" h="32" w="123">
                  <a:moveTo>
                    <a:pt x="123" y="1"/>
                  </a:moveTo>
                  <a:cubicBezTo>
                    <a:pt x="77" y="1"/>
                    <a:pt x="46" y="1"/>
                    <a:pt x="0" y="16"/>
                  </a:cubicBezTo>
                  <a:cubicBezTo>
                    <a:pt x="0" y="16"/>
                    <a:pt x="0" y="31"/>
                    <a:pt x="16" y="31"/>
                  </a:cubicBezTo>
                  <a:cubicBezTo>
                    <a:pt x="62" y="31"/>
                    <a:pt x="92" y="16"/>
                    <a:pt x="12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2"/>
            <p:cNvSpPr/>
            <p:nvPr/>
          </p:nvSpPr>
          <p:spPr>
            <a:xfrm>
              <a:off x="1254800" y="1463438"/>
              <a:ext cx="889939" cy="684483"/>
            </a:xfrm>
            <a:custGeom>
              <a:rect b="b" l="l" r="r" t="t"/>
              <a:pathLst>
                <a:path extrusionOk="0" h="32306" w="42003">
                  <a:moveTo>
                    <a:pt x="32626" y="28619"/>
                  </a:moveTo>
                  <a:cubicBezTo>
                    <a:pt x="32626" y="28619"/>
                    <a:pt x="32626" y="28619"/>
                    <a:pt x="32626" y="28619"/>
                  </a:cubicBezTo>
                  <a:cubicBezTo>
                    <a:pt x="32627" y="28619"/>
                    <a:pt x="32627" y="28619"/>
                    <a:pt x="32626" y="28619"/>
                  </a:cubicBezTo>
                  <a:close/>
                  <a:moveTo>
                    <a:pt x="5909" y="31665"/>
                  </a:moveTo>
                  <a:cubicBezTo>
                    <a:pt x="5910" y="31668"/>
                    <a:pt x="5913" y="31672"/>
                    <a:pt x="5920" y="31678"/>
                  </a:cubicBezTo>
                  <a:lnTo>
                    <a:pt x="5909" y="31665"/>
                  </a:lnTo>
                  <a:close/>
                  <a:moveTo>
                    <a:pt x="31372" y="1"/>
                  </a:moveTo>
                  <a:lnTo>
                    <a:pt x="19319" y="7404"/>
                  </a:lnTo>
                  <a:lnTo>
                    <a:pt x="14990" y="11289"/>
                  </a:lnTo>
                  <a:lnTo>
                    <a:pt x="10860" y="12069"/>
                  </a:lnTo>
                  <a:lnTo>
                    <a:pt x="10860" y="17958"/>
                  </a:lnTo>
                  <a:cubicBezTo>
                    <a:pt x="10860" y="17958"/>
                    <a:pt x="10848" y="17956"/>
                    <a:pt x="10833" y="17956"/>
                  </a:cubicBezTo>
                  <a:cubicBezTo>
                    <a:pt x="10801" y="17956"/>
                    <a:pt x="10753" y="17963"/>
                    <a:pt x="10753" y="18004"/>
                  </a:cubicBezTo>
                  <a:cubicBezTo>
                    <a:pt x="10753" y="18509"/>
                    <a:pt x="10707" y="19013"/>
                    <a:pt x="10707" y="19534"/>
                  </a:cubicBezTo>
                  <a:cubicBezTo>
                    <a:pt x="10707" y="19671"/>
                    <a:pt x="10463" y="19732"/>
                    <a:pt x="10371" y="19824"/>
                  </a:cubicBezTo>
                  <a:cubicBezTo>
                    <a:pt x="10279" y="19931"/>
                    <a:pt x="10294" y="20222"/>
                    <a:pt x="10203" y="20359"/>
                  </a:cubicBezTo>
                  <a:cubicBezTo>
                    <a:pt x="10111" y="20436"/>
                    <a:pt x="10141" y="20574"/>
                    <a:pt x="10203" y="20665"/>
                  </a:cubicBezTo>
                  <a:lnTo>
                    <a:pt x="10203" y="20711"/>
                  </a:lnTo>
                  <a:cubicBezTo>
                    <a:pt x="10004" y="20880"/>
                    <a:pt x="9943" y="20956"/>
                    <a:pt x="9943" y="21231"/>
                  </a:cubicBezTo>
                  <a:cubicBezTo>
                    <a:pt x="9943" y="21461"/>
                    <a:pt x="9851" y="21537"/>
                    <a:pt x="9652" y="21598"/>
                  </a:cubicBezTo>
                  <a:cubicBezTo>
                    <a:pt x="9514" y="21629"/>
                    <a:pt x="9453" y="21598"/>
                    <a:pt x="9361" y="21721"/>
                  </a:cubicBezTo>
                  <a:cubicBezTo>
                    <a:pt x="9285" y="21813"/>
                    <a:pt x="9224" y="21904"/>
                    <a:pt x="9117" y="21966"/>
                  </a:cubicBezTo>
                  <a:cubicBezTo>
                    <a:pt x="8918" y="22103"/>
                    <a:pt x="8933" y="22149"/>
                    <a:pt x="8933" y="22424"/>
                  </a:cubicBezTo>
                  <a:cubicBezTo>
                    <a:pt x="8642" y="22378"/>
                    <a:pt x="8336" y="22333"/>
                    <a:pt x="8046" y="22287"/>
                  </a:cubicBezTo>
                  <a:cubicBezTo>
                    <a:pt x="7905" y="22266"/>
                    <a:pt x="7794" y="22228"/>
                    <a:pt x="7714" y="22228"/>
                  </a:cubicBezTo>
                  <a:cubicBezTo>
                    <a:pt x="7621" y="22228"/>
                    <a:pt x="7572" y="22280"/>
                    <a:pt x="7572" y="22470"/>
                  </a:cubicBezTo>
                  <a:cubicBezTo>
                    <a:pt x="7316" y="22457"/>
                    <a:pt x="7064" y="22452"/>
                    <a:pt x="6813" y="22452"/>
                  </a:cubicBezTo>
                  <a:cubicBezTo>
                    <a:pt x="6180" y="22452"/>
                    <a:pt x="5557" y="22488"/>
                    <a:pt x="4910" y="22531"/>
                  </a:cubicBezTo>
                  <a:cubicBezTo>
                    <a:pt x="4589" y="22547"/>
                    <a:pt x="4268" y="22562"/>
                    <a:pt x="3962" y="22577"/>
                  </a:cubicBezTo>
                  <a:cubicBezTo>
                    <a:pt x="3932" y="22579"/>
                    <a:pt x="3900" y="22580"/>
                    <a:pt x="3866" y="22580"/>
                  </a:cubicBezTo>
                  <a:cubicBezTo>
                    <a:pt x="3749" y="22580"/>
                    <a:pt x="3612" y="22571"/>
                    <a:pt x="3478" y="22571"/>
                  </a:cubicBezTo>
                  <a:cubicBezTo>
                    <a:pt x="3334" y="22571"/>
                    <a:pt x="3195" y="22581"/>
                    <a:pt x="3090" y="22623"/>
                  </a:cubicBezTo>
                  <a:cubicBezTo>
                    <a:pt x="2830" y="22730"/>
                    <a:pt x="2555" y="23097"/>
                    <a:pt x="2356" y="23281"/>
                  </a:cubicBezTo>
                  <a:cubicBezTo>
                    <a:pt x="2126" y="23495"/>
                    <a:pt x="1897" y="23464"/>
                    <a:pt x="1591" y="23480"/>
                  </a:cubicBezTo>
                  <a:cubicBezTo>
                    <a:pt x="1499" y="23488"/>
                    <a:pt x="1453" y="23501"/>
                    <a:pt x="1402" y="23501"/>
                  </a:cubicBezTo>
                  <a:cubicBezTo>
                    <a:pt x="1360" y="23501"/>
                    <a:pt x="1316" y="23492"/>
                    <a:pt x="1239" y="23464"/>
                  </a:cubicBezTo>
                  <a:cubicBezTo>
                    <a:pt x="1120" y="23432"/>
                    <a:pt x="1047" y="23400"/>
                    <a:pt x="961" y="23400"/>
                  </a:cubicBezTo>
                  <a:cubicBezTo>
                    <a:pt x="925" y="23400"/>
                    <a:pt x="886" y="23405"/>
                    <a:pt x="842" y="23419"/>
                  </a:cubicBezTo>
                  <a:cubicBezTo>
                    <a:pt x="772" y="23442"/>
                    <a:pt x="706" y="23449"/>
                    <a:pt x="641" y="23449"/>
                  </a:cubicBezTo>
                  <a:cubicBezTo>
                    <a:pt x="509" y="23449"/>
                    <a:pt x="385" y="23417"/>
                    <a:pt x="262" y="23417"/>
                  </a:cubicBezTo>
                  <a:cubicBezTo>
                    <a:pt x="246" y="23417"/>
                    <a:pt x="230" y="23417"/>
                    <a:pt x="215" y="23419"/>
                  </a:cubicBezTo>
                  <a:cubicBezTo>
                    <a:pt x="215" y="23526"/>
                    <a:pt x="260" y="23694"/>
                    <a:pt x="199" y="23770"/>
                  </a:cubicBezTo>
                  <a:cubicBezTo>
                    <a:pt x="46" y="23908"/>
                    <a:pt x="245" y="23923"/>
                    <a:pt x="199" y="24076"/>
                  </a:cubicBezTo>
                  <a:cubicBezTo>
                    <a:pt x="153" y="24275"/>
                    <a:pt x="92" y="24459"/>
                    <a:pt x="31" y="24658"/>
                  </a:cubicBezTo>
                  <a:cubicBezTo>
                    <a:pt x="0" y="24749"/>
                    <a:pt x="153" y="24872"/>
                    <a:pt x="215" y="24948"/>
                  </a:cubicBezTo>
                  <a:cubicBezTo>
                    <a:pt x="291" y="25025"/>
                    <a:pt x="765" y="25361"/>
                    <a:pt x="643" y="25484"/>
                  </a:cubicBezTo>
                  <a:cubicBezTo>
                    <a:pt x="627" y="25499"/>
                    <a:pt x="551" y="25774"/>
                    <a:pt x="551" y="25774"/>
                  </a:cubicBezTo>
                  <a:cubicBezTo>
                    <a:pt x="612" y="25835"/>
                    <a:pt x="750" y="25988"/>
                    <a:pt x="719" y="26111"/>
                  </a:cubicBezTo>
                  <a:cubicBezTo>
                    <a:pt x="704" y="26233"/>
                    <a:pt x="811" y="26294"/>
                    <a:pt x="903" y="26340"/>
                  </a:cubicBezTo>
                  <a:cubicBezTo>
                    <a:pt x="979" y="26386"/>
                    <a:pt x="949" y="26493"/>
                    <a:pt x="1056" y="26539"/>
                  </a:cubicBezTo>
                  <a:cubicBezTo>
                    <a:pt x="1040" y="26539"/>
                    <a:pt x="1178" y="26631"/>
                    <a:pt x="1224" y="26661"/>
                  </a:cubicBezTo>
                  <a:cubicBezTo>
                    <a:pt x="1269" y="26691"/>
                    <a:pt x="1125" y="26968"/>
                    <a:pt x="1230" y="26968"/>
                  </a:cubicBezTo>
                  <a:cubicBezTo>
                    <a:pt x="1233" y="26968"/>
                    <a:pt x="1236" y="26968"/>
                    <a:pt x="1239" y="26967"/>
                  </a:cubicBezTo>
                  <a:cubicBezTo>
                    <a:pt x="1362" y="26952"/>
                    <a:pt x="1484" y="26875"/>
                    <a:pt x="1606" y="26860"/>
                  </a:cubicBezTo>
                  <a:cubicBezTo>
                    <a:pt x="1713" y="26860"/>
                    <a:pt x="1683" y="26952"/>
                    <a:pt x="1637" y="27013"/>
                  </a:cubicBezTo>
                  <a:cubicBezTo>
                    <a:pt x="1545" y="27090"/>
                    <a:pt x="1744" y="27135"/>
                    <a:pt x="2004" y="27135"/>
                  </a:cubicBezTo>
                  <a:cubicBezTo>
                    <a:pt x="2065" y="27135"/>
                    <a:pt x="2218" y="27242"/>
                    <a:pt x="2234" y="27258"/>
                  </a:cubicBezTo>
                  <a:cubicBezTo>
                    <a:pt x="2295" y="27350"/>
                    <a:pt x="2264" y="27441"/>
                    <a:pt x="2341" y="27518"/>
                  </a:cubicBezTo>
                  <a:cubicBezTo>
                    <a:pt x="2402" y="27594"/>
                    <a:pt x="2601" y="27640"/>
                    <a:pt x="2692" y="27671"/>
                  </a:cubicBezTo>
                  <a:cubicBezTo>
                    <a:pt x="2729" y="27685"/>
                    <a:pt x="2759" y="27687"/>
                    <a:pt x="2786" y="27687"/>
                  </a:cubicBezTo>
                  <a:cubicBezTo>
                    <a:pt x="2803" y="27687"/>
                    <a:pt x="2820" y="27686"/>
                    <a:pt x="2836" y="27686"/>
                  </a:cubicBezTo>
                  <a:cubicBezTo>
                    <a:pt x="2876" y="27686"/>
                    <a:pt x="2914" y="27694"/>
                    <a:pt x="2968" y="27747"/>
                  </a:cubicBezTo>
                  <a:cubicBezTo>
                    <a:pt x="3002" y="27782"/>
                    <a:pt x="2959" y="27876"/>
                    <a:pt x="2903" y="27876"/>
                  </a:cubicBezTo>
                  <a:cubicBezTo>
                    <a:pt x="2885" y="27876"/>
                    <a:pt x="2864" y="27866"/>
                    <a:pt x="2845" y="27839"/>
                  </a:cubicBezTo>
                  <a:cubicBezTo>
                    <a:pt x="2743" y="27880"/>
                    <a:pt x="2709" y="27921"/>
                    <a:pt x="2639" y="27921"/>
                  </a:cubicBezTo>
                  <a:cubicBezTo>
                    <a:pt x="2604" y="27921"/>
                    <a:pt x="2560" y="27910"/>
                    <a:pt x="2494" y="27885"/>
                  </a:cubicBezTo>
                  <a:cubicBezTo>
                    <a:pt x="2402" y="27848"/>
                    <a:pt x="2326" y="27778"/>
                    <a:pt x="2281" y="27778"/>
                  </a:cubicBezTo>
                  <a:cubicBezTo>
                    <a:pt x="2251" y="27778"/>
                    <a:pt x="2234" y="27809"/>
                    <a:pt x="2234" y="27900"/>
                  </a:cubicBezTo>
                  <a:lnTo>
                    <a:pt x="2234" y="28634"/>
                  </a:lnTo>
                  <a:cubicBezTo>
                    <a:pt x="2234" y="28787"/>
                    <a:pt x="2494" y="28741"/>
                    <a:pt x="2570" y="28803"/>
                  </a:cubicBezTo>
                  <a:cubicBezTo>
                    <a:pt x="2968" y="29124"/>
                    <a:pt x="3365" y="29445"/>
                    <a:pt x="3763" y="29751"/>
                  </a:cubicBezTo>
                  <a:cubicBezTo>
                    <a:pt x="3827" y="29806"/>
                    <a:pt x="3941" y="29817"/>
                    <a:pt x="4052" y="29817"/>
                  </a:cubicBezTo>
                  <a:cubicBezTo>
                    <a:pt x="4125" y="29817"/>
                    <a:pt x="4197" y="29812"/>
                    <a:pt x="4253" y="29812"/>
                  </a:cubicBezTo>
                  <a:cubicBezTo>
                    <a:pt x="4321" y="29819"/>
                    <a:pt x="4373" y="29824"/>
                    <a:pt x="4413" y="29824"/>
                  </a:cubicBezTo>
                  <a:cubicBezTo>
                    <a:pt x="4554" y="29824"/>
                    <a:pt x="4562" y="29769"/>
                    <a:pt x="4681" y="29567"/>
                  </a:cubicBezTo>
                  <a:lnTo>
                    <a:pt x="4757" y="29629"/>
                  </a:lnTo>
                  <a:cubicBezTo>
                    <a:pt x="4803" y="29567"/>
                    <a:pt x="4849" y="29567"/>
                    <a:pt x="4910" y="29537"/>
                  </a:cubicBezTo>
                  <a:cubicBezTo>
                    <a:pt x="4954" y="29537"/>
                    <a:pt x="5018" y="29527"/>
                    <a:pt x="5076" y="29527"/>
                  </a:cubicBezTo>
                  <a:cubicBezTo>
                    <a:pt x="5119" y="29527"/>
                    <a:pt x="5159" y="29532"/>
                    <a:pt x="5186" y="29552"/>
                  </a:cubicBezTo>
                  <a:cubicBezTo>
                    <a:pt x="5231" y="29598"/>
                    <a:pt x="5293" y="29736"/>
                    <a:pt x="5339" y="29751"/>
                  </a:cubicBezTo>
                  <a:cubicBezTo>
                    <a:pt x="5522" y="29843"/>
                    <a:pt x="5446" y="30072"/>
                    <a:pt x="5614" y="30195"/>
                  </a:cubicBezTo>
                  <a:cubicBezTo>
                    <a:pt x="5583" y="30271"/>
                    <a:pt x="5553" y="30225"/>
                    <a:pt x="5614" y="30332"/>
                  </a:cubicBezTo>
                  <a:cubicBezTo>
                    <a:pt x="5553" y="30348"/>
                    <a:pt x="5507" y="30378"/>
                    <a:pt x="5461" y="30393"/>
                  </a:cubicBezTo>
                  <a:cubicBezTo>
                    <a:pt x="5415" y="30378"/>
                    <a:pt x="5415" y="30370"/>
                    <a:pt x="5413" y="30370"/>
                  </a:cubicBezTo>
                  <a:cubicBezTo>
                    <a:pt x="5411" y="30370"/>
                    <a:pt x="5407" y="30378"/>
                    <a:pt x="5354" y="30393"/>
                  </a:cubicBezTo>
                  <a:cubicBezTo>
                    <a:pt x="5339" y="30378"/>
                    <a:pt x="5308" y="30332"/>
                    <a:pt x="5293" y="30317"/>
                  </a:cubicBezTo>
                  <a:cubicBezTo>
                    <a:pt x="5155" y="30409"/>
                    <a:pt x="4987" y="30378"/>
                    <a:pt x="5155" y="30623"/>
                  </a:cubicBezTo>
                  <a:cubicBezTo>
                    <a:pt x="5354" y="30913"/>
                    <a:pt x="5553" y="31204"/>
                    <a:pt x="5767" y="31495"/>
                  </a:cubicBezTo>
                  <a:lnTo>
                    <a:pt x="5909" y="31665"/>
                  </a:lnTo>
                  <a:lnTo>
                    <a:pt x="5909" y="31665"/>
                  </a:lnTo>
                  <a:cubicBezTo>
                    <a:pt x="5907" y="31660"/>
                    <a:pt x="5911" y="31657"/>
                    <a:pt x="5920" y="31648"/>
                  </a:cubicBezTo>
                  <a:cubicBezTo>
                    <a:pt x="5956" y="31563"/>
                    <a:pt x="5973" y="31536"/>
                    <a:pt x="6017" y="31536"/>
                  </a:cubicBezTo>
                  <a:cubicBezTo>
                    <a:pt x="6028" y="31536"/>
                    <a:pt x="6042" y="31537"/>
                    <a:pt x="6057" y="31541"/>
                  </a:cubicBezTo>
                  <a:cubicBezTo>
                    <a:pt x="6072" y="31555"/>
                    <a:pt x="6085" y="31561"/>
                    <a:pt x="6096" y="31561"/>
                  </a:cubicBezTo>
                  <a:cubicBezTo>
                    <a:pt x="6134" y="31561"/>
                    <a:pt x="6160" y="31499"/>
                    <a:pt x="6195" y="31464"/>
                  </a:cubicBezTo>
                  <a:cubicBezTo>
                    <a:pt x="6165" y="31388"/>
                    <a:pt x="6012" y="31403"/>
                    <a:pt x="5966" y="31296"/>
                  </a:cubicBezTo>
                  <a:cubicBezTo>
                    <a:pt x="5981" y="31296"/>
                    <a:pt x="5996" y="31235"/>
                    <a:pt x="6012" y="31235"/>
                  </a:cubicBezTo>
                  <a:cubicBezTo>
                    <a:pt x="5950" y="31143"/>
                    <a:pt x="5859" y="30944"/>
                    <a:pt x="5859" y="30944"/>
                  </a:cubicBezTo>
                  <a:cubicBezTo>
                    <a:pt x="5859" y="30944"/>
                    <a:pt x="5874" y="30868"/>
                    <a:pt x="5859" y="30837"/>
                  </a:cubicBezTo>
                  <a:cubicBezTo>
                    <a:pt x="5914" y="30804"/>
                    <a:pt x="5985" y="30779"/>
                    <a:pt x="6083" y="30779"/>
                  </a:cubicBezTo>
                  <a:cubicBezTo>
                    <a:pt x="6121" y="30779"/>
                    <a:pt x="6163" y="30783"/>
                    <a:pt x="6210" y="30791"/>
                  </a:cubicBezTo>
                  <a:cubicBezTo>
                    <a:pt x="6272" y="30638"/>
                    <a:pt x="6379" y="30745"/>
                    <a:pt x="6470" y="30638"/>
                  </a:cubicBezTo>
                  <a:cubicBezTo>
                    <a:pt x="6516" y="30669"/>
                    <a:pt x="6669" y="30669"/>
                    <a:pt x="6669" y="30669"/>
                  </a:cubicBezTo>
                  <a:cubicBezTo>
                    <a:pt x="6669" y="30669"/>
                    <a:pt x="6761" y="30546"/>
                    <a:pt x="6792" y="30516"/>
                  </a:cubicBezTo>
                  <a:cubicBezTo>
                    <a:pt x="6812" y="30556"/>
                    <a:pt x="6823" y="30570"/>
                    <a:pt x="6837" y="30570"/>
                  </a:cubicBezTo>
                  <a:cubicBezTo>
                    <a:pt x="6855" y="30570"/>
                    <a:pt x="6878" y="30548"/>
                    <a:pt x="6929" y="30531"/>
                  </a:cubicBezTo>
                  <a:cubicBezTo>
                    <a:pt x="6960" y="30516"/>
                    <a:pt x="6868" y="30439"/>
                    <a:pt x="6960" y="30439"/>
                  </a:cubicBezTo>
                  <a:cubicBezTo>
                    <a:pt x="6990" y="30439"/>
                    <a:pt x="7013" y="30441"/>
                    <a:pt x="7031" y="30441"/>
                  </a:cubicBezTo>
                  <a:cubicBezTo>
                    <a:pt x="7067" y="30441"/>
                    <a:pt x="7087" y="30434"/>
                    <a:pt x="7128" y="30393"/>
                  </a:cubicBezTo>
                  <a:cubicBezTo>
                    <a:pt x="7174" y="30455"/>
                    <a:pt x="7250" y="30500"/>
                    <a:pt x="7327" y="30592"/>
                  </a:cubicBezTo>
                  <a:cubicBezTo>
                    <a:pt x="7449" y="30745"/>
                    <a:pt x="7526" y="30715"/>
                    <a:pt x="7633" y="30868"/>
                  </a:cubicBezTo>
                  <a:cubicBezTo>
                    <a:pt x="7679" y="30959"/>
                    <a:pt x="7740" y="30990"/>
                    <a:pt x="7832" y="31051"/>
                  </a:cubicBezTo>
                  <a:cubicBezTo>
                    <a:pt x="7832" y="31051"/>
                    <a:pt x="7847" y="31112"/>
                    <a:pt x="7862" y="31128"/>
                  </a:cubicBezTo>
                  <a:cubicBezTo>
                    <a:pt x="7874" y="31139"/>
                    <a:pt x="7891" y="31142"/>
                    <a:pt x="7910" y="31142"/>
                  </a:cubicBezTo>
                  <a:cubicBezTo>
                    <a:pt x="7930" y="31142"/>
                    <a:pt x="7951" y="31138"/>
                    <a:pt x="7966" y="31138"/>
                  </a:cubicBezTo>
                  <a:cubicBezTo>
                    <a:pt x="7975" y="31138"/>
                    <a:pt x="7981" y="31139"/>
                    <a:pt x="7985" y="31143"/>
                  </a:cubicBezTo>
                  <a:cubicBezTo>
                    <a:pt x="8031" y="31204"/>
                    <a:pt x="8229" y="31433"/>
                    <a:pt x="8229" y="31495"/>
                  </a:cubicBezTo>
                  <a:cubicBezTo>
                    <a:pt x="8184" y="31755"/>
                    <a:pt x="8505" y="31801"/>
                    <a:pt x="8612" y="31801"/>
                  </a:cubicBezTo>
                  <a:cubicBezTo>
                    <a:pt x="8826" y="31801"/>
                    <a:pt x="8872" y="32091"/>
                    <a:pt x="9040" y="32107"/>
                  </a:cubicBezTo>
                  <a:cubicBezTo>
                    <a:pt x="8964" y="32183"/>
                    <a:pt x="9071" y="32229"/>
                    <a:pt x="9147" y="32305"/>
                  </a:cubicBezTo>
                  <a:cubicBezTo>
                    <a:pt x="9178" y="32275"/>
                    <a:pt x="9331" y="32198"/>
                    <a:pt x="9346" y="32152"/>
                  </a:cubicBezTo>
                  <a:cubicBezTo>
                    <a:pt x="9377" y="32015"/>
                    <a:pt x="9208" y="32015"/>
                    <a:pt x="9193" y="31954"/>
                  </a:cubicBezTo>
                  <a:cubicBezTo>
                    <a:pt x="9132" y="31770"/>
                    <a:pt x="9361" y="31571"/>
                    <a:pt x="9285" y="31495"/>
                  </a:cubicBezTo>
                  <a:cubicBezTo>
                    <a:pt x="9285" y="31036"/>
                    <a:pt x="9285" y="30577"/>
                    <a:pt x="9285" y="30118"/>
                  </a:cubicBezTo>
                  <a:cubicBezTo>
                    <a:pt x="9285" y="29935"/>
                    <a:pt x="9637" y="29782"/>
                    <a:pt x="9774" y="29690"/>
                  </a:cubicBezTo>
                  <a:cubicBezTo>
                    <a:pt x="9973" y="29537"/>
                    <a:pt x="10065" y="29445"/>
                    <a:pt x="10203" y="29231"/>
                  </a:cubicBezTo>
                  <a:cubicBezTo>
                    <a:pt x="10478" y="28741"/>
                    <a:pt x="10554" y="28374"/>
                    <a:pt x="10554" y="27808"/>
                  </a:cubicBezTo>
                  <a:cubicBezTo>
                    <a:pt x="10554" y="27747"/>
                    <a:pt x="10524" y="27518"/>
                    <a:pt x="10570" y="27518"/>
                  </a:cubicBezTo>
                  <a:cubicBezTo>
                    <a:pt x="10677" y="27503"/>
                    <a:pt x="10814" y="27503"/>
                    <a:pt x="10891" y="27441"/>
                  </a:cubicBezTo>
                  <a:cubicBezTo>
                    <a:pt x="11044" y="27288"/>
                    <a:pt x="11258" y="26952"/>
                    <a:pt x="11472" y="26891"/>
                  </a:cubicBezTo>
                  <a:cubicBezTo>
                    <a:pt x="11778" y="26830"/>
                    <a:pt x="12099" y="26753"/>
                    <a:pt x="12405" y="26692"/>
                  </a:cubicBezTo>
                  <a:cubicBezTo>
                    <a:pt x="12445" y="26683"/>
                    <a:pt x="12472" y="26678"/>
                    <a:pt x="12492" y="26678"/>
                  </a:cubicBezTo>
                  <a:cubicBezTo>
                    <a:pt x="12542" y="26678"/>
                    <a:pt x="12550" y="26708"/>
                    <a:pt x="12604" y="26784"/>
                  </a:cubicBezTo>
                  <a:cubicBezTo>
                    <a:pt x="12621" y="26812"/>
                    <a:pt x="12665" y="26821"/>
                    <a:pt x="12717" y="26821"/>
                  </a:cubicBezTo>
                  <a:cubicBezTo>
                    <a:pt x="12807" y="26821"/>
                    <a:pt x="12923" y="26793"/>
                    <a:pt x="12971" y="26784"/>
                  </a:cubicBezTo>
                  <a:cubicBezTo>
                    <a:pt x="13014" y="26778"/>
                    <a:pt x="13060" y="26776"/>
                    <a:pt x="13107" y="26776"/>
                  </a:cubicBezTo>
                  <a:cubicBezTo>
                    <a:pt x="13178" y="26776"/>
                    <a:pt x="13253" y="26780"/>
                    <a:pt x="13327" y="26780"/>
                  </a:cubicBezTo>
                  <a:cubicBezTo>
                    <a:pt x="13449" y="26780"/>
                    <a:pt x="13568" y="26768"/>
                    <a:pt x="13659" y="26707"/>
                  </a:cubicBezTo>
                  <a:cubicBezTo>
                    <a:pt x="13751" y="26646"/>
                    <a:pt x="13736" y="26524"/>
                    <a:pt x="13828" y="26493"/>
                  </a:cubicBezTo>
                  <a:cubicBezTo>
                    <a:pt x="13981" y="26447"/>
                    <a:pt x="14134" y="26401"/>
                    <a:pt x="14286" y="26355"/>
                  </a:cubicBezTo>
                  <a:cubicBezTo>
                    <a:pt x="14302" y="26493"/>
                    <a:pt x="15357" y="26845"/>
                    <a:pt x="15495" y="26906"/>
                  </a:cubicBezTo>
                  <a:cubicBezTo>
                    <a:pt x="15587" y="26921"/>
                    <a:pt x="15755" y="26921"/>
                    <a:pt x="15816" y="26982"/>
                  </a:cubicBezTo>
                  <a:cubicBezTo>
                    <a:pt x="15859" y="27025"/>
                    <a:pt x="15891" y="27040"/>
                    <a:pt x="15920" y="27040"/>
                  </a:cubicBezTo>
                  <a:cubicBezTo>
                    <a:pt x="15984" y="27040"/>
                    <a:pt x="16032" y="26967"/>
                    <a:pt x="16137" y="26967"/>
                  </a:cubicBezTo>
                  <a:cubicBezTo>
                    <a:pt x="16397" y="26967"/>
                    <a:pt x="16611" y="27181"/>
                    <a:pt x="16780" y="27350"/>
                  </a:cubicBezTo>
                  <a:cubicBezTo>
                    <a:pt x="16994" y="27548"/>
                    <a:pt x="17239" y="27747"/>
                    <a:pt x="17376" y="28007"/>
                  </a:cubicBezTo>
                  <a:cubicBezTo>
                    <a:pt x="17544" y="28344"/>
                    <a:pt x="17636" y="28497"/>
                    <a:pt x="17912" y="28741"/>
                  </a:cubicBezTo>
                  <a:cubicBezTo>
                    <a:pt x="17963" y="28787"/>
                    <a:pt x="18047" y="28807"/>
                    <a:pt x="18138" y="28807"/>
                  </a:cubicBezTo>
                  <a:cubicBezTo>
                    <a:pt x="18290" y="28807"/>
                    <a:pt x="18462" y="28751"/>
                    <a:pt x="18539" y="28665"/>
                  </a:cubicBezTo>
                  <a:cubicBezTo>
                    <a:pt x="18629" y="28536"/>
                    <a:pt x="18654" y="28440"/>
                    <a:pt x="18769" y="28440"/>
                  </a:cubicBezTo>
                  <a:cubicBezTo>
                    <a:pt x="18791" y="28440"/>
                    <a:pt x="18815" y="28444"/>
                    <a:pt x="18845" y="28451"/>
                  </a:cubicBezTo>
                  <a:cubicBezTo>
                    <a:pt x="18923" y="28473"/>
                    <a:pt x="19009" y="28520"/>
                    <a:pt x="19085" y="28520"/>
                  </a:cubicBezTo>
                  <a:cubicBezTo>
                    <a:pt x="19114" y="28520"/>
                    <a:pt x="19141" y="28513"/>
                    <a:pt x="19166" y="28497"/>
                  </a:cubicBezTo>
                  <a:cubicBezTo>
                    <a:pt x="19487" y="28298"/>
                    <a:pt x="19793" y="28114"/>
                    <a:pt x="20114" y="27916"/>
                  </a:cubicBezTo>
                  <a:cubicBezTo>
                    <a:pt x="20204" y="27861"/>
                    <a:pt x="20285" y="27843"/>
                    <a:pt x="20366" y="27843"/>
                  </a:cubicBezTo>
                  <a:cubicBezTo>
                    <a:pt x="20492" y="27843"/>
                    <a:pt x="20620" y="27888"/>
                    <a:pt x="20787" y="27916"/>
                  </a:cubicBezTo>
                  <a:cubicBezTo>
                    <a:pt x="20797" y="27915"/>
                    <a:pt x="20808" y="27915"/>
                    <a:pt x="20817" y="27915"/>
                  </a:cubicBezTo>
                  <a:cubicBezTo>
                    <a:pt x="21059" y="27915"/>
                    <a:pt x="21209" y="28088"/>
                    <a:pt x="21414" y="28191"/>
                  </a:cubicBezTo>
                  <a:cubicBezTo>
                    <a:pt x="21613" y="28283"/>
                    <a:pt x="21766" y="28573"/>
                    <a:pt x="21950" y="28619"/>
                  </a:cubicBezTo>
                  <a:cubicBezTo>
                    <a:pt x="21959" y="28623"/>
                    <a:pt x="21968" y="28624"/>
                    <a:pt x="21978" y="28624"/>
                  </a:cubicBezTo>
                  <a:cubicBezTo>
                    <a:pt x="22027" y="28624"/>
                    <a:pt x="22089" y="28590"/>
                    <a:pt x="22156" y="28590"/>
                  </a:cubicBezTo>
                  <a:cubicBezTo>
                    <a:pt x="22193" y="28590"/>
                    <a:pt x="22232" y="28600"/>
                    <a:pt x="22271" y="28634"/>
                  </a:cubicBezTo>
                  <a:cubicBezTo>
                    <a:pt x="22378" y="28711"/>
                    <a:pt x="22424" y="28803"/>
                    <a:pt x="22516" y="28910"/>
                  </a:cubicBezTo>
                  <a:cubicBezTo>
                    <a:pt x="22684" y="29063"/>
                    <a:pt x="23189" y="29139"/>
                    <a:pt x="23403" y="29185"/>
                  </a:cubicBezTo>
                  <a:cubicBezTo>
                    <a:pt x="23678" y="29231"/>
                    <a:pt x="23953" y="29200"/>
                    <a:pt x="24229" y="29277"/>
                  </a:cubicBezTo>
                  <a:cubicBezTo>
                    <a:pt x="24241" y="29279"/>
                    <a:pt x="24252" y="29279"/>
                    <a:pt x="24263" y="29279"/>
                  </a:cubicBezTo>
                  <a:cubicBezTo>
                    <a:pt x="24353" y="29279"/>
                    <a:pt x="24424" y="29231"/>
                    <a:pt x="24519" y="29231"/>
                  </a:cubicBezTo>
                  <a:cubicBezTo>
                    <a:pt x="24611" y="29231"/>
                    <a:pt x="24810" y="29307"/>
                    <a:pt x="24917" y="29307"/>
                  </a:cubicBezTo>
                  <a:cubicBezTo>
                    <a:pt x="24932" y="29309"/>
                    <a:pt x="24947" y="29309"/>
                    <a:pt x="24961" y="29309"/>
                  </a:cubicBezTo>
                  <a:cubicBezTo>
                    <a:pt x="25265" y="29309"/>
                    <a:pt x="25385" y="29006"/>
                    <a:pt x="25575" y="28772"/>
                  </a:cubicBezTo>
                  <a:cubicBezTo>
                    <a:pt x="25605" y="28711"/>
                    <a:pt x="25651" y="28665"/>
                    <a:pt x="25697" y="28604"/>
                  </a:cubicBezTo>
                  <a:cubicBezTo>
                    <a:pt x="25715" y="28586"/>
                    <a:pt x="25733" y="28582"/>
                    <a:pt x="25750" y="28582"/>
                  </a:cubicBezTo>
                  <a:cubicBezTo>
                    <a:pt x="25763" y="28582"/>
                    <a:pt x="25776" y="28585"/>
                    <a:pt x="25788" y="28585"/>
                  </a:cubicBezTo>
                  <a:cubicBezTo>
                    <a:pt x="25800" y="28585"/>
                    <a:pt x="25810" y="28582"/>
                    <a:pt x="25819" y="28573"/>
                  </a:cubicBezTo>
                  <a:cubicBezTo>
                    <a:pt x="25926" y="28481"/>
                    <a:pt x="25881" y="28328"/>
                    <a:pt x="26079" y="28328"/>
                  </a:cubicBezTo>
                  <a:cubicBezTo>
                    <a:pt x="26401" y="27992"/>
                    <a:pt x="26890" y="28038"/>
                    <a:pt x="27303" y="27916"/>
                  </a:cubicBezTo>
                  <a:cubicBezTo>
                    <a:pt x="27548" y="27839"/>
                    <a:pt x="27793" y="27824"/>
                    <a:pt x="28022" y="27763"/>
                  </a:cubicBezTo>
                  <a:cubicBezTo>
                    <a:pt x="28065" y="27750"/>
                    <a:pt x="28106" y="27745"/>
                    <a:pt x="28146" y="27745"/>
                  </a:cubicBezTo>
                  <a:cubicBezTo>
                    <a:pt x="28305" y="27745"/>
                    <a:pt x="28447" y="27824"/>
                    <a:pt x="28618" y="27824"/>
                  </a:cubicBezTo>
                  <a:cubicBezTo>
                    <a:pt x="28935" y="27824"/>
                    <a:pt x="29285" y="27756"/>
                    <a:pt x="29619" y="27756"/>
                  </a:cubicBezTo>
                  <a:cubicBezTo>
                    <a:pt x="29786" y="27756"/>
                    <a:pt x="29949" y="27773"/>
                    <a:pt x="30102" y="27824"/>
                  </a:cubicBezTo>
                  <a:cubicBezTo>
                    <a:pt x="30546" y="27961"/>
                    <a:pt x="30989" y="28068"/>
                    <a:pt x="31372" y="28328"/>
                  </a:cubicBezTo>
                  <a:cubicBezTo>
                    <a:pt x="31479" y="28344"/>
                    <a:pt x="31509" y="28451"/>
                    <a:pt x="31601" y="28481"/>
                  </a:cubicBezTo>
                  <a:cubicBezTo>
                    <a:pt x="31657" y="28497"/>
                    <a:pt x="31700" y="28502"/>
                    <a:pt x="31738" y="28502"/>
                  </a:cubicBezTo>
                  <a:cubicBezTo>
                    <a:pt x="31815" y="28502"/>
                    <a:pt x="31876" y="28481"/>
                    <a:pt x="31999" y="28481"/>
                  </a:cubicBezTo>
                  <a:cubicBezTo>
                    <a:pt x="32023" y="28481"/>
                    <a:pt x="32087" y="28579"/>
                    <a:pt x="32111" y="28579"/>
                  </a:cubicBezTo>
                  <a:cubicBezTo>
                    <a:pt x="32118" y="28579"/>
                    <a:pt x="32121" y="28573"/>
                    <a:pt x="32121" y="28558"/>
                  </a:cubicBezTo>
                  <a:cubicBezTo>
                    <a:pt x="32121" y="28550"/>
                    <a:pt x="32133" y="28547"/>
                    <a:pt x="32151" y="28547"/>
                  </a:cubicBezTo>
                  <a:cubicBezTo>
                    <a:pt x="32205" y="28547"/>
                    <a:pt x="32320" y="28573"/>
                    <a:pt x="32366" y="28573"/>
                  </a:cubicBezTo>
                  <a:cubicBezTo>
                    <a:pt x="32409" y="28573"/>
                    <a:pt x="32618" y="28614"/>
                    <a:pt x="32626" y="28619"/>
                  </a:cubicBezTo>
                  <a:lnTo>
                    <a:pt x="32626" y="28619"/>
                  </a:lnTo>
                  <a:cubicBezTo>
                    <a:pt x="32687" y="28573"/>
                    <a:pt x="32687" y="28542"/>
                    <a:pt x="32687" y="28466"/>
                  </a:cubicBezTo>
                  <a:cubicBezTo>
                    <a:pt x="32687" y="28428"/>
                    <a:pt x="32702" y="28424"/>
                    <a:pt x="32725" y="28424"/>
                  </a:cubicBezTo>
                  <a:cubicBezTo>
                    <a:pt x="32731" y="28424"/>
                    <a:pt x="32737" y="28424"/>
                    <a:pt x="32744" y="28424"/>
                  </a:cubicBezTo>
                  <a:cubicBezTo>
                    <a:pt x="32764" y="28424"/>
                    <a:pt x="32787" y="28422"/>
                    <a:pt x="32809" y="28405"/>
                  </a:cubicBezTo>
                  <a:cubicBezTo>
                    <a:pt x="32886" y="28328"/>
                    <a:pt x="32748" y="28221"/>
                    <a:pt x="32809" y="28221"/>
                  </a:cubicBezTo>
                  <a:cubicBezTo>
                    <a:pt x="32871" y="28221"/>
                    <a:pt x="32932" y="28068"/>
                    <a:pt x="32978" y="28023"/>
                  </a:cubicBezTo>
                  <a:cubicBezTo>
                    <a:pt x="32993" y="28057"/>
                    <a:pt x="33016" y="28069"/>
                    <a:pt x="33044" y="28069"/>
                  </a:cubicBezTo>
                  <a:cubicBezTo>
                    <a:pt x="33120" y="28069"/>
                    <a:pt x="33227" y="27974"/>
                    <a:pt x="33272" y="27974"/>
                  </a:cubicBezTo>
                  <a:cubicBezTo>
                    <a:pt x="33277" y="27974"/>
                    <a:pt x="33281" y="27975"/>
                    <a:pt x="33284" y="27977"/>
                  </a:cubicBezTo>
                  <a:cubicBezTo>
                    <a:pt x="33296" y="27902"/>
                    <a:pt x="33349" y="27807"/>
                    <a:pt x="33426" y="27807"/>
                  </a:cubicBezTo>
                  <a:cubicBezTo>
                    <a:pt x="33443" y="27807"/>
                    <a:pt x="33462" y="27812"/>
                    <a:pt x="33482" y="27824"/>
                  </a:cubicBezTo>
                  <a:cubicBezTo>
                    <a:pt x="33482" y="27732"/>
                    <a:pt x="33513" y="27701"/>
                    <a:pt x="33590" y="27671"/>
                  </a:cubicBezTo>
                  <a:cubicBezTo>
                    <a:pt x="33574" y="27671"/>
                    <a:pt x="33666" y="27533"/>
                    <a:pt x="33590" y="27472"/>
                  </a:cubicBezTo>
                  <a:lnTo>
                    <a:pt x="33590" y="27472"/>
                  </a:lnTo>
                  <a:cubicBezTo>
                    <a:pt x="33620" y="27487"/>
                    <a:pt x="33590" y="27472"/>
                    <a:pt x="33727" y="27518"/>
                  </a:cubicBezTo>
                  <a:cubicBezTo>
                    <a:pt x="33788" y="27472"/>
                    <a:pt x="34140" y="27319"/>
                    <a:pt x="34186" y="27319"/>
                  </a:cubicBezTo>
                  <a:cubicBezTo>
                    <a:pt x="34201" y="27370"/>
                    <a:pt x="34254" y="27394"/>
                    <a:pt x="34308" y="27394"/>
                  </a:cubicBezTo>
                  <a:cubicBezTo>
                    <a:pt x="34365" y="27394"/>
                    <a:pt x="34423" y="27367"/>
                    <a:pt x="34431" y="27319"/>
                  </a:cubicBezTo>
                  <a:cubicBezTo>
                    <a:pt x="34475" y="27363"/>
                    <a:pt x="34516" y="27382"/>
                    <a:pt x="34551" y="27382"/>
                  </a:cubicBezTo>
                  <a:cubicBezTo>
                    <a:pt x="34614" y="27382"/>
                    <a:pt x="34662" y="27326"/>
                    <a:pt x="34691" y="27258"/>
                  </a:cubicBezTo>
                  <a:cubicBezTo>
                    <a:pt x="34630" y="27166"/>
                    <a:pt x="34783" y="27074"/>
                    <a:pt x="34844" y="27013"/>
                  </a:cubicBezTo>
                  <a:cubicBezTo>
                    <a:pt x="34920" y="26937"/>
                    <a:pt x="34905" y="26860"/>
                    <a:pt x="35043" y="26860"/>
                  </a:cubicBezTo>
                  <a:lnTo>
                    <a:pt x="35609" y="26860"/>
                  </a:lnTo>
                  <a:cubicBezTo>
                    <a:pt x="35624" y="26860"/>
                    <a:pt x="35639" y="26875"/>
                    <a:pt x="35639" y="26875"/>
                  </a:cubicBezTo>
                  <a:lnTo>
                    <a:pt x="35654" y="26860"/>
                  </a:lnTo>
                  <a:lnTo>
                    <a:pt x="35502" y="26111"/>
                  </a:lnTo>
                  <a:cubicBezTo>
                    <a:pt x="35425" y="25728"/>
                    <a:pt x="35257" y="25285"/>
                    <a:pt x="35257" y="24902"/>
                  </a:cubicBezTo>
                  <a:cubicBezTo>
                    <a:pt x="35257" y="24658"/>
                    <a:pt x="36175" y="24688"/>
                    <a:pt x="35762" y="24336"/>
                  </a:cubicBezTo>
                  <a:cubicBezTo>
                    <a:pt x="35838" y="24290"/>
                    <a:pt x="35976" y="24214"/>
                    <a:pt x="36037" y="24168"/>
                  </a:cubicBezTo>
                  <a:cubicBezTo>
                    <a:pt x="36175" y="24030"/>
                    <a:pt x="36006" y="23893"/>
                    <a:pt x="36083" y="23740"/>
                  </a:cubicBezTo>
                  <a:cubicBezTo>
                    <a:pt x="36251" y="23403"/>
                    <a:pt x="36419" y="23128"/>
                    <a:pt x="36664" y="22822"/>
                  </a:cubicBezTo>
                  <a:cubicBezTo>
                    <a:pt x="37184" y="22057"/>
                    <a:pt x="37689" y="21354"/>
                    <a:pt x="38331" y="20665"/>
                  </a:cubicBezTo>
                  <a:cubicBezTo>
                    <a:pt x="39081" y="19855"/>
                    <a:pt x="39830" y="19059"/>
                    <a:pt x="40580" y="18249"/>
                  </a:cubicBezTo>
                  <a:cubicBezTo>
                    <a:pt x="40687" y="18142"/>
                    <a:pt x="40656" y="17683"/>
                    <a:pt x="40656" y="17545"/>
                  </a:cubicBezTo>
                  <a:cubicBezTo>
                    <a:pt x="40687" y="17346"/>
                    <a:pt x="40687" y="17163"/>
                    <a:pt x="40702" y="16964"/>
                  </a:cubicBezTo>
                  <a:cubicBezTo>
                    <a:pt x="40733" y="16383"/>
                    <a:pt x="40763" y="15801"/>
                    <a:pt x="40794" y="15220"/>
                  </a:cubicBezTo>
                  <a:cubicBezTo>
                    <a:pt x="40840" y="14394"/>
                    <a:pt x="40840" y="13568"/>
                    <a:pt x="40947" y="12742"/>
                  </a:cubicBezTo>
                  <a:cubicBezTo>
                    <a:pt x="41023" y="12130"/>
                    <a:pt x="41100" y="11503"/>
                    <a:pt x="41176" y="10876"/>
                  </a:cubicBezTo>
                  <a:cubicBezTo>
                    <a:pt x="41222" y="10478"/>
                    <a:pt x="41222" y="10081"/>
                    <a:pt x="41406" y="9729"/>
                  </a:cubicBezTo>
                  <a:cubicBezTo>
                    <a:pt x="41574" y="9423"/>
                    <a:pt x="41742" y="9117"/>
                    <a:pt x="41926" y="8827"/>
                  </a:cubicBezTo>
                  <a:cubicBezTo>
                    <a:pt x="42002" y="8674"/>
                    <a:pt x="41497" y="8245"/>
                    <a:pt x="41390" y="8138"/>
                  </a:cubicBezTo>
                  <a:cubicBezTo>
                    <a:pt x="41222" y="7955"/>
                    <a:pt x="40977" y="7802"/>
                    <a:pt x="40840" y="7603"/>
                  </a:cubicBezTo>
                  <a:cubicBezTo>
                    <a:pt x="40733" y="7435"/>
                    <a:pt x="40748" y="7190"/>
                    <a:pt x="40993" y="7098"/>
                  </a:cubicBezTo>
                  <a:cubicBezTo>
                    <a:pt x="40840" y="6869"/>
                    <a:pt x="40687" y="6655"/>
                    <a:pt x="40549" y="6425"/>
                  </a:cubicBezTo>
                  <a:cubicBezTo>
                    <a:pt x="40411" y="6211"/>
                    <a:pt x="40274" y="5920"/>
                    <a:pt x="40090" y="5737"/>
                  </a:cubicBezTo>
                  <a:cubicBezTo>
                    <a:pt x="40044" y="5706"/>
                    <a:pt x="39830" y="5630"/>
                    <a:pt x="39830" y="5584"/>
                  </a:cubicBezTo>
                  <a:lnTo>
                    <a:pt x="39830" y="5186"/>
                  </a:lnTo>
                  <a:lnTo>
                    <a:pt x="39830" y="4223"/>
                  </a:lnTo>
                  <a:lnTo>
                    <a:pt x="39341" y="1439"/>
                  </a:lnTo>
                  <a:cubicBezTo>
                    <a:pt x="38270" y="1997"/>
                    <a:pt x="37304" y="2510"/>
                    <a:pt x="37262" y="2510"/>
                  </a:cubicBezTo>
                  <a:cubicBezTo>
                    <a:pt x="37261" y="2510"/>
                    <a:pt x="37261" y="2510"/>
                    <a:pt x="37261" y="2509"/>
                  </a:cubicBezTo>
                  <a:cubicBezTo>
                    <a:pt x="37062" y="2326"/>
                    <a:pt x="36863" y="2142"/>
                    <a:pt x="36664" y="1959"/>
                  </a:cubicBezTo>
                  <a:cubicBezTo>
                    <a:pt x="36343" y="1684"/>
                    <a:pt x="36006" y="1225"/>
                    <a:pt x="35639" y="1041"/>
                  </a:cubicBezTo>
                  <a:cubicBezTo>
                    <a:pt x="35287" y="873"/>
                    <a:pt x="34966" y="781"/>
                    <a:pt x="34584" y="689"/>
                  </a:cubicBezTo>
                  <a:cubicBezTo>
                    <a:pt x="33513" y="460"/>
                    <a:pt x="32442" y="230"/>
                    <a:pt x="3137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2"/>
            <p:cNvSpPr/>
            <p:nvPr/>
          </p:nvSpPr>
          <p:spPr>
            <a:xfrm>
              <a:off x="1900998" y="3767960"/>
              <a:ext cx="762263" cy="710036"/>
            </a:xfrm>
            <a:custGeom>
              <a:rect b="b" l="l" r="r" t="t"/>
              <a:pathLst>
                <a:path extrusionOk="0" h="33512" w="35977">
                  <a:moveTo>
                    <a:pt x="3901" y="0"/>
                  </a:moveTo>
                  <a:cubicBezTo>
                    <a:pt x="3779" y="0"/>
                    <a:pt x="3580" y="31"/>
                    <a:pt x="3442" y="46"/>
                  </a:cubicBezTo>
                  <a:cubicBezTo>
                    <a:pt x="3213" y="92"/>
                    <a:pt x="3060" y="306"/>
                    <a:pt x="2831" y="413"/>
                  </a:cubicBezTo>
                  <a:cubicBezTo>
                    <a:pt x="2723" y="459"/>
                    <a:pt x="2555" y="444"/>
                    <a:pt x="2463" y="536"/>
                  </a:cubicBezTo>
                  <a:cubicBezTo>
                    <a:pt x="2433" y="551"/>
                    <a:pt x="2418" y="581"/>
                    <a:pt x="2433" y="612"/>
                  </a:cubicBezTo>
                  <a:cubicBezTo>
                    <a:pt x="2433" y="654"/>
                    <a:pt x="2428" y="666"/>
                    <a:pt x="2418" y="666"/>
                  </a:cubicBezTo>
                  <a:cubicBezTo>
                    <a:pt x="2406" y="666"/>
                    <a:pt x="2386" y="651"/>
                    <a:pt x="2359" y="651"/>
                  </a:cubicBezTo>
                  <a:cubicBezTo>
                    <a:pt x="2349" y="651"/>
                    <a:pt x="2338" y="653"/>
                    <a:pt x="2326" y="658"/>
                  </a:cubicBezTo>
                  <a:cubicBezTo>
                    <a:pt x="2249" y="704"/>
                    <a:pt x="2234" y="704"/>
                    <a:pt x="2127" y="704"/>
                  </a:cubicBezTo>
                  <a:cubicBezTo>
                    <a:pt x="2081" y="719"/>
                    <a:pt x="2050" y="765"/>
                    <a:pt x="1974" y="765"/>
                  </a:cubicBezTo>
                  <a:cubicBezTo>
                    <a:pt x="1974" y="765"/>
                    <a:pt x="1928" y="673"/>
                    <a:pt x="1882" y="658"/>
                  </a:cubicBezTo>
                  <a:cubicBezTo>
                    <a:pt x="1868" y="658"/>
                    <a:pt x="1610" y="766"/>
                    <a:pt x="1490" y="766"/>
                  </a:cubicBezTo>
                  <a:cubicBezTo>
                    <a:pt x="1482" y="766"/>
                    <a:pt x="1476" y="766"/>
                    <a:pt x="1469" y="765"/>
                  </a:cubicBezTo>
                  <a:cubicBezTo>
                    <a:pt x="1362" y="734"/>
                    <a:pt x="1362" y="612"/>
                    <a:pt x="1270" y="551"/>
                  </a:cubicBezTo>
                  <a:cubicBezTo>
                    <a:pt x="1202" y="510"/>
                    <a:pt x="1134" y="457"/>
                    <a:pt x="1087" y="457"/>
                  </a:cubicBezTo>
                  <a:cubicBezTo>
                    <a:pt x="1082" y="457"/>
                    <a:pt x="1076" y="457"/>
                    <a:pt x="1072" y="459"/>
                  </a:cubicBezTo>
                  <a:cubicBezTo>
                    <a:pt x="954" y="537"/>
                    <a:pt x="691" y="840"/>
                    <a:pt x="378" y="840"/>
                  </a:cubicBezTo>
                  <a:cubicBezTo>
                    <a:pt x="325" y="840"/>
                    <a:pt x="270" y="831"/>
                    <a:pt x="215" y="811"/>
                  </a:cubicBezTo>
                  <a:lnTo>
                    <a:pt x="215" y="811"/>
                  </a:lnTo>
                  <a:cubicBezTo>
                    <a:pt x="1" y="1591"/>
                    <a:pt x="368" y="2249"/>
                    <a:pt x="414" y="3136"/>
                  </a:cubicBezTo>
                  <a:cubicBezTo>
                    <a:pt x="628" y="3365"/>
                    <a:pt x="919" y="3503"/>
                    <a:pt x="873" y="3992"/>
                  </a:cubicBezTo>
                  <a:cubicBezTo>
                    <a:pt x="1224" y="4497"/>
                    <a:pt x="1775" y="4803"/>
                    <a:pt x="2127" y="5308"/>
                  </a:cubicBezTo>
                  <a:cubicBezTo>
                    <a:pt x="2586" y="6409"/>
                    <a:pt x="3305" y="7235"/>
                    <a:pt x="3641" y="8428"/>
                  </a:cubicBezTo>
                  <a:cubicBezTo>
                    <a:pt x="3748" y="8550"/>
                    <a:pt x="3886" y="8627"/>
                    <a:pt x="3993" y="8734"/>
                  </a:cubicBezTo>
                  <a:cubicBezTo>
                    <a:pt x="4299" y="9483"/>
                    <a:pt x="4375" y="10478"/>
                    <a:pt x="4911" y="10998"/>
                  </a:cubicBezTo>
                  <a:cubicBezTo>
                    <a:pt x="5048" y="11671"/>
                    <a:pt x="5630" y="11915"/>
                    <a:pt x="5767" y="12619"/>
                  </a:cubicBezTo>
                  <a:cubicBezTo>
                    <a:pt x="5798" y="12741"/>
                    <a:pt x="5920" y="12803"/>
                    <a:pt x="6012" y="12864"/>
                  </a:cubicBezTo>
                  <a:cubicBezTo>
                    <a:pt x="5997" y="13017"/>
                    <a:pt x="6134" y="13109"/>
                    <a:pt x="6012" y="13216"/>
                  </a:cubicBezTo>
                  <a:cubicBezTo>
                    <a:pt x="6716" y="13934"/>
                    <a:pt x="7924" y="15204"/>
                    <a:pt x="7419" y="16596"/>
                  </a:cubicBezTo>
                  <a:cubicBezTo>
                    <a:pt x="7312" y="16596"/>
                    <a:pt x="7404" y="16412"/>
                    <a:pt x="7373" y="16336"/>
                  </a:cubicBezTo>
                  <a:lnTo>
                    <a:pt x="7373" y="16336"/>
                  </a:lnTo>
                  <a:cubicBezTo>
                    <a:pt x="6838" y="16718"/>
                    <a:pt x="7817" y="17468"/>
                    <a:pt x="7327" y="17804"/>
                  </a:cubicBezTo>
                  <a:cubicBezTo>
                    <a:pt x="7725" y="18798"/>
                    <a:pt x="7083" y="19976"/>
                    <a:pt x="7771" y="20726"/>
                  </a:cubicBezTo>
                  <a:cubicBezTo>
                    <a:pt x="7802" y="20848"/>
                    <a:pt x="7771" y="20925"/>
                    <a:pt x="7725" y="20986"/>
                  </a:cubicBezTo>
                  <a:cubicBezTo>
                    <a:pt x="7893" y="21353"/>
                    <a:pt x="8322" y="21460"/>
                    <a:pt x="8230" y="22087"/>
                  </a:cubicBezTo>
                  <a:cubicBezTo>
                    <a:pt x="8781" y="22485"/>
                    <a:pt x="7970" y="23265"/>
                    <a:pt x="8490" y="23800"/>
                  </a:cubicBezTo>
                  <a:cubicBezTo>
                    <a:pt x="8245" y="24335"/>
                    <a:pt x="8536" y="24947"/>
                    <a:pt x="8781" y="25314"/>
                  </a:cubicBezTo>
                  <a:cubicBezTo>
                    <a:pt x="8597" y="25605"/>
                    <a:pt x="8750" y="25636"/>
                    <a:pt x="8628" y="25926"/>
                  </a:cubicBezTo>
                  <a:cubicBezTo>
                    <a:pt x="8888" y="26202"/>
                    <a:pt x="9255" y="26370"/>
                    <a:pt x="9239" y="26920"/>
                  </a:cubicBezTo>
                  <a:lnTo>
                    <a:pt x="8995" y="26920"/>
                  </a:lnTo>
                  <a:cubicBezTo>
                    <a:pt x="9056" y="27303"/>
                    <a:pt x="9132" y="27655"/>
                    <a:pt x="9438" y="27777"/>
                  </a:cubicBezTo>
                  <a:cubicBezTo>
                    <a:pt x="9438" y="28679"/>
                    <a:pt x="9744" y="29215"/>
                    <a:pt x="10203" y="29750"/>
                  </a:cubicBezTo>
                  <a:cubicBezTo>
                    <a:pt x="10203" y="30056"/>
                    <a:pt x="10325" y="30255"/>
                    <a:pt x="10555" y="30347"/>
                  </a:cubicBezTo>
                  <a:cubicBezTo>
                    <a:pt x="10555" y="30469"/>
                    <a:pt x="10631" y="30500"/>
                    <a:pt x="10601" y="30653"/>
                  </a:cubicBezTo>
                  <a:cubicBezTo>
                    <a:pt x="10891" y="30943"/>
                    <a:pt x="11304" y="31142"/>
                    <a:pt x="11518" y="31463"/>
                  </a:cubicBezTo>
                  <a:cubicBezTo>
                    <a:pt x="11687" y="31723"/>
                    <a:pt x="12008" y="31907"/>
                    <a:pt x="12207" y="32167"/>
                  </a:cubicBezTo>
                  <a:cubicBezTo>
                    <a:pt x="12329" y="32320"/>
                    <a:pt x="12451" y="32396"/>
                    <a:pt x="12620" y="32519"/>
                  </a:cubicBezTo>
                  <a:cubicBezTo>
                    <a:pt x="12623" y="32517"/>
                    <a:pt x="12626" y="32517"/>
                    <a:pt x="12630" y="32517"/>
                  </a:cubicBezTo>
                  <a:cubicBezTo>
                    <a:pt x="12655" y="32517"/>
                    <a:pt x="12697" y="32543"/>
                    <a:pt x="12722" y="32543"/>
                  </a:cubicBezTo>
                  <a:cubicBezTo>
                    <a:pt x="12734" y="32543"/>
                    <a:pt x="12742" y="32537"/>
                    <a:pt x="12742" y="32519"/>
                  </a:cubicBezTo>
                  <a:cubicBezTo>
                    <a:pt x="12773" y="32305"/>
                    <a:pt x="13063" y="32305"/>
                    <a:pt x="13124" y="32182"/>
                  </a:cubicBezTo>
                  <a:cubicBezTo>
                    <a:pt x="13162" y="32097"/>
                    <a:pt x="13200" y="32053"/>
                    <a:pt x="13234" y="32053"/>
                  </a:cubicBezTo>
                  <a:cubicBezTo>
                    <a:pt x="13255" y="32053"/>
                    <a:pt x="13275" y="32070"/>
                    <a:pt x="13293" y="32106"/>
                  </a:cubicBezTo>
                  <a:cubicBezTo>
                    <a:pt x="13306" y="32152"/>
                    <a:pt x="13325" y="32170"/>
                    <a:pt x="13348" y="32170"/>
                  </a:cubicBezTo>
                  <a:cubicBezTo>
                    <a:pt x="13377" y="32170"/>
                    <a:pt x="13411" y="32140"/>
                    <a:pt x="13446" y="32106"/>
                  </a:cubicBezTo>
                  <a:cubicBezTo>
                    <a:pt x="13542" y="31804"/>
                    <a:pt x="13478" y="31465"/>
                    <a:pt x="13530" y="31465"/>
                  </a:cubicBezTo>
                  <a:cubicBezTo>
                    <a:pt x="13536" y="31465"/>
                    <a:pt x="13543" y="31469"/>
                    <a:pt x="13553" y="31479"/>
                  </a:cubicBezTo>
                  <a:cubicBezTo>
                    <a:pt x="13891" y="31038"/>
                    <a:pt x="14151" y="30917"/>
                    <a:pt x="14325" y="30917"/>
                  </a:cubicBezTo>
                  <a:cubicBezTo>
                    <a:pt x="14465" y="30917"/>
                    <a:pt x="14550" y="30996"/>
                    <a:pt x="14578" y="31050"/>
                  </a:cubicBezTo>
                  <a:cubicBezTo>
                    <a:pt x="14654" y="31173"/>
                    <a:pt x="14532" y="31310"/>
                    <a:pt x="14654" y="31433"/>
                  </a:cubicBezTo>
                  <a:cubicBezTo>
                    <a:pt x="14669" y="31448"/>
                    <a:pt x="14687" y="31454"/>
                    <a:pt x="14706" y="31454"/>
                  </a:cubicBezTo>
                  <a:cubicBezTo>
                    <a:pt x="14784" y="31454"/>
                    <a:pt x="14887" y="31356"/>
                    <a:pt x="14960" y="31356"/>
                  </a:cubicBezTo>
                  <a:cubicBezTo>
                    <a:pt x="15067" y="31356"/>
                    <a:pt x="15220" y="31815"/>
                    <a:pt x="15128" y="31953"/>
                  </a:cubicBezTo>
                  <a:cubicBezTo>
                    <a:pt x="15144" y="31953"/>
                    <a:pt x="14807" y="32213"/>
                    <a:pt x="15052" y="32213"/>
                  </a:cubicBezTo>
                  <a:cubicBezTo>
                    <a:pt x="15189" y="32503"/>
                    <a:pt x="15113" y="32763"/>
                    <a:pt x="15235" y="32825"/>
                  </a:cubicBezTo>
                  <a:cubicBezTo>
                    <a:pt x="15247" y="32829"/>
                    <a:pt x="15259" y="32831"/>
                    <a:pt x="15270" y="32831"/>
                  </a:cubicBezTo>
                  <a:cubicBezTo>
                    <a:pt x="15348" y="32831"/>
                    <a:pt x="15404" y="32733"/>
                    <a:pt x="15496" y="32733"/>
                  </a:cubicBezTo>
                  <a:cubicBezTo>
                    <a:pt x="15523" y="32733"/>
                    <a:pt x="15553" y="32741"/>
                    <a:pt x="15587" y="32763"/>
                  </a:cubicBezTo>
                  <a:cubicBezTo>
                    <a:pt x="15613" y="32728"/>
                    <a:pt x="15631" y="32713"/>
                    <a:pt x="15644" y="32713"/>
                  </a:cubicBezTo>
                  <a:cubicBezTo>
                    <a:pt x="15692" y="32713"/>
                    <a:pt x="15674" y="32914"/>
                    <a:pt x="15771" y="32962"/>
                  </a:cubicBezTo>
                  <a:cubicBezTo>
                    <a:pt x="15792" y="32975"/>
                    <a:pt x="15819" y="32981"/>
                    <a:pt x="15848" y="32981"/>
                  </a:cubicBezTo>
                  <a:cubicBezTo>
                    <a:pt x="15924" y="32981"/>
                    <a:pt x="16017" y="32941"/>
                    <a:pt x="16061" y="32886"/>
                  </a:cubicBezTo>
                  <a:cubicBezTo>
                    <a:pt x="16074" y="32875"/>
                    <a:pt x="16096" y="32870"/>
                    <a:pt x="16123" y="32870"/>
                  </a:cubicBezTo>
                  <a:cubicBezTo>
                    <a:pt x="16293" y="32870"/>
                    <a:pt x="16697" y="33049"/>
                    <a:pt x="16750" y="33115"/>
                  </a:cubicBezTo>
                  <a:cubicBezTo>
                    <a:pt x="16872" y="33176"/>
                    <a:pt x="16964" y="33283"/>
                    <a:pt x="17101" y="33314"/>
                  </a:cubicBezTo>
                  <a:cubicBezTo>
                    <a:pt x="17163" y="33335"/>
                    <a:pt x="17191" y="33343"/>
                    <a:pt x="17216" y="33343"/>
                  </a:cubicBezTo>
                  <a:cubicBezTo>
                    <a:pt x="17246" y="33343"/>
                    <a:pt x="17271" y="33331"/>
                    <a:pt x="17346" y="33314"/>
                  </a:cubicBezTo>
                  <a:cubicBezTo>
                    <a:pt x="17652" y="33283"/>
                    <a:pt x="17866" y="33329"/>
                    <a:pt x="18172" y="33238"/>
                  </a:cubicBezTo>
                  <a:cubicBezTo>
                    <a:pt x="18294" y="33192"/>
                    <a:pt x="18432" y="33176"/>
                    <a:pt x="18570" y="33176"/>
                  </a:cubicBezTo>
                  <a:cubicBezTo>
                    <a:pt x="18952" y="33176"/>
                    <a:pt x="19258" y="33176"/>
                    <a:pt x="19319" y="33222"/>
                  </a:cubicBezTo>
                  <a:cubicBezTo>
                    <a:pt x="19426" y="33283"/>
                    <a:pt x="19350" y="33421"/>
                    <a:pt x="19533" y="33421"/>
                  </a:cubicBezTo>
                  <a:cubicBezTo>
                    <a:pt x="19657" y="33421"/>
                    <a:pt x="19673" y="33512"/>
                    <a:pt x="19746" y="33512"/>
                  </a:cubicBezTo>
                  <a:cubicBezTo>
                    <a:pt x="19772" y="33512"/>
                    <a:pt x="19806" y="33500"/>
                    <a:pt x="19855" y="33467"/>
                  </a:cubicBezTo>
                  <a:cubicBezTo>
                    <a:pt x="19895" y="33440"/>
                    <a:pt x="20118" y="33291"/>
                    <a:pt x="20166" y="33291"/>
                  </a:cubicBezTo>
                  <a:cubicBezTo>
                    <a:pt x="20172" y="33291"/>
                    <a:pt x="20176" y="33294"/>
                    <a:pt x="20176" y="33299"/>
                  </a:cubicBezTo>
                  <a:cubicBezTo>
                    <a:pt x="20176" y="33222"/>
                    <a:pt x="20008" y="33161"/>
                    <a:pt x="20023" y="33023"/>
                  </a:cubicBezTo>
                  <a:cubicBezTo>
                    <a:pt x="20038" y="32901"/>
                    <a:pt x="20160" y="32825"/>
                    <a:pt x="20237" y="32825"/>
                  </a:cubicBezTo>
                  <a:cubicBezTo>
                    <a:pt x="20319" y="32825"/>
                    <a:pt x="20359" y="32852"/>
                    <a:pt x="20418" y="32852"/>
                  </a:cubicBezTo>
                  <a:cubicBezTo>
                    <a:pt x="20448" y="32852"/>
                    <a:pt x="20482" y="32845"/>
                    <a:pt x="20528" y="32825"/>
                  </a:cubicBezTo>
                  <a:cubicBezTo>
                    <a:pt x="20650" y="32763"/>
                    <a:pt x="20726" y="32702"/>
                    <a:pt x="20726" y="32549"/>
                  </a:cubicBezTo>
                  <a:cubicBezTo>
                    <a:pt x="20726" y="32438"/>
                    <a:pt x="20936" y="32217"/>
                    <a:pt x="21089" y="32217"/>
                  </a:cubicBezTo>
                  <a:cubicBezTo>
                    <a:pt x="21126" y="32217"/>
                    <a:pt x="21159" y="32229"/>
                    <a:pt x="21185" y="32259"/>
                  </a:cubicBezTo>
                  <a:cubicBezTo>
                    <a:pt x="21185" y="32259"/>
                    <a:pt x="21184" y="32260"/>
                    <a:pt x="21184" y="32260"/>
                  </a:cubicBezTo>
                  <a:cubicBezTo>
                    <a:pt x="21186" y="32260"/>
                    <a:pt x="21353" y="32106"/>
                    <a:pt x="21338" y="32106"/>
                  </a:cubicBezTo>
                  <a:cubicBezTo>
                    <a:pt x="21395" y="32106"/>
                    <a:pt x="21451" y="32164"/>
                    <a:pt x="21507" y="32164"/>
                  </a:cubicBezTo>
                  <a:cubicBezTo>
                    <a:pt x="21527" y="32164"/>
                    <a:pt x="21548" y="32156"/>
                    <a:pt x="21568" y="32136"/>
                  </a:cubicBezTo>
                  <a:cubicBezTo>
                    <a:pt x="21597" y="32093"/>
                    <a:pt x="21749" y="31967"/>
                    <a:pt x="21804" y="31967"/>
                  </a:cubicBezTo>
                  <a:cubicBezTo>
                    <a:pt x="21807" y="31967"/>
                    <a:pt x="21810" y="31967"/>
                    <a:pt x="21812" y="31968"/>
                  </a:cubicBezTo>
                  <a:cubicBezTo>
                    <a:pt x="21844" y="31987"/>
                    <a:pt x="21876" y="31996"/>
                    <a:pt x="21908" y="31996"/>
                  </a:cubicBezTo>
                  <a:cubicBezTo>
                    <a:pt x="21953" y="31996"/>
                    <a:pt x="21997" y="31979"/>
                    <a:pt x="22042" y="31953"/>
                  </a:cubicBezTo>
                  <a:lnTo>
                    <a:pt x="22042" y="21582"/>
                  </a:lnTo>
                  <a:lnTo>
                    <a:pt x="22042" y="13812"/>
                  </a:lnTo>
                  <a:lnTo>
                    <a:pt x="24657" y="13812"/>
                  </a:lnTo>
                  <a:lnTo>
                    <a:pt x="24657" y="4145"/>
                  </a:lnTo>
                  <a:cubicBezTo>
                    <a:pt x="24657" y="4099"/>
                    <a:pt x="24657" y="3686"/>
                    <a:pt x="24673" y="3686"/>
                  </a:cubicBezTo>
                  <a:cubicBezTo>
                    <a:pt x="25009" y="3671"/>
                    <a:pt x="25361" y="3656"/>
                    <a:pt x="25713" y="3641"/>
                  </a:cubicBezTo>
                  <a:cubicBezTo>
                    <a:pt x="26248" y="3625"/>
                    <a:pt x="26799" y="3472"/>
                    <a:pt x="27334" y="3380"/>
                  </a:cubicBezTo>
                  <a:cubicBezTo>
                    <a:pt x="28481" y="3136"/>
                    <a:pt x="29644" y="2830"/>
                    <a:pt x="30806" y="2830"/>
                  </a:cubicBezTo>
                  <a:cubicBezTo>
                    <a:pt x="30898" y="2906"/>
                    <a:pt x="30898" y="3044"/>
                    <a:pt x="30944" y="3151"/>
                  </a:cubicBezTo>
                  <a:cubicBezTo>
                    <a:pt x="30959" y="3166"/>
                    <a:pt x="31005" y="3212"/>
                    <a:pt x="31020" y="3228"/>
                  </a:cubicBezTo>
                  <a:cubicBezTo>
                    <a:pt x="31097" y="3319"/>
                    <a:pt x="31082" y="3273"/>
                    <a:pt x="31158" y="3335"/>
                  </a:cubicBezTo>
                  <a:cubicBezTo>
                    <a:pt x="31311" y="3426"/>
                    <a:pt x="31586" y="3793"/>
                    <a:pt x="31464" y="3992"/>
                  </a:cubicBezTo>
                  <a:cubicBezTo>
                    <a:pt x="31505" y="4044"/>
                    <a:pt x="31546" y="4129"/>
                    <a:pt x="31615" y="4129"/>
                  </a:cubicBezTo>
                  <a:cubicBezTo>
                    <a:pt x="31649" y="4129"/>
                    <a:pt x="31689" y="4109"/>
                    <a:pt x="31739" y="4053"/>
                  </a:cubicBezTo>
                  <a:cubicBezTo>
                    <a:pt x="31846" y="3962"/>
                    <a:pt x="31984" y="3946"/>
                    <a:pt x="32122" y="3778"/>
                  </a:cubicBezTo>
                  <a:cubicBezTo>
                    <a:pt x="32152" y="3748"/>
                    <a:pt x="32137" y="3641"/>
                    <a:pt x="32213" y="3610"/>
                  </a:cubicBezTo>
                  <a:cubicBezTo>
                    <a:pt x="32275" y="3579"/>
                    <a:pt x="32366" y="3533"/>
                    <a:pt x="32366" y="3503"/>
                  </a:cubicBezTo>
                  <a:cubicBezTo>
                    <a:pt x="32366" y="3319"/>
                    <a:pt x="32519" y="3319"/>
                    <a:pt x="32626" y="3273"/>
                  </a:cubicBezTo>
                  <a:cubicBezTo>
                    <a:pt x="32657" y="3258"/>
                    <a:pt x="32733" y="3182"/>
                    <a:pt x="32749" y="3182"/>
                  </a:cubicBezTo>
                  <a:cubicBezTo>
                    <a:pt x="32733" y="3182"/>
                    <a:pt x="32932" y="3105"/>
                    <a:pt x="32948" y="3105"/>
                  </a:cubicBezTo>
                  <a:cubicBezTo>
                    <a:pt x="32993" y="2983"/>
                    <a:pt x="33208" y="2891"/>
                    <a:pt x="33238" y="2799"/>
                  </a:cubicBezTo>
                  <a:lnTo>
                    <a:pt x="33315" y="2799"/>
                  </a:lnTo>
                  <a:lnTo>
                    <a:pt x="33315" y="2876"/>
                  </a:lnTo>
                  <a:cubicBezTo>
                    <a:pt x="33368" y="2845"/>
                    <a:pt x="33387" y="2841"/>
                    <a:pt x="33405" y="2841"/>
                  </a:cubicBezTo>
                  <a:cubicBezTo>
                    <a:pt x="33410" y="2841"/>
                    <a:pt x="33416" y="2842"/>
                    <a:pt x="33422" y="2842"/>
                  </a:cubicBezTo>
                  <a:cubicBezTo>
                    <a:pt x="33435" y="2842"/>
                    <a:pt x="33452" y="2840"/>
                    <a:pt x="33483" y="2830"/>
                  </a:cubicBezTo>
                  <a:cubicBezTo>
                    <a:pt x="33491" y="2723"/>
                    <a:pt x="33575" y="2669"/>
                    <a:pt x="33659" y="2669"/>
                  </a:cubicBezTo>
                  <a:cubicBezTo>
                    <a:pt x="33743" y="2669"/>
                    <a:pt x="33827" y="2723"/>
                    <a:pt x="33835" y="2830"/>
                  </a:cubicBezTo>
                  <a:cubicBezTo>
                    <a:pt x="33896" y="2845"/>
                    <a:pt x="33911" y="2983"/>
                    <a:pt x="33972" y="2983"/>
                  </a:cubicBezTo>
                  <a:cubicBezTo>
                    <a:pt x="34187" y="2983"/>
                    <a:pt x="34125" y="2891"/>
                    <a:pt x="34294" y="2830"/>
                  </a:cubicBezTo>
                  <a:cubicBezTo>
                    <a:pt x="34294" y="2662"/>
                    <a:pt x="34447" y="2707"/>
                    <a:pt x="34538" y="2631"/>
                  </a:cubicBezTo>
                  <a:cubicBezTo>
                    <a:pt x="34645" y="2539"/>
                    <a:pt x="34645" y="2463"/>
                    <a:pt x="34768" y="2417"/>
                  </a:cubicBezTo>
                  <a:cubicBezTo>
                    <a:pt x="34860" y="2371"/>
                    <a:pt x="35089" y="2340"/>
                    <a:pt x="35089" y="2264"/>
                  </a:cubicBezTo>
                  <a:cubicBezTo>
                    <a:pt x="35089" y="2219"/>
                    <a:pt x="35099" y="2202"/>
                    <a:pt x="35113" y="2202"/>
                  </a:cubicBezTo>
                  <a:cubicBezTo>
                    <a:pt x="35151" y="2202"/>
                    <a:pt x="35218" y="2325"/>
                    <a:pt x="35196" y="2325"/>
                  </a:cubicBezTo>
                  <a:cubicBezTo>
                    <a:pt x="35218" y="2329"/>
                    <a:pt x="35238" y="2331"/>
                    <a:pt x="35256" y="2331"/>
                  </a:cubicBezTo>
                  <a:cubicBezTo>
                    <a:pt x="35316" y="2331"/>
                    <a:pt x="35360" y="2311"/>
                    <a:pt x="35395" y="2264"/>
                  </a:cubicBezTo>
                  <a:cubicBezTo>
                    <a:pt x="35410" y="2325"/>
                    <a:pt x="35441" y="2310"/>
                    <a:pt x="35456" y="2371"/>
                  </a:cubicBezTo>
                  <a:cubicBezTo>
                    <a:pt x="35609" y="2312"/>
                    <a:pt x="35690" y="2244"/>
                    <a:pt x="35831" y="2244"/>
                  </a:cubicBezTo>
                  <a:cubicBezTo>
                    <a:pt x="35873" y="2244"/>
                    <a:pt x="35920" y="2250"/>
                    <a:pt x="35976" y="2264"/>
                  </a:cubicBezTo>
                  <a:cubicBezTo>
                    <a:pt x="35976" y="2249"/>
                    <a:pt x="35961" y="2142"/>
                    <a:pt x="35930" y="2126"/>
                  </a:cubicBezTo>
                  <a:cubicBezTo>
                    <a:pt x="35884" y="2080"/>
                    <a:pt x="35762" y="2111"/>
                    <a:pt x="35701" y="2065"/>
                  </a:cubicBezTo>
                  <a:cubicBezTo>
                    <a:pt x="35640" y="2019"/>
                    <a:pt x="35777" y="1973"/>
                    <a:pt x="35655" y="1973"/>
                  </a:cubicBezTo>
                  <a:cubicBezTo>
                    <a:pt x="35533" y="1973"/>
                    <a:pt x="35609" y="1927"/>
                    <a:pt x="35563" y="1882"/>
                  </a:cubicBezTo>
                  <a:lnTo>
                    <a:pt x="35471" y="1790"/>
                  </a:lnTo>
                  <a:cubicBezTo>
                    <a:pt x="35441" y="1759"/>
                    <a:pt x="35380" y="1667"/>
                    <a:pt x="35364" y="1667"/>
                  </a:cubicBezTo>
                  <a:cubicBezTo>
                    <a:pt x="35257" y="1667"/>
                    <a:pt x="35196" y="1667"/>
                    <a:pt x="35196" y="1560"/>
                  </a:cubicBezTo>
                  <a:cubicBezTo>
                    <a:pt x="35169" y="1579"/>
                    <a:pt x="35144" y="1586"/>
                    <a:pt x="35121" y="1586"/>
                  </a:cubicBezTo>
                  <a:cubicBezTo>
                    <a:pt x="35029" y="1586"/>
                    <a:pt x="34961" y="1469"/>
                    <a:pt x="34814" y="1469"/>
                  </a:cubicBezTo>
                  <a:cubicBezTo>
                    <a:pt x="34752" y="1469"/>
                    <a:pt x="34725" y="1475"/>
                    <a:pt x="34678" y="1475"/>
                  </a:cubicBezTo>
                  <a:cubicBezTo>
                    <a:pt x="34654" y="1475"/>
                    <a:pt x="34625" y="1474"/>
                    <a:pt x="34584" y="1469"/>
                  </a:cubicBezTo>
                  <a:cubicBezTo>
                    <a:pt x="34529" y="1457"/>
                    <a:pt x="34450" y="1415"/>
                    <a:pt x="34381" y="1415"/>
                  </a:cubicBezTo>
                  <a:cubicBezTo>
                    <a:pt x="34355" y="1415"/>
                    <a:pt x="34330" y="1421"/>
                    <a:pt x="34309" y="1438"/>
                  </a:cubicBezTo>
                  <a:cubicBezTo>
                    <a:pt x="34262" y="1485"/>
                    <a:pt x="34207" y="1501"/>
                    <a:pt x="34147" y="1501"/>
                  </a:cubicBezTo>
                  <a:cubicBezTo>
                    <a:pt x="34031" y="1501"/>
                    <a:pt x="33900" y="1438"/>
                    <a:pt x="33789" y="1407"/>
                  </a:cubicBezTo>
                  <a:cubicBezTo>
                    <a:pt x="33767" y="1403"/>
                    <a:pt x="33742" y="1401"/>
                    <a:pt x="33716" y="1401"/>
                  </a:cubicBezTo>
                  <a:cubicBezTo>
                    <a:pt x="33640" y="1401"/>
                    <a:pt x="33549" y="1415"/>
                    <a:pt x="33466" y="1415"/>
                  </a:cubicBezTo>
                  <a:cubicBezTo>
                    <a:pt x="33393" y="1415"/>
                    <a:pt x="33326" y="1404"/>
                    <a:pt x="33284" y="1361"/>
                  </a:cubicBezTo>
                  <a:lnTo>
                    <a:pt x="32626" y="1514"/>
                  </a:lnTo>
                  <a:cubicBezTo>
                    <a:pt x="30867" y="1866"/>
                    <a:pt x="29108" y="2218"/>
                    <a:pt x="27334" y="2524"/>
                  </a:cubicBezTo>
                  <a:lnTo>
                    <a:pt x="25927" y="2830"/>
                  </a:lnTo>
                  <a:lnTo>
                    <a:pt x="25667" y="2830"/>
                  </a:lnTo>
                  <a:cubicBezTo>
                    <a:pt x="25499" y="2723"/>
                    <a:pt x="25376" y="2738"/>
                    <a:pt x="25223" y="2570"/>
                  </a:cubicBezTo>
                  <a:cubicBezTo>
                    <a:pt x="25086" y="2677"/>
                    <a:pt x="24428" y="2662"/>
                    <a:pt x="24413" y="2830"/>
                  </a:cubicBezTo>
                  <a:cubicBezTo>
                    <a:pt x="24336" y="2830"/>
                    <a:pt x="24259" y="2896"/>
                    <a:pt x="24197" y="2896"/>
                  </a:cubicBezTo>
                  <a:cubicBezTo>
                    <a:pt x="24161" y="2896"/>
                    <a:pt x="24129" y="2873"/>
                    <a:pt x="24107" y="2799"/>
                  </a:cubicBezTo>
                  <a:cubicBezTo>
                    <a:pt x="24091" y="2784"/>
                    <a:pt x="24030" y="2769"/>
                    <a:pt x="24000" y="2753"/>
                  </a:cubicBezTo>
                  <a:cubicBezTo>
                    <a:pt x="24000" y="2813"/>
                    <a:pt x="23963" y="2835"/>
                    <a:pt x="23911" y="2835"/>
                  </a:cubicBezTo>
                  <a:cubicBezTo>
                    <a:pt x="23896" y="2835"/>
                    <a:pt x="23879" y="2833"/>
                    <a:pt x="23862" y="2830"/>
                  </a:cubicBezTo>
                  <a:cubicBezTo>
                    <a:pt x="23786" y="2707"/>
                    <a:pt x="23602" y="2784"/>
                    <a:pt x="23449" y="2723"/>
                  </a:cubicBezTo>
                  <a:cubicBezTo>
                    <a:pt x="23311" y="2677"/>
                    <a:pt x="23204" y="2585"/>
                    <a:pt x="23051" y="2524"/>
                  </a:cubicBezTo>
                  <a:cubicBezTo>
                    <a:pt x="22990" y="2498"/>
                    <a:pt x="22936" y="2490"/>
                    <a:pt x="22884" y="2490"/>
                  </a:cubicBezTo>
                  <a:cubicBezTo>
                    <a:pt x="22779" y="2490"/>
                    <a:pt x="22684" y="2524"/>
                    <a:pt x="22562" y="2524"/>
                  </a:cubicBezTo>
                  <a:cubicBezTo>
                    <a:pt x="22523" y="2524"/>
                    <a:pt x="22382" y="2558"/>
                    <a:pt x="22333" y="2558"/>
                  </a:cubicBezTo>
                  <a:cubicBezTo>
                    <a:pt x="22325" y="2558"/>
                    <a:pt x="22319" y="2557"/>
                    <a:pt x="22317" y="2555"/>
                  </a:cubicBezTo>
                  <a:cubicBezTo>
                    <a:pt x="22262" y="2527"/>
                    <a:pt x="22213" y="2521"/>
                    <a:pt x="22159" y="2521"/>
                  </a:cubicBezTo>
                  <a:cubicBezTo>
                    <a:pt x="22123" y="2521"/>
                    <a:pt x="22085" y="2524"/>
                    <a:pt x="22042" y="2524"/>
                  </a:cubicBezTo>
                  <a:cubicBezTo>
                    <a:pt x="21965" y="2481"/>
                    <a:pt x="21879" y="2472"/>
                    <a:pt x="21789" y="2472"/>
                  </a:cubicBezTo>
                  <a:cubicBezTo>
                    <a:pt x="21717" y="2472"/>
                    <a:pt x="21642" y="2478"/>
                    <a:pt x="21568" y="2478"/>
                  </a:cubicBezTo>
                  <a:cubicBezTo>
                    <a:pt x="21522" y="2478"/>
                    <a:pt x="21399" y="2524"/>
                    <a:pt x="21430" y="2524"/>
                  </a:cubicBezTo>
                  <a:cubicBezTo>
                    <a:pt x="21369" y="2524"/>
                    <a:pt x="21354" y="2478"/>
                    <a:pt x="21277" y="2478"/>
                  </a:cubicBezTo>
                  <a:cubicBezTo>
                    <a:pt x="21244" y="2478"/>
                    <a:pt x="21124" y="2407"/>
                    <a:pt x="21019" y="2407"/>
                  </a:cubicBezTo>
                  <a:cubicBezTo>
                    <a:pt x="20978" y="2407"/>
                    <a:pt x="20940" y="2417"/>
                    <a:pt x="20910" y="2447"/>
                  </a:cubicBezTo>
                  <a:cubicBezTo>
                    <a:pt x="20899" y="2458"/>
                    <a:pt x="20880" y="2462"/>
                    <a:pt x="20855" y="2462"/>
                  </a:cubicBezTo>
                  <a:cubicBezTo>
                    <a:pt x="20773" y="2462"/>
                    <a:pt x="20632" y="2417"/>
                    <a:pt x="20573" y="2417"/>
                  </a:cubicBezTo>
                  <a:cubicBezTo>
                    <a:pt x="20272" y="2417"/>
                    <a:pt x="20184" y="2316"/>
                    <a:pt x="19924" y="2316"/>
                  </a:cubicBezTo>
                  <a:cubicBezTo>
                    <a:pt x="19881" y="2316"/>
                    <a:pt x="19833" y="2319"/>
                    <a:pt x="19778" y="2325"/>
                  </a:cubicBezTo>
                  <a:cubicBezTo>
                    <a:pt x="19778" y="2325"/>
                    <a:pt x="19732" y="2371"/>
                    <a:pt x="19656" y="2371"/>
                  </a:cubicBezTo>
                  <a:lnTo>
                    <a:pt x="19335" y="2371"/>
                  </a:lnTo>
                  <a:cubicBezTo>
                    <a:pt x="19243" y="2371"/>
                    <a:pt x="19120" y="2295"/>
                    <a:pt x="19059" y="2218"/>
                  </a:cubicBezTo>
                  <a:cubicBezTo>
                    <a:pt x="19057" y="2227"/>
                    <a:pt x="19047" y="2231"/>
                    <a:pt x="19033" y="2231"/>
                  </a:cubicBezTo>
                  <a:cubicBezTo>
                    <a:pt x="18950" y="2231"/>
                    <a:pt x="18707" y="2104"/>
                    <a:pt x="18707" y="2065"/>
                  </a:cubicBezTo>
                  <a:cubicBezTo>
                    <a:pt x="18707" y="2019"/>
                    <a:pt x="18417" y="1774"/>
                    <a:pt x="18386" y="1774"/>
                  </a:cubicBezTo>
                  <a:cubicBezTo>
                    <a:pt x="18356" y="1774"/>
                    <a:pt x="18126" y="1514"/>
                    <a:pt x="18141" y="1514"/>
                  </a:cubicBezTo>
                  <a:cubicBezTo>
                    <a:pt x="18050" y="1514"/>
                    <a:pt x="17927" y="1193"/>
                    <a:pt x="17851" y="1117"/>
                  </a:cubicBezTo>
                  <a:lnTo>
                    <a:pt x="6716" y="1117"/>
                  </a:lnTo>
                  <a:cubicBezTo>
                    <a:pt x="6716" y="1253"/>
                    <a:pt x="6537" y="1274"/>
                    <a:pt x="6370" y="1274"/>
                  </a:cubicBezTo>
                  <a:cubicBezTo>
                    <a:pt x="6293" y="1274"/>
                    <a:pt x="6218" y="1270"/>
                    <a:pt x="6165" y="1270"/>
                  </a:cubicBezTo>
                  <a:cubicBezTo>
                    <a:pt x="6155" y="1270"/>
                    <a:pt x="6146" y="1271"/>
                    <a:pt x="6137" y="1271"/>
                  </a:cubicBezTo>
                  <a:cubicBezTo>
                    <a:pt x="5943" y="1271"/>
                    <a:pt x="6021" y="1114"/>
                    <a:pt x="5890" y="1056"/>
                  </a:cubicBezTo>
                  <a:cubicBezTo>
                    <a:pt x="5767" y="994"/>
                    <a:pt x="5599" y="872"/>
                    <a:pt x="5507" y="811"/>
                  </a:cubicBezTo>
                  <a:cubicBezTo>
                    <a:pt x="5385" y="734"/>
                    <a:pt x="5232" y="673"/>
                    <a:pt x="5110" y="612"/>
                  </a:cubicBezTo>
                  <a:cubicBezTo>
                    <a:pt x="5033" y="566"/>
                    <a:pt x="4987" y="505"/>
                    <a:pt x="4895" y="505"/>
                  </a:cubicBezTo>
                  <a:cubicBezTo>
                    <a:pt x="4834" y="505"/>
                    <a:pt x="4850" y="398"/>
                    <a:pt x="4819" y="337"/>
                  </a:cubicBezTo>
                  <a:cubicBezTo>
                    <a:pt x="4758" y="199"/>
                    <a:pt x="4773" y="168"/>
                    <a:pt x="4605" y="123"/>
                  </a:cubicBezTo>
                  <a:cubicBezTo>
                    <a:pt x="4513" y="107"/>
                    <a:pt x="4456" y="103"/>
                    <a:pt x="4400" y="103"/>
                  </a:cubicBezTo>
                  <a:cubicBezTo>
                    <a:pt x="4345" y="103"/>
                    <a:pt x="4291" y="107"/>
                    <a:pt x="4207" y="107"/>
                  </a:cubicBezTo>
                  <a:cubicBezTo>
                    <a:pt x="4039" y="107"/>
                    <a:pt x="4039" y="0"/>
                    <a:pt x="390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2"/>
            <p:cNvSpPr/>
            <p:nvPr/>
          </p:nvSpPr>
          <p:spPr>
            <a:xfrm>
              <a:off x="3232950" y="4033037"/>
              <a:ext cx="5530" cy="14937"/>
            </a:xfrm>
            <a:custGeom>
              <a:rect b="b" l="l" r="r" t="t"/>
              <a:pathLst>
                <a:path extrusionOk="0" h="705" w="261">
                  <a:moveTo>
                    <a:pt x="154" y="1"/>
                  </a:moveTo>
                  <a:cubicBezTo>
                    <a:pt x="246" y="154"/>
                    <a:pt x="261" y="674"/>
                    <a:pt x="62" y="705"/>
                  </a:cubicBezTo>
                  <a:cubicBezTo>
                    <a:pt x="1" y="368"/>
                    <a:pt x="184" y="307"/>
                    <a:pt x="15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2"/>
            <p:cNvSpPr/>
            <p:nvPr/>
          </p:nvSpPr>
          <p:spPr>
            <a:xfrm>
              <a:off x="2940308" y="3397518"/>
              <a:ext cx="599903" cy="952505"/>
            </a:xfrm>
            <a:custGeom>
              <a:rect b="b" l="l" r="r" t="t"/>
              <a:pathLst>
                <a:path extrusionOk="0" h="44956" w="28314">
                  <a:moveTo>
                    <a:pt x="5752" y="13416"/>
                  </a:moveTo>
                  <a:lnTo>
                    <a:pt x="5752" y="13416"/>
                  </a:lnTo>
                  <a:cubicBezTo>
                    <a:pt x="5905" y="13446"/>
                    <a:pt x="5706" y="13523"/>
                    <a:pt x="5752" y="13614"/>
                  </a:cubicBezTo>
                  <a:cubicBezTo>
                    <a:pt x="5888" y="13664"/>
                    <a:pt x="6010" y="13678"/>
                    <a:pt x="6136" y="13678"/>
                  </a:cubicBezTo>
                  <a:cubicBezTo>
                    <a:pt x="6280" y="13678"/>
                    <a:pt x="6429" y="13660"/>
                    <a:pt x="6609" y="13660"/>
                  </a:cubicBezTo>
                  <a:cubicBezTo>
                    <a:pt x="6609" y="13752"/>
                    <a:pt x="6670" y="13767"/>
                    <a:pt x="6654" y="13859"/>
                  </a:cubicBezTo>
                  <a:cubicBezTo>
                    <a:pt x="6601" y="13798"/>
                    <a:pt x="6563" y="13779"/>
                    <a:pt x="6513" y="13779"/>
                  </a:cubicBezTo>
                  <a:cubicBezTo>
                    <a:pt x="6463" y="13779"/>
                    <a:pt x="6402" y="13798"/>
                    <a:pt x="6303" y="13813"/>
                  </a:cubicBezTo>
                  <a:cubicBezTo>
                    <a:pt x="6180" y="13890"/>
                    <a:pt x="6226" y="13981"/>
                    <a:pt x="6257" y="14119"/>
                  </a:cubicBezTo>
                  <a:cubicBezTo>
                    <a:pt x="6211" y="14151"/>
                    <a:pt x="6157" y="14160"/>
                    <a:pt x="6100" y="14160"/>
                  </a:cubicBezTo>
                  <a:cubicBezTo>
                    <a:pt x="6024" y="14160"/>
                    <a:pt x="5944" y="14143"/>
                    <a:pt x="5876" y="14143"/>
                  </a:cubicBezTo>
                  <a:cubicBezTo>
                    <a:pt x="5774" y="14143"/>
                    <a:pt x="5699" y="14180"/>
                    <a:pt x="5706" y="14364"/>
                  </a:cubicBezTo>
                  <a:cubicBezTo>
                    <a:pt x="5633" y="14305"/>
                    <a:pt x="5575" y="14290"/>
                    <a:pt x="5525" y="14290"/>
                  </a:cubicBezTo>
                  <a:cubicBezTo>
                    <a:pt x="5475" y="14290"/>
                    <a:pt x="5433" y="14305"/>
                    <a:pt x="5392" y="14305"/>
                  </a:cubicBezTo>
                  <a:cubicBezTo>
                    <a:pt x="5346" y="14305"/>
                    <a:pt x="5302" y="14287"/>
                    <a:pt x="5247" y="14211"/>
                  </a:cubicBezTo>
                  <a:cubicBezTo>
                    <a:pt x="5140" y="14226"/>
                    <a:pt x="5232" y="14425"/>
                    <a:pt x="5201" y="14517"/>
                  </a:cubicBezTo>
                  <a:cubicBezTo>
                    <a:pt x="4605" y="14379"/>
                    <a:pt x="4192" y="14211"/>
                    <a:pt x="3641" y="14119"/>
                  </a:cubicBezTo>
                  <a:lnTo>
                    <a:pt x="3641" y="14119"/>
                  </a:lnTo>
                  <a:cubicBezTo>
                    <a:pt x="3718" y="14196"/>
                    <a:pt x="3825" y="14272"/>
                    <a:pt x="3794" y="14471"/>
                  </a:cubicBezTo>
                  <a:cubicBezTo>
                    <a:pt x="3786" y="14472"/>
                    <a:pt x="3779" y="14472"/>
                    <a:pt x="3772" y="14472"/>
                  </a:cubicBezTo>
                  <a:cubicBezTo>
                    <a:pt x="3613" y="14472"/>
                    <a:pt x="3637" y="14316"/>
                    <a:pt x="3534" y="14272"/>
                  </a:cubicBezTo>
                  <a:cubicBezTo>
                    <a:pt x="3482" y="14350"/>
                    <a:pt x="3322" y="14418"/>
                    <a:pt x="3188" y="14418"/>
                  </a:cubicBezTo>
                  <a:cubicBezTo>
                    <a:pt x="3085" y="14418"/>
                    <a:pt x="2997" y="14378"/>
                    <a:pt x="2984" y="14272"/>
                  </a:cubicBezTo>
                  <a:cubicBezTo>
                    <a:pt x="2815" y="14471"/>
                    <a:pt x="2601" y="14624"/>
                    <a:pt x="2433" y="14823"/>
                  </a:cubicBezTo>
                  <a:cubicBezTo>
                    <a:pt x="2387" y="14685"/>
                    <a:pt x="2265" y="14486"/>
                    <a:pt x="2433" y="14425"/>
                  </a:cubicBezTo>
                  <a:cubicBezTo>
                    <a:pt x="2324" y="14268"/>
                    <a:pt x="2090" y="14196"/>
                    <a:pt x="1876" y="14196"/>
                  </a:cubicBezTo>
                  <a:cubicBezTo>
                    <a:pt x="1820" y="14196"/>
                    <a:pt x="1765" y="14201"/>
                    <a:pt x="1714" y="14211"/>
                  </a:cubicBezTo>
                  <a:cubicBezTo>
                    <a:pt x="1745" y="14119"/>
                    <a:pt x="1683" y="14089"/>
                    <a:pt x="1668" y="14012"/>
                  </a:cubicBezTo>
                  <a:cubicBezTo>
                    <a:pt x="1621" y="14047"/>
                    <a:pt x="1571" y="14057"/>
                    <a:pt x="1522" y="14057"/>
                  </a:cubicBezTo>
                  <a:cubicBezTo>
                    <a:pt x="1455" y="14057"/>
                    <a:pt x="1391" y="14038"/>
                    <a:pt x="1338" y="14038"/>
                  </a:cubicBezTo>
                  <a:cubicBezTo>
                    <a:pt x="1280" y="14038"/>
                    <a:pt x="1237" y="14063"/>
                    <a:pt x="1225" y="14165"/>
                  </a:cubicBezTo>
                  <a:cubicBezTo>
                    <a:pt x="1240" y="13981"/>
                    <a:pt x="949" y="14012"/>
                    <a:pt x="766" y="13920"/>
                  </a:cubicBezTo>
                  <a:cubicBezTo>
                    <a:pt x="935" y="13837"/>
                    <a:pt x="1101" y="13807"/>
                    <a:pt x="1263" y="13807"/>
                  </a:cubicBezTo>
                  <a:cubicBezTo>
                    <a:pt x="1720" y="13807"/>
                    <a:pt x="2150" y="14050"/>
                    <a:pt x="2566" y="14050"/>
                  </a:cubicBezTo>
                  <a:cubicBezTo>
                    <a:pt x="2655" y="14050"/>
                    <a:pt x="2743" y="14039"/>
                    <a:pt x="2831" y="14012"/>
                  </a:cubicBezTo>
                  <a:cubicBezTo>
                    <a:pt x="2892" y="13997"/>
                    <a:pt x="2876" y="13890"/>
                    <a:pt x="2876" y="13813"/>
                  </a:cubicBezTo>
                  <a:cubicBezTo>
                    <a:pt x="2929" y="13798"/>
                    <a:pt x="2994" y="13793"/>
                    <a:pt x="3068" y="13793"/>
                  </a:cubicBezTo>
                  <a:cubicBezTo>
                    <a:pt x="3284" y="13793"/>
                    <a:pt x="3576" y="13841"/>
                    <a:pt x="3859" y="13841"/>
                  </a:cubicBezTo>
                  <a:cubicBezTo>
                    <a:pt x="4069" y="13841"/>
                    <a:pt x="4273" y="13814"/>
                    <a:pt x="4437" y="13721"/>
                  </a:cubicBezTo>
                  <a:cubicBezTo>
                    <a:pt x="4447" y="13719"/>
                    <a:pt x="4456" y="13718"/>
                    <a:pt x="4464" y="13718"/>
                  </a:cubicBezTo>
                  <a:cubicBezTo>
                    <a:pt x="4550" y="13718"/>
                    <a:pt x="4505" y="13859"/>
                    <a:pt x="4590" y="13859"/>
                  </a:cubicBezTo>
                  <a:cubicBezTo>
                    <a:pt x="4678" y="13815"/>
                    <a:pt x="4781" y="13708"/>
                    <a:pt x="4901" y="13708"/>
                  </a:cubicBezTo>
                  <a:cubicBezTo>
                    <a:pt x="4948" y="13708"/>
                    <a:pt x="4997" y="13724"/>
                    <a:pt x="5048" y="13767"/>
                  </a:cubicBezTo>
                  <a:cubicBezTo>
                    <a:pt x="5110" y="13752"/>
                    <a:pt x="5094" y="13645"/>
                    <a:pt x="5094" y="13568"/>
                  </a:cubicBezTo>
                  <a:lnTo>
                    <a:pt x="5094" y="13568"/>
                  </a:lnTo>
                  <a:cubicBezTo>
                    <a:pt x="5132" y="13627"/>
                    <a:pt x="5173" y="13646"/>
                    <a:pt x="5214" y="13646"/>
                  </a:cubicBezTo>
                  <a:cubicBezTo>
                    <a:pt x="5283" y="13646"/>
                    <a:pt x="5350" y="13592"/>
                    <a:pt x="5395" y="13592"/>
                  </a:cubicBezTo>
                  <a:cubicBezTo>
                    <a:pt x="5420" y="13592"/>
                    <a:pt x="5438" y="13609"/>
                    <a:pt x="5446" y="13660"/>
                  </a:cubicBezTo>
                  <a:cubicBezTo>
                    <a:pt x="5497" y="13660"/>
                    <a:pt x="5521" y="13572"/>
                    <a:pt x="5536" y="13572"/>
                  </a:cubicBezTo>
                  <a:cubicBezTo>
                    <a:pt x="5543" y="13572"/>
                    <a:pt x="5548" y="13594"/>
                    <a:pt x="5553" y="13660"/>
                  </a:cubicBezTo>
                  <a:cubicBezTo>
                    <a:pt x="5630" y="13584"/>
                    <a:pt x="5721" y="13523"/>
                    <a:pt x="5752" y="13416"/>
                  </a:cubicBezTo>
                  <a:close/>
                  <a:moveTo>
                    <a:pt x="12865" y="28436"/>
                  </a:moveTo>
                  <a:cubicBezTo>
                    <a:pt x="12650" y="28543"/>
                    <a:pt x="12390" y="28635"/>
                    <a:pt x="12253" y="28834"/>
                  </a:cubicBezTo>
                  <a:cubicBezTo>
                    <a:pt x="12176" y="28619"/>
                    <a:pt x="12589" y="28466"/>
                    <a:pt x="12865" y="28436"/>
                  </a:cubicBezTo>
                  <a:close/>
                  <a:moveTo>
                    <a:pt x="12947" y="38361"/>
                  </a:moveTo>
                  <a:cubicBezTo>
                    <a:pt x="12985" y="38361"/>
                    <a:pt x="13025" y="38363"/>
                    <a:pt x="13063" y="38363"/>
                  </a:cubicBezTo>
                  <a:lnTo>
                    <a:pt x="13063" y="38607"/>
                  </a:lnTo>
                  <a:cubicBezTo>
                    <a:pt x="13058" y="38608"/>
                    <a:pt x="13053" y="38608"/>
                    <a:pt x="13048" y="38608"/>
                  </a:cubicBezTo>
                  <a:cubicBezTo>
                    <a:pt x="12950" y="38608"/>
                    <a:pt x="12956" y="38497"/>
                    <a:pt x="12848" y="38497"/>
                  </a:cubicBezTo>
                  <a:cubicBezTo>
                    <a:pt x="12824" y="38497"/>
                    <a:pt x="12795" y="38502"/>
                    <a:pt x="12757" y="38516"/>
                  </a:cubicBezTo>
                  <a:cubicBezTo>
                    <a:pt x="12735" y="38378"/>
                    <a:pt x="12832" y="38361"/>
                    <a:pt x="12947" y="38361"/>
                  </a:cubicBezTo>
                  <a:close/>
                  <a:moveTo>
                    <a:pt x="27137" y="1"/>
                  </a:moveTo>
                  <a:cubicBezTo>
                    <a:pt x="27132" y="1"/>
                    <a:pt x="27126" y="1"/>
                    <a:pt x="27120" y="1"/>
                  </a:cubicBezTo>
                  <a:cubicBezTo>
                    <a:pt x="27059" y="215"/>
                    <a:pt x="26569" y="292"/>
                    <a:pt x="26416" y="445"/>
                  </a:cubicBezTo>
                  <a:cubicBezTo>
                    <a:pt x="26263" y="598"/>
                    <a:pt x="26065" y="674"/>
                    <a:pt x="25958" y="858"/>
                  </a:cubicBezTo>
                  <a:cubicBezTo>
                    <a:pt x="25939" y="855"/>
                    <a:pt x="25920" y="854"/>
                    <a:pt x="25902" y="854"/>
                  </a:cubicBezTo>
                  <a:cubicBezTo>
                    <a:pt x="25707" y="854"/>
                    <a:pt x="25516" y="994"/>
                    <a:pt x="25376" y="1133"/>
                  </a:cubicBezTo>
                  <a:cubicBezTo>
                    <a:pt x="25285" y="1225"/>
                    <a:pt x="24917" y="1240"/>
                    <a:pt x="24780" y="1301"/>
                  </a:cubicBezTo>
                  <a:cubicBezTo>
                    <a:pt x="24703" y="1332"/>
                    <a:pt x="24581" y="1363"/>
                    <a:pt x="24535" y="1439"/>
                  </a:cubicBezTo>
                  <a:cubicBezTo>
                    <a:pt x="24474" y="1561"/>
                    <a:pt x="24443" y="1500"/>
                    <a:pt x="24352" y="1561"/>
                  </a:cubicBezTo>
                  <a:cubicBezTo>
                    <a:pt x="24198" y="1673"/>
                    <a:pt x="24095" y="1810"/>
                    <a:pt x="23905" y="1810"/>
                  </a:cubicBezTo>
                  <a:cubicBezTo>
                    <a:pt x="23886" y="1810"/>
                    <a:pt x="23867" y="1809"/>
                    <a:pt x="23847" y="1806"/>
                  </a:cubicBezTo>
                  <a:cubicBezTo>
                    <a:pt x="23791" y="1801"/>
                    <a:pt x="23735" y="1799"/>
                    <a:pt x="23678" y="1799"/>
                  </a:cubicBezTo>
                  <a:cubicBezTo>
                    <a:pt x="23565" y="1799"/>
                    <a:pt x="23449" y="1806"/>
                    <a:pt x="23327" y="1806"/>
                  </a:cubicBezTo>
                  <a:cubicBezTo>
                    <a:pt x="23271" y="1806"/>
                    <a:pt x="23222" y="1802"/>
                    <a:pt x="23176" y="1802"/>
                  </a:cubicBezTo>
                  <a:cubicBezTo>
                    <a:pt x="23096" y="1802"/>
                    <a:pt x="23028" y="1814"/>
                    <a:pt x="22960" y="1883"/>
                  </a:cubicBezTo>
                  <a:cubicBezTo>
                    <a:pt x="22948" y="1900"/>
                    <a:pt x="22934" y="1904"/>
                    <a:pt x="22918" y="1904"/>
                  </a:cubicBezTo>
                  <a:cubicBezTo>
                    <a:pt x="22905" y="1904"/>
                    <a:pt x="22892" y="1902"/>
                    <a:pt x="22878" y="1902"/>
                  </a:cubicBezTo>
                  <a:cubicBezTo>
                    <a:pt x="22865" y="1902"/>
                    <a:pt x="22851" y="1904"/>
                    <a:pt x="22837" y="1913"/>
                  </a:cubicBezTo>
                  <a:cubicBezTo>
                    <a:pt x="22822" y="1929"/>
                    <a:pt x="22822" y="2005"/>
                    <a:pt x="22791" y="2005"/>
                  </a:cubicBezTo>
                  <a:cubicBezTo>
                    <a:pt x="22684" y="2066"/>
                    <a:pt x="22593" y="2066"/>
                    <a:pt x="22455" y="2066"/>
                  </a:cubicBezTo>
                  <a:cubicBezTo>
                    <a:pt x="22394" y="2066"/>
                    <a:pt x="22302" y="2204"/>
                    <a:pt x="22256" y="2250"/>
                  </a:cubicBezTo>
                  <a:cubicBezTo>
                    <a:pt x="22241" y="2265"/>
                    <a:pt x="22134" y="2311"/>
                    <a:pt x="22103" y="2311"/>
                  </a:cubicBezTo>
                  <a:cubicBezTo>
                    <a:pt x="22088" y="2311"/>
                    <a:pt x="22011" y="2433"/>
                    <a:pt x="21981" y="2464"/>
                  </a:cubicBezTo>
                  <a:cubicBezTo>
                    <a:pt x="21889" y="2403"/>
                    <a:pt x="21797" y="2418"/>
                    <a:pt x="21705" y="2372"/>
                  </a:cubicBezTo>
                  <a:cubicBezTo>
                    <a:pt x="21614" y="2341"/>
                    <a:pt x="21537" y="2265"/>
                    <a:pt x="21461" y="2234"/>
                  </a:cubicBezTo>
                  <a:cubicBezTo>
                    <a:pt x="21384" y="2204"/>
                    <a:pt x="21369" y="2112"/>
                    <a:pt x="21247" y="2112"/>
                  </a:cubicBezTo>
                  <a:cubicBezTo>
                    <a:pt x="21206" y="2112"/>
                    <a:pt x="21158" y="2119"/>
                    <a:pt x="21112" y="2119"/>
                  </a:cubicBezTo>
                  <a:cubicBezTo>
                    <a:pt x="21037" y="2119"/>
                    <a:pt x="20971" y="2101"/>
                    <a:pt x="20971" y="2005"/>
                  </a:cubicBezTo>
                  <a:cubicBezTo>
                    <a:pt x="20864" y="2081"/>
                    <a:pt x="20757" y="2020"/>
                    <a:pt x="20665" y="2112"/>
                  </a:cubicBezTo>
                  <a:cubicBezTo>
                    <a:pt x="20657" y="2110"/>
                    <a:pt x="20647" y="2110"/>
                    <a:pt x="20635" y="2110"/>
                  </a:cubicBezTo>
                  <a:cubicBezTo>
                    <a:pt x="20534" y="2110"/>
                    <a:pt x="20313" y="2166"/>
                    <a:pt x="20313" y="2234"/>
                  </a:cubicBezTo>
                  <a:cubicBezTo>
                    <a:pt x="20313" y="2311"/>
                    <a:pt x="20145" y="2647"/>
                    <a:pt x="20191" y="2693"/>
                  </a:cubicBezTo>
                  <a:cubicBezTo>
                    <a:pt x="20313" y="2816"/>
                    <a:pt x="19992" y="2938"/>
                    <a:pt x="19916" y="2969"/>
                  </a:cubicBezTo>
                  <a:cubicBezTo>
                    <a:pt x="19885" y="2984"/>
                    <a:pt x="19824" y="3076"/>
                    <a:pt x="19793" y="3076"/>
                  </a:cubicBezTo>
                  <a:cubicBezTo>
                    <a:pt x="19748" y="3076"/>
                    <a:pt x="19669" y="3059"/>
                    <a:pt x="19600" y="3059"/>
                  </a:cubicBezTo>
                  <a:cubicBezTo>
                    <a:pt x="19554" y="3059"/>
                    <a:pt x="19512" y="3067"/>
                    <a:pt x="19488" y="3091"/>
                  </a:cubicBezTo>
                  <a:cubicBezTo>
                    <a:pt x="19396" y="3183"/>
                    <a:pt x="19227" y="3320"/>
                    <a:pt x="19105" y="3320"/>
                  </a:cubicBezTo>
                  <a:cubicBezTo>
                    <a:pt x="19029" y="3320"/>
                    <a:pt x="18937" y="3244"/>
                    <a:pt x="18860" y="3229"/>
                  </a:cubicBezTo>
                  <a:cubicBezTo>
                    <a:pt x="18857" y="3227"/>
                    <a:pt x="18853" y="3226"/>
                    <a:pt x="18850" y="3226"/>
                  </a:cubicBezTo>
                  <a:cubicBezTo>
                    <a:pt x="18820" y="3226"/>
                    <a:pt x="18781" y="3275"/>
                    <a:pt x="18753" y="3275"/>
                  </a:cubicBezTo>
                  <a:cubicBezTo>
                    <a:pt x="18723" y="3275"/>
                    <a:pt x="18707" y="3229"/>
                    <a:pt x="18662" y="3229"/>
                  </a:cubicBezTo>
                  <a:cubicBezTo>
                    <a:pt x="18463" y="3229"/>
                    <a:pt x="18340" y="3152"/>
                    <a:pt x="18203" y="3030"/>
                  </a:cubicBezTo>
                  <a:cubicBezTo>
                    <a:pt x="18172" y="2984"/>
                    <a:pt x="18111" y="2877"/>
                    <a:pt x="18080" y="2877"/>
                  </a:cubicBezTo>
                  <a:cubicBezTo>
                    <a:pt x="18050" y="2877"/>
                    <a:pt x="17866" y="2953"/>
                    <a:pt x="17851" y="2969"/>
                  </a:cubicBezTo>
                  <a:cubicBezTo>
                    <a:pt x="17744" y="2953"/>
                    <a:pt x="17652" y="2892"/>
                    <a:pt x="17545" y="2877"/>
                  </a:cubicBezTo>
                  <a:cubicBezTo>
                    <a:pt x="17514" y="2923"/>
                    <a:pt x="17468" y="2999"/>
                    <a:pt x="17392" y="3076"/>
                  </a:cubicBezTo>
                  <a:cubicBezTo>
                    <a:pt x="17331" y="3137"/>
                    <a:pt x="17239" y="3167"/>
                    <a:pt x="17163" y="3244"/>
                  </a:cubicBezTo>
                  <a:cubicBezTo>
                    <a:pt x="17130" y="3287"/>
                    <a:pt x="16933" y="3337"/>
                    <a:pt x="16818" y="3337"/>
                  </a:cubicBezTo>
                  <a:cubicBezTo>
                    <a:pt x="16769" y="3337"/>
                    <a:pt x="16734" y="3328"/>
                    <a:pt x="16734" y="3305"/>
                  </a:cubicBezTo>
                  <a:cubicBezTo>
                    <a:pt x="16734" y="3225"/>
                    <a:pt x="16701" y="3204"/>
                    <a:pt x="16651" y="3204"/>
                  </a:cubicBezTo>
                  <a:cubicBezTo>
                    <a:pt x="16606" y="3204"/>
                    <a:pt x="16548" y="3221"/>
                    <a:pt x="16490" y="3229"/>
                  </a:cubicBezTo>
                  <a:cubicBezTo>
                    <a:pt x="16444" y="3229"/>
                    <a:pt x="16433" y="3171"/>
                    <a:pt x="16405" y="3171"/>
                  </a:cubicBezTo>
                  <a:cubicBezTo>
                    <a:pt x="16395" y="3171"/>
                    <a:pt x="16383" y="3178"/>
                    <a:pt x="16367" y="3198"/>
                  </a:cubicBezTo>
                  <a:cubicBezTo>
                    <a:pt x="16321" y="3244"/>
                    <a:pt x="16230" y="3229"/>
                    <a:pt x="16168" y="3259"/>
                  </a:cubicBezTo>
                  <a:cubicBezTo>
                    <a:pt x="16153" y="3259"/>
                    <a:pt x="15878" y="3275"/>
                    <a:pt x="15878" y="3275"/>
                  </a:cubicBezTo>
                  <a:cubicBezTo>
                    <a:pt x="15786" y="3183"/>
                    <a:pt x="15862" y="2999"/>
                    <a:pt x="15755" y="2892"/>
                  </a:cubicBezTo>
                  <a:cubicBezTo>
                    <a:pt x="15664" y="2816"/>
                    <a:pt x="15495" y="2739"/>
                    <a:pt x="15373" y="2724"/>
                  </a:cubicBezTo>
                  <a:cubicBezTo>
                    <a:pt x="15357" y="2728"/>
                    <a:pt x="15343" y="2729"/>
                    <a:pt x="15332" y="2729"/>
                  </a:cubicBezTo>
                  <a:cubicBezTo>
                    <a:pt x="15202" y="2729"/>
                    <a:pt x="15345" y="2510"/>
                    <a:pt x="15205" y="2510"/>
                  </a:cubicBezTo>
                  <a:cubicBezTo>
                    <a:pt x="15067" y="2510"/>
                    <a:pt x="14975" y="2510"/>
                    <a:pt x="14868" y="2464"/>
                  </a:cubicBezTo>
                  <a:cubicBezTo>
                    <a:pt x="14868" y="2540"/>
                    <a:pt x="14822" y="2602"/>
                    <a:pt x="14746" y="2632"/>
                  </a:cubicBezTo>
                  <a:cubicBezTo>
                    <a:pt x="14593" y="2663"/>
                    <a:pt x="14593" y="2693"/>
                    <a:pt x="14516" y="2770"/>
                  </a:cubicBezTo>
                  <a:cubicBezTo>
                    <a:pt x="14501" y="2800"/>
                    <a:pt x="14532" y="2846"/>
                    <a:pt x="14501" y="2892"/>
                  </a:cubicBezTo>
                  <a:cubicBezTo>
                    <a:pt x="14478" y="2915"/>
                    <a:pt x="14451" y="2915"/>
                    <a:pt x="14425" y="2915"/>
                  </a:cubicBezTo>
                  <a:cubicBezTo>
                    <a:pt x="14398" y="2915"/>
                    <a:pt x="14371" y="2915"/>
                    <a:pt x="14348" y="2938"/>
                  </a:cubicBezTo>
                  <a:cubicBezTo>
                    <a:pt x="14324" y="2962"/>
                    <a:pt x="14293" y="2968"/>
                    <a:pt x="14263" y="2968"/>
                  </a:cubicBezTo>
                  <a:cubicBezTo>
                    <a:pt x="14235" y="2968"/>
                    <a:pt x="14207" y="2963"/>
                    <a:pt x="14183" y="2963"/>
                  </a:cubicBezTo>
                  <a:cubicBezTo>
                    <a:pt x="14150" y="2963"/>
                    <a:pt x="14125" y="2972"/>
                    <a:pt x="14119" y="3015"/>
                  </a:cubicBezTo>
                  <a:lnTo>
                    <a:pt x="14073" y="3015"/>
                  </a:lnTo>
                  <a:cubicBezTo>
                    <a:pt x="14058" y="2907"/>
                    <a:pt x="13905" y="2938"/>
                    <a:pt x="13767" y="2923"/>
                  </a:cubicBezTo>
                  <a:cubicBezTo>
                    <a:pt x="13507" y="2892"/>
                    <a:pt x="12865" y="2892"/>
                    <a:pt x="12604" y="2892"/>
                  </a:cubicBezTo>
                  <a:cubicBezTo>
                    <a:pt x="12635" y="3336"/>
                    <a:pt x="12467" y="3917"/>
                    <a:pt x="12406" y="4284"/>
                  </a:cubicBezTo>
                  <a:cubicBezTo>
                    <a:pt x="12392" y="4283"/>
                    <a:pt x="12379" y="4282"/>
                    <a:pt x="12366" y="4282"/>
                  </a:cubicBezTo>
                  <a:cubicBezTo>
                    <a:pt x="12117" y="4282"/>
                    <a:pt x="12134" y="4561"/>
                    <a:pt x="11901" y="4590"/>
                  </a:cubicBezTo>
                  <a:cubicBezTo>
                    <a:pt x="11962" y="4651"/>
                    <a:pt x="12054" y="4682"/>
                    <a:pt x="12008" y="4850"/>
                  </a:cubicBezTo>
                  <a:cubicBezTo>
                    <a:pt x="11671" y="5462"/>
                    <a:pt x="12528" y="5967"/>
                    <a:pt x="12054" y="6609"/>
                  </a:cubicBezTo>
                  <a:cubicBezTo>
                    <a:pt x="12207" y="6823"/>
                    <a:pt x="12268" y="7297"/>
                    <a:pt x="12161" y="7618"/>
                  </a:cubicBezTo>
                  <a:cubicBezTo>
                    <a:pt x="12299" y="7756"/>
                    <a:pt x="12344" y="7909"/>
                    <a:pt x="12360" y="8093"/>
                  </a:cubicBezTo>
                  <a:cubicBezTo>
                    <a:pt x="12574" y="8291"/>
                    <a:pt x="12865" y="8429"/>
                    <a:pt x="13017" y="8659"/>
                  </a:cubicBezTo>
                  <a:cubicBezTo>
                    <a:pt x="13216" y="8949"/>
                    <a:pt x="13415" y="9179"/>
                    <a:pt x="13660" y="9423"/>
                  </a:cubicBezTo>
                  <a:cubicBezTo>
                    <a:pt x="13843" y="9638"/>
                    <a:pt x="14012" y="9790"/>
                    <a:pt x="14088" y="10050"/>
                  </a:cubicBezTo>
                  <a:cubicBezTo>
                    <a:pt x="14165" y="10249"/>
                    <a:pt x="14394" y="10448"/>
                    <a:pt x="14516" y="10601"/>
                  </a:cubicBezTo>
                  <a:cubicBezTo>
                    <a:pt x="14654" y="10769"/>
                    <a:pt x="14929" y="10999"/>
                    <a:pt x="15021" y="11182"/>
                  </a:cubicBezTo>
                  <a:cubicBezTo>
                    <a:pt x="15079" y="11313"/>
                    <a:pt x="14972" y="11845"/>
                    <a:pt x="15145" y="11845"/>
                  </a:cubicBezTo>
                  <a:cubicBezTo>
                    <a:pt x="15154" y="11845"/>
                    <a:pt x="15164" y="11843"/>
                    <a:pt x="15174" y="11840"/>
                  </a:cubicBezTo>
                  <a:lnTo>
                    <a:pt x="15174" y="11840"/>
                  </a:lnTo>
                  <a:cubicBezTo>
                    <a:pt x="15067" y="12085"/>
                    <a:pt x="14945" y="12406"/>
                    <a:pt x="14822" y="12651"/>
                  </a:cubicBezTo>
                  <a:cubicBezTo>
                    <a:pt x="14868" y="12972"/>
                    <a:pt x="15082" y="13079"/>
                    <a:pt x="15006" y="13461"/>
                  </a:cubicBezTo>
                  <a:cubicBezTo>
                    <a:pt x="14991" y="13706"/>
                    <a:pt x="14975" y="13966"/>
                    <a:pt x="14960" y="14211"/>
                  </a:cubicBezTo>
                  <a:cubicBezTo>
                    <a:pt x="14945" y="14394"/>
                    <a:pt x="14838" y="14700"/>
                    <a:pt x="14868" y="14869"/>
                  </a:cubicBezTo>
                  <a:cubicBezTo>
                    <a:pt x="14884" y="15052"/>
                    <a:pt x="14685" y="15052"/>
                    <a:pt x="14578" y="15175"/>
                  </a:cubicBezTo>
                  <a:cubicBezTo>
                    <a:pt x="14551" y="15143"/>
                    <a:pt x="14525" y="15131"/>
                    <a:pt x="14499" y="15131"/>
                  </a:cubicBezTo>
                  <a:cubicBezTo>
                    <a:pt x="14449" y="15131"/>
                    <a:pt x="14399" y="15175"/>
                    <a:pt x="14348" y="15205"/>
                  </a:cubicBezTo>
                  <a:cubicBezTo>
                    <a:pt x="14302" y="15220"/>
                    <a:pt x="14256" y="15220"/>
                    <a:pt x="14211" y="15220"/>
                  </a:cubicBezTo>
                  <a:cubicBezTo>
                    <a:pt x="14103" y="15220"/>
                    <a:pt x="14226" y="15312"/>
                    <a:pt x="14149" y="15312"/>
                  </a:cubicBezTo>
                  <a:cubicBezTo>
                    <a:pt x="14073" y="15312"/>
                    <a:pt x="14042" y="15220"/>
                    <a:pt x="14012" y="15220"/>
                  </a:cubicBezTo>
                  <a:cubicBezTo>
                    <a:pt x="13981" y="15205"/>
                    <a:pt x="13920" y="15175"/>
                    <a:pt x="13874" y="15175"/>
                  </a:cubicBezTo>
                  <a:cubicBezTo>
                    <a:pt x="13856" y="15173"/>
                    <a:pt x="13841" y="15172"/>
                    <a:pt x="13829" y="15172"/>
                  </a:cubicBezTo>
                  <a:cubicBezTo>
                    <a:pt x="13730" y="15172"/>
                    <a:pt x="13822" y="15225"/>
                    <a:pt x="13767" y="15266"/>
                  </a:cubicBezTo>
                  <a:cubicBezTo>
                    <a:pt x="13553" y="15404"/>
                    <a:pt x="13476" y="15404"/>
                    <a:pt x="13461" y="15679"/>
                  </a:cubicBezTo>
                  <a:cubicBezTo>
                    <a:pt x="13461" y="15756"/>
                    <a:pt x="13446" y="16016"/>
                    <a:pt x="13369" y="16123"/>
                  </a:cubicBezTo>
                  <a:cubicBezTo>
                    <a:pt x="13232" y="16291"/>
                    <a:pt x="12926" y="16261"/>
                    <a:pt x="13155" y="16536"/>
                  </a:cubicBezTo>
                  <a:cubicBezTo>
                    <a:pt x="13201" y="16566"/>
                    <a:pt x="13201" y="16582"/>
                    <a:pt x="13262" y="16582"/>
                  </a:cubicBezTo>
                  <a:cubicBezTo>
                    <a:pt x="13354" y="16582"/>
                    <a:pt x="13308" y="16628"/>
                    <a:pt x="13369" y="16673"/>
                  </a:cubicBezTo>
                  <a:cubicBezTo>
                    <a:pt x="13430" y="16750"/>
                    <a:pt x="13461" y="16750"/>
                    <a:pt x="13461" y="16888"/>
                  </a:cubicBezTo>
                  <a:cubicBezTo>
                    <a:pt x="13461" y="16995"/>
                    <a:pt x="13507" y="17056"/>
                    <a:pt x="13507" y="17178"/>
                  </a:cubicBezTo>
                  <a:cubicBezTo>
                    <a:pt x="13507" y="17182"/>
                    <a:pt x="13504" y="17183"/>
                    <a:pt x="13500" y="17183"/>
                  </a:cubicBezTo>
                  <a:cubicBezTo>
                    <a:pt x="13495" y="17183"/>
                    <a:pt x="13490" y="17182"/>
                    <a:pt x="13484" y="17182"/>
                  </a:cubicBezTo>
                  <a:cubicBezTo>
                    <a:pt x="13473" y="17182"/>
                    <a:pt x="13461" y="17186"/>
                    <a:pt x="13461" y="17209"/>
                  </a:cubicBezTo>
                  <a:lnTo>
                    <a:pt x="13461" y="17469"/>
                  </a:lnTo>
                  <a:cubicBezTo>
                    <a:pt x="13461" y="17485"/>
                    <a:pt x="13471" y="17490"/>
                    <a:pt x="13483" y="17490"/>
                  </a:cubicBezTo>
                  <a:cubicBezTo>
                    <a:pt x="13500" y="17490"/>
                    <a:pt x="13523" y="17481"/>
                    <a:pt x="13533" y="17481"/>
                  </a:cubicBezTo>
                  <a:cubicBezTo>
                    <a:pt x="13536" y="17481"/>
                    <a:pt x="13538" y="17482"/>
                    <a:pt x="13538" y="17484"/>
                  </a:cubicBezTo>
                  <a:cubicBezTo>
                    <a:pt x="13553" y="17499"/>
                    <a:pt x="13568" y="17561"/>
                    <a:pt x="13583" y="17591"/>
                  </a:cubicBezTo>
                  <a:cubicBezTo>
                    <a:pt x="13568" y="17607"/>
                    <a:pt x="13538" y="17622"/>
                    <a:pt x="13507" y="17637"/>
                  </a:cubicBezTo>
                  <a:cubicBezTo>
                    <a:pt x="13538" y="17744"/>
                    <a:pt x="13507" y="17821"/>
                    <a:pt x="13507" y="17943"/>
                  </a:cubicBezTo>
                  <a:cubicBezTo>
                    <a:pt x="13262" y="17912"/>
                    <a:pt x="12987" y="17974"/>
                    <a:pt x="12910" y="17744"/>
                  </a:cubicBezTo>
                  <a:cubicBezTo>
                    <a:pt x="12895" y="17683"/>
                    <a:pt x="12819" y="17668"/>
                    <a:pt x="12880" y="17607"/>
                  </a:cubicBezTo>
                  <a:cubicBezTo>
                    <a:pt x="12941" y="17561"/>
                    <a:pt x="13109" y="17499"/>
                    <a:pt x="13109" y="17423"/>
                  </a:cubicBezTo>
                  <a:cubicBezTo>
                    <a:pt x="13109" y="17362"/>
                    <a:pt x="13140" y="17086"/>
                    <a:pt x="13094" y="17086"/>
                  </a:cubicBezTo>
                  <a:cubicBezTo>
                    <a:pt x="13038" y="17086"/>
                    <a:pt x="12989" y="17091"/>
                    <a:pt x="12943" y="17091"/>
                  </a:cubicBezTo>
                  <a:cubicBezTo>
                    <a:pt x="12863" y="17091"/>
                    <a:pt x="12795" y="17078"/>
                    <a:pt x="12727" y="17010"/>
                  </a:cubicBezTo>
                  <a:cubicBezTo>
                    <a:pt x="12604" y="16872"/>
                    <a:pt x="12528" y="16765"/>
                    <a:pt x="12375" y="16689"/>
                  </a:cubicBezTo>
                  <a:cubicBezTo>
                    <a:pt x="12314" y="16658"/>
                    <a:pt x="12268" y="16505"/>
                    <a:pt x="12176" y="16444"/>
                  </a:cubicBezTo>
                  <a:cubicBezTo>
                    <a:pt x="12069" y="16383"/>
                    <a:pt x="12130" y="16291"/>
                    <a:pt x="12023" y="16245"/>
                  </a:cubicBezTo>
                  <a:cubicBezTo>
                    <a:pt x="11840" y="16138"/>
                    <a:pt x="11702" y="16016"/>
                    <a:pt x="11595" y="15817"/>
                  </a:cubicBezTo>
                  <a:cubicBezTo>
                    <a:pt x="11534" y="15710"/>
                    <a:pt x="11580" y="15618"/>
                    <a:pt x="11396" y="15618"/>
                  </a:cubicBezTo>
                  <a:cubicBezTo>
                    <a:pt x="11228" y="15618"/>
                    <a:pt x="11243" y="15419"/>
                    <a:pt x="11167" y="15419"/>
                  </a:cubicBezTo>
                  <a:cubicBezTo>
                    <a:pt x="11121" y="15419"/>
                    <a:pt x="11136" y="15190"/>
                    <a:pt x="11151" y="15144"/>
                  </a:cubicBezTo>
                  <a:cubicBezTo>
                    <a:pt x="11228" y="15006"/>
                    <a:pt x="11197" y="14914"/>
                    <a:pt x="11044" y="14869"/>
                  </a:cubicBezTo>
                  <a:cubicBezTo>
                    <a:pt x="11029" y="14716"/>
                    <a:pt x="10861" y="14716"/>
                    <a:pt x="10784" y="14609"/>
                  </a:cubicBezTo>
                  <a:cubicBezTo>
                    <a:pt x="10708" y="14486"/>
                    <a:pt x="10800" y="14410"/>
                    <a:pt x="10738" y="14318"/>
                  </a:cubicBezTo>
                  <a:cubicBezTo>
                    <a:pt x="10861" y="14196"/>
                    <a:pt x="11029" y="14073"/>
                    <a:pt x="11167" y="13936"/>
                  </a:cubicBezTo>
                  <a:cubicBezTo>
                    <a:pt x="11274" y="13829"/>
                    <a:pt x="11228" y="13691"/>
                    <a:pt x="11243" y="13553"/>
                  </a:cubicBezTo>
                  <a:cubicBezTo>
                    <a:pt x="11243" y="13492"/>
                    <a:pt x="11167" y="13477"/>
                    <a:pt x="11228" y="13431"/>
                  </a:cubicBezTo>
                  <a:cubicBezTo>
                    <a:pt x="11289" y="13370"/>
                    <a:pt x="11243" y="13370"/>
                    <a:pt x="11289" y="13308"/>
                  </a:cubicBezTo>
                  <a:cubicBezTo>
                    <a:pt x="11350" y="13217"/>
                    <a:pt x="11442" y="13217"/>
                    <a:pt x="11442" y="13079"/>
                  </a:cubicBezTo>
                  <a:cubicBezTo>
                    <a:pt x="11442" y="13079"/>
                    <a:pt x="11626" y="12972"/>
                    <a:pt x="11656" y="12895"/>
                  </a:cubicBezTo>
                  <a:cubicBezTo>
                    <a:pt x="11702" y="12666"/>
                    <a:pt x="11457" y="12391"/>
                    <a:pt x="11626" y="12222"/>
                  </a:cubicBezTo>
                  <a:cubicBezTo>
                    <a:pt x="11763" y="12085"/>
                    <a:pt x="11610" y="12024"/>
                    <a:pt x="11564" y="11886"/>
                  </a:cubicBezTo>
                  <a:cubicBezTo>
                    <a:pt x="11519" y="11764"/>
                    <a:pt x="11641" y="11687"/>
                    <a:pt x="11595" y="11534"/>
                  </a:cubicBezTo>
                  <a:cubicBezTo>
                    <a:pt x="11564" y="11412"/>
                    <a:pt x="11457" y="11381"/>
                    <a:pt x="11442" y="11244"/>
                  </a:cubicBezTo>
                  <a:cubicBezTo>
                    <a:pt x="11442" y="11182"/>
                    <a:pt x="11534" y="11152"/>
                    <a:pt x="11488" y="11060"/>
                  </a:cubicBezTo>
                  <a:cubicBezTo>
                    <a:pt x="11442" y="10968"/>
                    <a:pt x="11381" y="10922"/>
                    <a:pt x="11320" y="10861"/>
                  </a:cubicBezTo>
                  <a:cubicBezTo>
                    <a:pt x="11158" y="10687"/>
                    <a:pt x="11168" y="10492"/>
                    <a:pt x="10996" y="10492"/>
                  </a:cubicBezTo>
                  <a:cubicBezTo>
                    <a:pt x="10957" y="10492"/>
                    <a:pt x="10908" y="10502"/>
                    <a:pt x="10845" y="10525"/>
                  </a:cubicBezTo>
                  <a:cubicBezTo>
                    <a:pt x="10764" y="10560"/>
                    <a:pt x="10718" y="10622"/>
                    <a:pt x="10646" y="10622"/>
                  </a:cubicBezTo>
                  <a:cubicBezTo>
                    <a:pt x="10624" y="10622"/>
                    <a:pt x="10599" y="10616"/>
                    <a:pt x="10570" y="10601"/>
                  </a:cubicBezTo>
                  <a:cubicBezTo>
                    <a:pt x="10549" y="10589"/>
                    <a:pt x="10524" y="10584"/>
                    <a:pt x="10498" y="10584"/>
                  </a:cubicBezTo>
                  <a:cubicBezTo>
                    <a:pt x="10393" y="10584"/>
                    <a:pt x="10270" y="10674"/>
                    <a:pt x="10295" y="10785"/>
                  </a:cubicBezTo>
                  <a:cubicBezTo>
                    <a:pt x="10218" y="10769"/>
                    <a:pt x="10157" y="10754"/>
                    <a:pt x="10081" y="10739"/>
                  </a:cubicBezTo>
                  <a:cubicBezTo>
                    <a:pt x="10020" y="10739"/>
                    <a:pt x="9971" y="10736"/>
                    <a:pt x="9929" y="10736"/>
                  </a:cubicBezTo>
                  <a:cubicBezTo>
                    <a:pt x="9824" y="10736"/>
                    <a:pt x="9762" y="10752"/>
                    <a:pt x="9652" y="10861"/>
                  </a:cubicBezTo>
                  <a:cubicBezTo>
                    <a:pt x="9632" y="10881"/>
                    <a:pt x="9614" y="10890"/>
                    <a:pt x="9596" y="10890"/>
                  </a:cubicBezTo>
                  <a:cubicBezTo>
                    <a:pt x="9523" y="10890"/>
                    <a:pt x="9476" y="10739"/>
                    <a:pt x="9438" y="10739"/>
                  </a:cubicBezTo>
                  <a:cubicBezTo>
                    <a:pt x="9416" y="10735"/>
                    <a:pt x="9397" y="10733"/>
                    <a:pt x="9381" y="10733"/>
                  </a:cubicBezTo>
                  <a:cubicBezTo>
                    <a:pt x="9193" y="10733"/>
                    <a:pt x="9353" y="10961"/>
                    <a:pt x="9255" y="11060"/>
                  </a:cubicBezTo>
                  <a:cubicBezTo>
                    <a:pt x="9243" y="11072"/>
                    <a:pt x="9231" y="11077"/>
                    <a:pt x="9220" y="11077"/>
                  </a:cubicBezTo>
                  <a:cubicBezTo>
                    <a:pt x="9144" y="11077"/>
                    <a:pt x="9083" y="10842"/>
                    <a:pt x="9056" y="10815"/>
                  </a:cubicBezTo>
                  <a:cubicBezTo>
                    <a:pt x="8979" y="10739"/>
                    <a:pt x="8888" y="10616"/>
                    <a:pt x="8796" y="10571"/>
                  </a:cubicBezTo>
                  <a:cubicBezTo>
                    <a:pt x="8628" y="10479"/>
                    <a:pt x="8674" y="10448"/>
                    <a:pt x="8582" y="10280"/>
                  </a:cubicBezTo>
                  <a:cubicBezTo>
                    <a:pt x="8566" y="10249"/>
                    <a:pt x="8368" y="9974"/>
                    <a:pt x="8398" y="9974"/>
                  </a:cubicBezTo>
                  <a:cubicBezTo>
                    <a:pt x="8199" y="9974"/>
                    <a:pt x="8215" y="9745"/>
                    <a:pt x="8276" y="9622"/>
                  </a:cubicBezTo>
                  <a:cubicBezTo>
                    <a:pt x="8230" y="9592"/>
                    <a:pt x="8169" y="9546"/>
                    <a:pt x="8108" y="9500"/>
                  </a:cubicBezTo>
                  <a:lnTo>
                    <a:pt x="8108" y="9515"/>
                  </a:lnTo>
                  <a:cubicBezTo>
                    <a:pt x="7435" y="9745"/>
                    <a:pt x="6746" y="9959"/>
                    <a:pt x="6058" y="10173"/>
                  </a:cubicBezTo>
                  <a:cubicBezTo>
                    <a:pt x="5829" y="10234"/>
                    <a:pt x="5645" y="10280"/>
                    <a:pt x="5416" y="10326"/>
                  </a:cubicBezTo>
                  <a:cubicBezTo>
                    <a:pt x="5245" y="10354"/>
                    <a:pt x="5009" y="10528"/>
                    <a:pt x="4829" y="10528"/>
                  </a:cubicBezTo>
                  <a:cubicBezTo>
                    <a:pt x="4815" y="10528"/>
                    <a:pt x="4801" y="10527"/>
                    <a:pt x="4788" y="10525"/>
                  </a:cubicBezTo>
                  <a:cubicBezTo>
                    <a:pt x="4544" y="10586"/>
                    <a:pt x="4299" y="10785"/>
                    <a:pt x="4039" y="10785"/>
                  </a:cubicBezTo>
                  <a:cubicBezTo>
                    <a:pt x="3886" y="10785"/>
                    <a:pt x="3733" y="10907"/>
                    <a:pt x="3595" y="10984"/>
                  </a:cubicBezTo>
                  <a:cubicBezTo>
                    <a:pt x="3458" y="11045"/>
                    <a:pt x="3427" y="11091"/>
                    <a:pt x="3259" y="11121"/>
                  </a:cubicBezTo>
                  <a:cubicBezTo>
                    <a:pt x="2693" y="11274"/>
                    <a:pt x="2096" y="11366"/>
                    <a:pt x="1546" y="11565"/>
                  </a:cubicBezTo>
                  <a:cubicBezTo>
                    <a:pt x="1209" y="11687"/>
                    <a:pt x="888" y="11809"/>
                    <a:pt x="582" y="11962"/>
                  </a:cubicBezTo>
                  <a:cubicBezTo>
                    <a:pt x="414" y="12039"/>
                    <a:pt x="307" y="12054"/>
                    <a:pt x="123" y="12085"/>
                  </a:cubicBezTo>
                  <a:cubicBezTo>
                    <a:pt x="16" y="12100"/>
                    <a:pt x="1" y="12345"/>
                    <a:pt x="77" y="12421"/>
                  </a:cubicBezTo>
                  <a:cubicBezTo>
                    <a:pt x="154" y="12482"/>
                    <a:pt x="123" y="12635"/>
                    <a:pt x="169" y="12727"/>
                  </a:cubicBezTo>
                  <a:cubicBezTo>
                    <a:pt x="230" y="12850"/>
                    <a:pt x="246" y="12834"/>
                    <a:pt x="353" y="12957"/>
                  </a:cubicBezTo>
                  <a:cubicBezTo>
                    <a:pt x="536" y="13140"/>
                    <a:pt x="521" y="13446"/>
                    <a:pt x="414" y="13660"/>
                  </a:cubicBezTo>
                  <a:cubicBezTo>
                    <a:pt x="506" y="13660"/>
                    <a:pt x="567" y="13767"/>
                    <a:pt x="536" y="13844"/>
                  </a:cubicBezTo>
                  <a:cubicBezTo>
                    <a:pt x="659" y="13859"/>
                    <a:pt x="613" y="14180"/>
                    <a:pt x="613" y="14869"/>
                  </a:cubicBezTo>
                  <a:lnTo>
                    <a:pt x="1836" y="14869"/>
                  </a:lnTo>
                  <a:cubicBezTo>
                    <a:pt x="1974" y="14869"/>
                    <a:pt x="2035" y="15022"/>
                    <a:pt x="2142" y="15022"/>
                  </a:cubicBezTo>
                  <a:cubicBezTo>
                    <a:pt x="2219" y="15022"/>
                    <a:pt x="2265" y="14899"/>
                    <a:pt x="2326" y="14869"/>
                  </a:cubicBezTo>
                  <a:cubicBezTo>
                    <a:pt x="2326" y="14869"/>
                    <a:pt x="2373" y="14875"/>
                    <a:pt x="2419" y="14875"/>
                  </a:cubicBezTo>
                  <a:cubicBezTo>
                    <a:pt x="2441" y="14875"/>
                    <a:pt x="2463" y="14874"/>
                    <a:pt x="2479" y="14869"/>
                  </a:cubicBezTo>
                  <a:cubicBezTo>
                    <a:pt x="2486" y="14832"/>
                    <a:pt x="2503" y="14817"/>
                    <a:pt x="2528" y="14817"/>
                  </a:cubicBezTo>
                  <a:cubicBezTo>
                    <a:pt x="2555" y="14817"/>
                    <a:pt x="2591" y="14836"/>
                    <a:pt x="2632" y="14869"/>
                  </a:cubicBezTo>
                  <a:cubicBezTo>
                    <a:pt x="2645" y="14867"/>
                    <a:pt x="2658" y="14866"/>
                    <a:pt x="2672" y="14866"/>
                  </a:cubicBezTo>
                  <a:cubicBezTo>
                    <a:pt x="2789" y="14866"/>
                    <a:pt x="2929" y="14919"/>
                    <a:pt x="2984" y="14960"/>
                  </a:cubicBezTo>
                  <a:cubicBezTo>
                    <a:pt x="3029" y="15022"/>
                    <a:pt x="2999" y="15067"/>
                    <a:pt x="3029" y="15113"/>
                  </a:cubicBezTo>
                  <a:cubicBezTo>
                    <a:pt x="3091" y="15205"/>
                    <a:pt x="3213" y="15113"/>
                    <a:pt x="3182" y="15266"/>
                  </a:cubicBezTo>
                  <a:cubicBezTo>
                    <a:pt x="3190" y="15259"/>
                    <a:pt x="3251" y="15247"/>
                    <a:pt x="3310" y="15247"/>
                  </a:cubicBezTo>
                  <a:cubicBezTo>
                    <a:pt x="3370" y="15247"/>
                    <a:pt x="3427" y="15259"/>
                    <a:pt x="3427" y="15297"/>
                  </a:cubicBezTo>
                  <a:cubicBezTo>
                    <a:pt x="3427" y="15365"/>
                    <a:pt x="3501" y="15377"/>
                    <a:pt x="3575" y="15377"/>
                  </a:cubicBezTo>
                  <a:cubicBezTo>
                    <a:pt x="3617" y="15377"/>
                    <a:pt x="3659" y="15373"/>
                    <a:pt x="3687" y="15373"/>
                  </a:cubicBezTo>
                  <a:cubicBezTo>
                    <a:pt x="3810" y="15373"/>
                    <a:pt x="4131" y="15404"/>
                    <a:pt x="4131" y="15496"/>
                  </a:cubicBezTo>
                  <a:cubicBezTo>
                    <a:pt x="4131" y="15526"/>
                    <a:pt x="4314" y="15710"/>
                    <a:pt x="4360" y="15740"/>
                  </a:cubicBezTo>
                  <a:cubicBezTo>
                    <a:pt x="4590" y="15848"/>
                    <a:pt x="4498" y="16016"/>
                    <a:pt x="4788" y="16031"/>
                  </a:cubicBezTo>
                  <a:cubicBezTo>
                    <a:pt x="4849" y="16066"/>
                    <a:pt x="4914" y="16077"/>
                    <a:pt x="4982" y="16077"/>
                  </a:cubicBezTo>
                  <a:cubicBezTo>
                    <a:pt x="5116" y="16077"/>
                    <a:pt x="5260" y="16032"/>
                    <a:pt x="5400" y="16032"/>
                  </a:cubicBezTo>
                  <a:cubicBezTo>
                    <a:pt x="5442" y="16032"/>
                    <a:pt x="5483" y="16036"/>
                    <a:pt x="5523" y="16046"/>
                  </a:cubicBezTo>
                  <a:cubicBezTo>
                    <a:pt x="5783" y="16123"/>
                    <a:pt x="6012" y="16261"/>
                    <a:pt x="6272" y="16322"/>
                  </a:cubicBezTo>
                  <a:cubicBezTo>
                    <a:pt x="6364" y="16337"/>
                    <a:pt x="6486" y="16413"/>
                    <a:pt x="6578" y="16459"/>
                  </a:cubicBezTo>
                  <a:cubicBezTo>
                    <a:pt x="6731" y="16505"/>
                    <a:pt x="6593" y="16643"/>
                    <a:pt x="6731" y="16735"/>
                  </a:cubicBezTo>
                  <a:cubicBezTo>
                    <a:pt x="6794" y="16775"/>
                    <a:pt x="6859" y="16788"/>
                    <a:pt x="6923" y="16788"/>
                  </a:cubicBezTo>
                  <a:cubicBezTo>
                    <a:pt x="7029" y="16788"/>
                    <a:pt x="7134" y="16754"/>
                    <a:pt x="7232" y="16754"/>
                  </a:cubicBezTo>
                  <a:cubicBezTo>
                    <a:pt x="7276" y="16754"/>
                    <a:pt x="7318" y="16761"/>
                    <a:pt x="7358" y="16781"/>
                  </a:cubicBezTo>
                  <a:cubicBezTo>
                    <a:pt x="7297" y="16949"/>
                    <a:pt x="7282" y="17117"/>
                    <a:pt x="7175" y="17255"/>
                  </a:cubicBezTo>
                  <a:cubicBezTo>
                    <a:pt x="7037" y="17469"/>
                    <a:pt x="6991" y="17346"/>
                    <a:pt x="7175" y="17622"/>
                  </a:cubicBezTo>
                  <a:cubicBezTo>
                    <a:pt x="7282" y="17790"/>
                    <a:pt x="7358" y="17912"/>
                    <a:pt x="7358" y="18111"/>
                  </a:cubicBezTo>
                  <a:cubicBezTo>
                    <a:pt x="7358" y="18264"/>
                    <a:pt x="7389" y="18448"/>
                    <a:pt x="7572" y="18494"/>
                  </a:cubicBezTo>
                  <a:cubicBezTo>
                    <a:pt x="7480" y="18616"/>
                    <a:pt x="7282" y="18876"/>
                    <a:pt x="7358" y="19029"/>
                  </a:cubicBezTo>
                  <a:cubicBezTo>
                    <a:pt x="7435" y="19182"/>
                    <a:pt x="7511" y="19105"/>
                    <a:pt x="7511" y="19304"/>
                  </a:cubicBezTo>
                  <a:cubicBezTo>
                    <a:pt x="7511" y="19396"/>
                    <a:pt x="7358" y="19580"/>
                    <a:pt x="7511" y="19610"/>
                  </a:cubicBezTo>
                  <a:cubicBezTo>
                    <a:pt x="7511" y="19809"/>
                    <a:pt x="7312" y="19733"/>
                    <a:pt x="7312" y="19947"/>
                  </a:cubicBezTo>
                  <a:cubicBezTo>
                    <a:pt x="7312" y="20084"/>
                    <a:pt x="7358" y="20023"/>
                    <a:pt x="7358" y="20161"/>
                  </a:cubicBezTo>
                  <a:lnTo>
                    <a:pt x="7358" y="20161"/>
                  </a:lnTo>
                  <a:cubicBezTo>
                    <a:pt x="7358" y="20149"/>
                    <a:pt x="7356" y="20144"/>
                    <a:pt x="7354" y="20144"/>
                  </a:cubicBezTo>
                  <a:cubicBezTo>
                    <a:pt x="7343" y="20144"/>
                    <a:pt x="7312" y="20239"/>
                    <a:pt x="7312" y="20314"/>
                  </a:cubicBezTo>
                  <a:cubicBezTo>
                    <a:pt x="7282" y="20482"/>
                    <a:pt x="7435" y="20574"/>
                    <a:pt x="7373" y="20681"/>
                  </a:cubicBezTo>
                  <a:cubicBezTo>
                    <a:pt x="7358" y="20727"/>
                    <a:pt x="7419" y="20757"/>
                    <a:pt x="7419" y="20819"/>
                  </a:cubicBezTo>
                  <a:cubicBezTo>
                    <a:pt x="7404" y="20926"/>
                    <a:pt x="7343" y="20849"/>
                    <a:pt x="7358" y="20972"/>
                  </a:cubicBezTo>
                  <a:cubicBezTo>
                    <a:pt x="7389" y="21079"/>
                    <a:pt x="7618" y="21155"/>
                    <a:pt x="7618" y="21247"/>
                  </a:cubicBezTo>
                  <a:cubicBezTo>
                    <a:pt x="7618" y="21308"/>
                    <a:pt x="7450" y="21400"/>
                    <a:pt x="7419" y="21415"/>
                  </a:cubicBezTo>
                  <a:cubicBezTo>
                    <a:pt x="7450" y="21446"/>
                    <a:pt x="7450" y="21492"/>
                    <a:pt x="7511" y="21522"/>
                  </a:cubicBezTo>
                  <a:cubicBezTo>
                    <a:pt x="7450" y="21629"/>
                    <a:pt x="7236" y="21706"/>
                    <a:pt x="7113" y="21721"/>
                  </a:cubicBezTo>
                  <a:cubicBezTo>
                    <a:pt x="7159" y="21798"/>
                    <a:pt x="7098" y="21859"/>
                    <a:pt x="7144" y="21905"/>
                  </a:cubicBezTo>
                  <a:cubicBezTo>
                    <a:pt x="7190" y="21935"/>
                    <a:pt x="7220" y="22042"/>
                    <a:pt x="7266" y="22103"/>
                  </a:cubicBezTo>
                  <a:cubicBezTo>
                    <a:pt x="7312" y="22180"/>
                    <a:pt x="7266" y="22440"/>
                    <a:pt x="7159" y="22471"/>
                  </a:cubicBezTo>
                  <a:cubicBezTo>
                    <a:pt x="7159" y="22472"/>
                    <a:pt x="7156" y="22473"/>
                    <a:pt x="7151" y="22473"/>
                  </a:cubicBezTo>
                  <a:cubicBezTo>
                    <a:pt x="7108" y="22473"/>
                    <a:pt x="6913" y="22425"/>
                    <a:pt x="6899" y="22425"/>
                  </a:cubicBezTo>
                  <a:cubicBezTo>
                    <a:pt x="6838" y="22425"/>
                    <a:pt x="6746" y="22486"/>
                    <a:pt x="6716" y="22532"/>
                  </a:cubicBezTo>
                  <a:cubicBezTo>
                    <a:pt x="6654" y="22608"/>
                    <a:pt x="6654" y="22761"/>
                    <a:pt x="6716" y="22838"/>
                  </a:cubicBezTo>
                  <a:cubicBezTo>
                    <a:pt x="6547" y="22838"/>
                    <a:pt x="6654" y="22929"/>
                    <a:pt x="6654" y="23036"/>
                  </a:cubicBezTo>
                  <a:cubicBezTo>
                    <a:pt x="6654" y="23080"/>
                    <a:pt x="6690" y="23093"/>
                    <a:pt x="6739" y="23093"/>
                  </a:cubicBezTo>
                  <a:cubicBezTo>
                    <a:pt x="6803" y="23093"/>
                    <a:pt x="6890" y="23072"/>
                    <a:pt x="6951" y="23072"/>
                  </a:cubicBezTo>
                  <a:cubicBezTo>
                    <a:pt x="6974" y="23072"/>
                    <a:pt x="6993" y="23074"/>
                    <a:pt x="7006" y="23082"/>
                  </a:cubicBezTo>
                  <a:cubicBezTo>
                    <a:pt x="7037" y="23098"/>
                    <a:pt x="7144" y="23358"/>
                    <a:pt x="7083" y="23404"/>
                  </a:cubicBezTo>
                  <a:cubicBezTo>
                    <a:pt x="7022" y="23480"/>
                    <a:pt x="7067" y="23679"/>
                    <a:pt x="7067" y="23771"/>
                  </a:cubicBezTo>
                  <a:cubicBezTo>
                    <a:pt x="7067" y="23878"/>
                    <a:pt x="6593" y="24337"/>
                    <a:pt x="6976" y="24337"/>
                  </a:cubicBezTo>
                  <a:cubicBezTo>
                    <a:pt x="7098" y="24337"/>
                    <a:pt x="7022" y="24750"/>
                    <a:pt x="6960" y="24841"/>
                  </a:cubicBezTo>
                  <a:cubicBezTo>
                    <a:pt x="7052" y="24933"/>
                    <a:pt x="7067" y="24872"/>
                    <a:pt x="7190" y="24933"/>
                  </a:cubicBezTo>
                  <a:cubicBezTo>
                    <a:pt x="7195" y="24936"/>
                    <a:pt x="7201" y="24937"/>
                    <a:pt x="7206" y="24937"/>
                  </a:cubicBezTo>
                  <a:cubicBezTo>
                    <a:pt x="7257" y="24937"/>
                    <a:pt x="7289" y="24809"/>
                    <a:pt x="7358" y="24795"/>
                  </a:cubicBezTo>
                  <a:lnTo>
                    <a:pt x="7358" y="24795"/>
                  </a:lnTo>
                  <a:cubicBezTo>
                    <a:pt x="7358" y="24857"/>
                    <a:pt x="7328" y="25025"/>
                    <a:pt x="7389" y="25055"/>
                  </a:cubicBezTo>
                  <a:cubicBezTo>
                    <a:pt x="7496" y="25117"/>
                    <a:pt x="7588" y="25101"/>
                    <a:pt x="7526" y="25224"/>
                  </a:cubicBezTo>
                  <a:cubicBezTo>
                    <a:pt x="7496" y="25300"/>
                    <a:pt x="7450" y="25530"/>
                    <a:pt x="7465" y="25621"/>
                  </a:cubicBezTo>
                  <a:cubicBezTo>
                    <a:pt x="7480" y="25652"/>
                    <a:pt x="7496" y="25820"/>
                    <a:pt x="7511" y="25851"/>
                  </a:cubicBezTo>
                  <a:cubicBezTo>
                    <a:pt x="7474" y="25843"/>
                    <a:pt x="7442" y="25838"/>
                    <a:pt x="7415" y="25838"/>
                  </a:cubicBezTo>
                  <a:cubicBezTo>
                    <a:pt x="7345" y="25838"/>
                    <a:pt x="7312" y="25873"/>
                    <a:pt x="7312" y="25973"/>
                  </a:cubicBezTo>
                  <a:cubicBezTo>
                    <a:pt x="7312" y="26050"/>
                    <a:pt x="7205" y="25989"/>
                    <a:pt x="7159" y="26050"/>
                  </a:cubicBezTo>
                  <a:cubicBezTo>
                    <a:pt x="7067" y="26218"/>
                    <a:pt x="7190" y="26432"/>
                    <a:pt x="7037" y="26585"/>
                  </a:cubicBezTo>
                  <a:cubicBezTo>
                    <a:pt x="6945" y="26677"/>
                    <a:pt x="6792" y="26830"/>
                    <a:pt x="6731" y="26967"/>
                  </a:cubicBezTo>
                  <a:cubicBezTo>
                    <a:pt x="6578" y="27258"/>
                    <a:pt x="6609" y="27319"/>
                    <a:pt x="6272" y="27319"/>
                  </a:cubicBezTo>
                  <a:cubicBezTo>
                    <a:pt x="5829" y="27319"/>
                    <a:pt x="6242" y="28161"/>
                    <a:pt x="6150" y="28344"/>
                  </a:cubicBezTo>
                  <a:cubicBezTo>
                    <a:pt x="6058" y="28512"/>
                    <a:pt x="5798" y="28681"/>
                    <a:pt x="5752" y="28834"/>
                  </a:cubicBezTo>
                  <a:cubicBezTo>
                    <a:pt x="5706" y="28986"/>
                    <a:pt x="5936" y="28941"/>
                    <a:pt x="5798" y="29078"/>
                  </a:cubicBezTo>
                  <a:cubicBezTo>
                    <a:pt x="5905" y="29109"/>
                    <a:pt x="6150" y="29262"/>
                    <a:pt x="6104" y="29491"/>
                  </a:cubicBezTo>
                  <a:cubicBezTo>
                    <a:pt x="6064" y="29465"/>
                    <a:pt x="5912" y="29393"/>
                    <a:pt x="5860" y="29393"/>
                  </a:cubicBezTo>
                  <a:cubicBezTo>
                    <a:pt x="5852" y="29393"/>
                    <a:pt x="5846" y="29395"/>
                    <a:pt x="5844" y="29399"/>
                  </a:cubicBezTo>
                  <a:cubicBezTo>
                    <a:pt x="5721" y="29522"/>
                    <a:pt x="5614" y="29644"/>
                    <a:pt x="5507" y="29751"/>
                  </a:cubicBezTo>
                  <a:cubicBezTo>
                    <a:pt x="5278" y="30011"/>
                    <a:pt x="5033" y="30287"/>
                    <a:pt x="4788" y="30547"/>
                  </a:cubicBezTo>
                  <a:lnTo>
                    <a:pt x="4085" y="31296"/>
                  </a:lnTo>
                  <a:cubicBezTo>
                    <a:pt x="3810" y="31617"/>
                    <a:pt x="3549" y="31969"/>
                    <a:pt x="3228" y="32260"/>
                  </a:cubicBezTo>
                  <a:cubicBezTo>
                    <a:pt x="3182" y="32306"/>
                    <a:pt x="2984" y="32428"/>
                    <a:pt x="2876" y="32443"/>
                  </a:cubicBezTo>
                  <a:cubicBezTo>
                    <a:pt x="3075" y="32933"/>
                    <a:pt x="3213" y="33346"/>
                    <a:pt x="3351" y="33743"/>
                  </a:cubicBezTo>
                  <a:cubicBezTo>
                    <a:pt x="3473" y="34141"/>
                    <a:pt x="3657" y="34493"/>
                    <a:pt x="3580" y="34906"/>
                  </a:cubicBezTo>
                  <a:cubicBezTo>
                    <a:pt x="3565" y="35074"/>
                    <a:pt x="3504" y="35273"/>
                    <a:pt x="3580" y="35426"/>
                  </a:cubicBezTo>
                  <a:cubicBezTo>
                    <a:pt x="3657" y="35579"/>
                    <a:pt x="3932" y="35686"/>
                    <a:pt x="3932" y="35869"/>
                  </a:cubicBezTo>
                  <a:cubicBezTo>
                    <a:pt x="3932" y="36084"/>
                    <a:pt x="4070" y="36267"/>
                    <a:pt x="4161" y="36451"/>
                  </a:cubicBezTo>
                  <a:cubicBezTo>
                    <a:pt x="4268" y="36650"/>
                    <a:pt x="4483" y="36619"/>
                    <a:pt x="4437" y="36894"/>
                  </a:cubicBezTo>
                  <a:cubicBezTo>
                    <a:pt x="4483" y="37323"/>
                    <a:pt x="4651" y="37644"/>
                    <a:pt x="4788" y="38057"/>
                  </a:cubicBezTo>
                  <a:cubicBezTo>
                    <a:pt x="4880" y="38225"/>
                    <a:pt x="4819" y="38424"/>
                    <a:pt x="4788" y="38607"/>
                  </a:cubicBezTo>
                  <a:cubicBezTo>
                    <a:pt x="4712" y="38760"/>
                    <a:pt x="4773" y="38913"/>
                    <a:pt x="4788" y="39066"/>
                  </a:cubicBezTo>
                  <a:cubicBezTo>
                    <a:pt x="4834" y="39663"/>
                    <a:pt x="4804" y="40229"/>
                    <a:pt x="4788" y="40825"/>
                  </a:cubicBezTo>
                  <a:cubicBezTo>
                    <a:pt x="4712" y="40902"/>
                    <a:pt x="4712" y="41146"/>
                    <a:pt x="4788" y="41177"/>
                  </a:cubicBezTo>
                  <a:cubicBezTo>
                    <a:pt x="4788" y="41284"/>
                    <a:pt x="4850" y="41529"/>
                    <a:pt x="4788" y="41575"/>
                  </a:cubicBezTo>
                  <a:cubicBezTo>
                    <a:pt x="4681" y="41605"/>
                    <a:pt x="4620" y="41819"/>
                    <a:pt x="4574" y="41927"/>
                  </a:cubicBezTo>
                  <a:cubicBezTo>
                    <a:pt x="4513" y="42049"/>
                    <a:pt x="4635" y="42248"/>
                    <a:pt x="4681" y="42370"/>
                  </a:cubicBezTo>
                  <a:cubicBezTo>
                    <a:pt x="4681" y="42370"/>
                    <a:pt x="4681" y="42385"/>
                    <a:pt x="4681" y="42385"/>
                  </a:cubicBezTo>
                  <a:lnTo>
                    <a:pt x="4697" y="42385"/>
                  </a:lnTo>
                  <a:lnTo>
                    <a:pt x="4788" y="42492"/>
                  </a:lnTo>
                  <a:cubicBezTo>
                    <a:pt x="4800" y="42489"/>
                    <a:pt x="4810" y="42487"/>
                    <a:pt x="4820" y="42487"/>
                  </a:cubicBezTo>
                  <a:cubicBezTo>
                    <a:pt x="4850" y="42487"/>
                    <a:pt x="4873" y="42504"/>
                    <a:pt x="4895" y="42538"/>
                  </a:cubicBezTo>
                  <a:cubicBezTo>
                    <a:pt x="4906" y="42536"/>
                    <a:pt x="4915" y="42534"/>
                    <a:pt x="4924" y="42534"/>
                  </a:cubicBezTo>
                  <a:cubicBezTo>
                    <a:pt x="5165" y="42534"/>
                    <a:pt x="4883" y="43523"/>
                    <a:pt x="4957" y="43670"/>
                  </a:cubicBezTo>
                  <a:cubicBezTo>
                    <a:pt x="5156" y="44068"/>
                    <a:pt x="5094" y="44435"/>
                    <a:pt x="5094" y="44879"/>
                  </a:cubicBezTo>
                  <a:lnTo>
                    <a:pt x="5110" y="44909"/>
                  </a:lnTo>
                  <a:cubicBezTo>
                    <a:pt x="5156" y="44925"/>
                    <a:pt x="5186" y="44940"/>
                    <a:pt x="5201" y="44940"/>
                  </a:cubicBezTo>
                  <a:cubicBezTo>
                    <a:pt x="5208" y="44942"/>
                    <a:pt x="5216" y="44943"/>
                    <a:pt x="5225" y="44943"/>
                  </a:cubicBezTo>
                  <a:cubicBezTo>
                    <a:pt x="5281" y="44943"/>
                    <a:pt x="5381" y="44909"/>
                    <a:pt x="5446" y="44909"/>
                  </a:cubicBezTo>
                  <a:cubicBezTo>
                    <a:pt x="5523" y="44909"/>
                    <a:pt x="5599" y="44955"/>
                    <a:pt x="5676" y="44955"/>
                  </a:cubicBezTo>
                  <a:cubicBezTo>
                    <a:pt x="6180" y="44955"/>
                    <a:pt x="6654" y="44955"/>
                    <a:pt x="7159" y="44909"/>
                  </a:cubicBezTo>
                  <a:cubicBezTo>
                    <a:pt x="7159" y="44695"/>
                    <a:pt x="7159" y="44466"/>
                    <a:pt x="7220" y="44313"/>
                  </a:cubicBezTo>
                  <a:cubicBezTo>
                    <a:pt x="7216" y="44276"/>
                    <a:pt x="7208" y="44263"/>
                    <a:pt x="7195" y="44263"/>
                  </a:cubicBezTo>
                  <a:cubicBezTo>
                    <a:pt x="7168" y="44263"/>
                    <a:pt x="7123" y="44325"/>
                    <a:pt x="7065" y="44325"/>
                  </a:cubicBezTo>
                  <a:cubicBezTo>
                    <a:pt x="7051" y="44325"/>
                    <a:pt x="7037" y="44321"/>
                    <a:pt x="7022" y="44313"/>
                  </a:cubicBezTo>
                  <a:cubicBezTo>
                    <a:pt x="7343" y="44007"/>
                    <a:pt x="7236" y="43487"/>
                    <a:pt x="7312" y="42905"/>
                  </a:cubicBezTo>
                  <a:cubicBezTo>
                    <a:pt x="7302" y="42904"/>
                    <a:pt x="7293" y="42904"/>
                    <a:pt x="7284" y="42904"/>
                  </a:cubicBezTo>
                  <a:cubicBezTo>
                    <a:pt x="7048" y="42904"/>
                    <a:pt x="7185" y="43278"/>
                    <a:pt x="7067" y="43410"/>
                  </a:cubicBezTo>
                  <a:cubicBezTo>
                    <a:pt x="7062" y="43411"/>
                    <a:pt x="7056" y="43411"/>
                    <a:pt x="7050" y="43411"/>
                  </a:cubicBezTo>
                  <a:cubicBezTo>
                    <a:pt x="6821" y="43411"/>
                    <a:pt x="6864" y="43139"/>
                    <a:pt x="6646" y="43139"/>
                  </a:cubicBezTo>
                  <a:cubicBezTo>
                    <a:pt x="6622" y="43139"/>
                    <a:pt x="6594" y="43143"/>
                    <a:pt x="6563" y="43150"/>
                  </a:cubicBezTo>
                  <a:cubicBezTo>
                    <a:pt x="6517" y="42921"/>
                    <a:pt x="6532" y="42645"/>
                    <a:pt x="6257" y="42645"/>
                  </a:cubicBezTo>
                  <a:cubicBezTo>
                    <a:pt x="6471" y="42538"/>
                    <a:pt x="6486" y="42232"/>
                    <a:pt x="6762" y="42187"/>
                  </a:cubicBezTo>
                  <a:cubicBezTo>
                    <a:pt x="6884" y="40978"/>
                    <a:pt x="7985" y="40718"/>
                    <a:pt x="8934" y="40321"/>
                  </a:cubicBezTo>
                  <a:cubicBezTo>
                    <a:pt x="8964" y="40183"/>
                    <a:pt x="8857" y="40198"/>
                    <a:pt x="8872" y="40076"/>
                  </a:cubicBezTo>
                  <a:cubicBezTo>
                    <a:pt x="8885" y="40072"/>
                    <a:pt x="8896" y="40070"/>
                    <a:pt x="8906" y="40070"/>
                  </a:cubicBezTo>
                  <a:cubicBezTo>
                    <a:pt x="8979" y="40070"/>
                    <a:pt x="8979" y="40161"/>
                    <a:pt x="8979" y="40229"/>
                  </a:cubicBezTo>
                  <a:cubicBezTo>
                    <a:pt x="10371" y="39724"/>
                    <a:pt x="11809" y="39265"/>
                    <a:pt x="13109" y="38669"/>
                  </a:cubicBezTo>
                  <a:cubicBezTo>
                    <a:pt x="13507" y="37996"/>
                    <a:pt x="14318" y="37261"/>
                    <a:pt x="14119" y="36344"/>
                  </a:cubicBezTo>
                  <a:cubicBezTo>
                    <a:pt x="14104" y="36340"/>
                    <a:pt x="14090" y="36338"/>
                    <a:pt x="14078" y="36338"/>
                  </a:cubicBezTo>
                  <a:cubicBezTo>
                    <a:pt x="13943" y="36338"/>
                    <a:pt x="13968" y="36563"/>
                    <a:pt x="13879" y="36563"/>
                  </a:cubicBezTo>
                  <a:cubicBezTo>
                    <a:pt x="13853" y="36563"/>
                    <a:pt x="13818" y="36544"/>
                    <a:pt x="13767" y="36497"/>
                  </a:cubicBezTo>
                  <a:lnTo>
                    <a:pt x="13767" y="36497"/>
                  </a:lnTo>
                  <a:cubicBezTo>
                    <a:pt x="13843" y="36741"/>
                    <a:pt x="13645" y="36711"/>
                    <a:pt x="13675" y="36894"/>
                  </a:cubicBezTo>
                  <a:cubicBezTo>
                    <a:pt x="13600" y="36728"/>
                    <a:pt x="13584" y="36190"/>
                    <a:pt x="13862" y="36190"/>
                  </a:cubicBezTo>
                  <a:cubicBezTo>
                    <a:pt x="13866" y="36190"/>
                    <a:pt x="13870" y="36190"/>
                    <a:pt x="13874" y="36191"/>
                  </a:cubicBezTo>
                  <a:cubicBezTo>
                    <a:pt x="13889" y="35349"/>
                    <a:pt x="13981" y="34554"/>
                    <a:pt x="14318" y="34034"/>
                  </a:cubicBezTo>
                  <a:cubicBezTo>
                    <a:pt x="13828" y="33514"/>
                    <a:pt x="14440" y="32199"/>
                    <a:pt x="14027" y="31602"/>
                  </a:cubicBezTo>
                  <a:lnTo>
                    <a:pt x="14027" y="31602"/>
                  </a:lnTo>
                  <a:cubicBezTo>
                    <a:pt x="13843" y="31663"/>
                    <a:pt x="13874" y="31923"/>
                    <a:pt x="13675" y="31954"/>
                  </a:cubicBezTo>
                  <a:cubicBezTo>
                    <a:pt x="13583" y="31036"/>
                    <a:pt x="13415" y="30164"/>
                    <a:pt x="13063" y="29338"/>
                  </a:cubicBezTo>
                  <a:cubicBezTo>
                    <a:pt x="13056" y="29310"/>
                    <a:pt x="13033" y="29298"/>
                    <a:pt x="13009" y="29298"/>
                  </a:cubicBezTo>
                  <a:cubicBezTo>
                    <a:pt x="12983" y="29298"/>
                    <a:pt x="12956" y="29314"/>
                    <a:pt x="12956" y="29338"/>
                  </a:cubicBezTo>
                  <a:cubicBezTo>
                    <a:pt x="12910" y="29170"/>
                    <a:pt x="12941" y="28925"/>
                    <a:pt x="12803" y="28742"/>
                  </a:cubicBezTo>
                  <a:lnTo>
                    <a:pt x="12803" y="28742"/>
                  </a:lnTo>
                  <a:cubicBezTo>
                    <a:pt x="12833" y="28752"/>
                    <a:pt x="12859" y="28757"/>
                    <a:pt x="12881" y="28757"/>
                  </a:cubicBezTo>
                  <a:cubicBezTo>
                    <a:pt x="13082" y="28757"/>
                    <a:pt x="12967" y="28356"/>
                    <a:pt x="13063" y="28329"/>
                  </a:cubicBezTo>
                  <a:cubicBezTo>
                    <a:pt x="12712" y="28115"/>
                    <a:pt x="12803" y="27763"/>
                    <a:pt x="12559" y="27426"/>
                  </a:cubicBezTo>
                  <a:cubicBezTo>
                    <a:pt x="12538" y="27419"/>
                    <a:pt x="12522" y="27416"/>
                    <a:pt x="12510" y="27416"/>
                  </a:cubicBezTo>
                  <a:cubicBezTo>
                    <a:pt x="12431" y="27416"/>
                    <a:pt x="12473" y="27534"/>
                    <a:pt x="12411" y="27534"/>
                  </a:cubicBezTo>
                  <a:cubicBezTo>
                    <a:pt x="12398" y="27534"/>
                    <a:pt x="12382" y="27529"/>
                    <a:pt x="12360" y="27518"/>
                  </a:cubicBezTo>
                  <a:cubicBezTo>
                    <a:pt x="12176" y="27319"/>
                    <a:pt x="12039" y="27075"/>
                    <a:pt x="11855" y="26876"/>
                  </a:cubicBezTo>
                  <a:cubicBezTo>
                    <a:pt x="12054" y="26738"/>
                    <a:pt x="11886" y="26310"/>
                    <a:pt x="12161" y="26111"/>
                  </a:cubicBezTo>
                  <a:cubicBezTo>
                    <a:pt x="11962" y="25744"/>
                    <a:pt x="12375" y="25086"/>
                    <a:pt x="11901" y="25010"/>
                  </a:cubicBezTo>
                  <a:cubicBezTo>
                    <a:pt x="11935" y="24984"/>
                    <a:pt x="11968" y="24973"/>
                    <a:pt x="12000" y="24973"/>
                  </a:cubicBezTo>
                  <a:cubicBezTo>
                    <a:pt x="12143" y="24973"/>
                    <a:pt x="12264" y="25188"/>
                    <a:pt x="12314" y="25300"/>
                  </a:cubicBezTo>
                  <a:cubicBezTo>
                    <a:pt x="13798" y="24811"/>
                    <a:pt x="14165" y="23159"/>
                    <a:pt x="15679" y="22685"/>
                  </a:cubicBezTo>
                  <a:cubicBezTo>
                    <a:pt x="15745" y="22741"/>
                    <a:pt x="15783" y="22759"/>
                    <a:pt x="15813" y="22759"/>
                  </a:cubicBezTo>
                  <a:cubicBezTo>
                    <a:pt x="15874" y="22759"/>
                    <a:pt x="15908" y="22685"/>
                    <a:pt x="16092" y="22685"/>
                  </a:cubicBezTo>
                  <a:cubicBezTo>
                    <a:pt x="16000" y="22578"/>
                    <a:pt x="15954" y="22302"/>
                    <a:pt x="15740" y="22180"/>
                  </a:cubicBezTo>
                  <a:cubicBezTo>
                    <a:pt x="15664" y="21920"/>
                    <a:pt x="15847" y="21935"/>
                    <a:pt x="15878" y="21782"/>
                  </a:cubicBezTo>
                  <a:cubicBezTo>
                    <a:pt x="15786" y="21568"/>
                    <a:pt x="15725" y="21293"/>
                    <a:pt x="15526" y="21170"/>
                  </a:cubicBezTo>
                  <a:cubicBezTo>
                    <a:pt x="15539" y="21168"/>
                    <a:pt x="15551" y="21166"/>
                    <a:pt x="15563" y="21166"/>
                  </a:cubicBezTo>
                  <a:cubicBezTo>
                    <a:pt x="15805" y="21166"/>
                    <a:pt x="15841" y="21728"/>
                    <a:pt x="16031" y="21874"/>
                  </a:cubicBezTo>
                  <a:cubicBezTo>
                    <a:pt x="16036" y="21907"/>
                    <a:pt x="16004" y="21910"/>
                    <a:pt x="15962" y="21910"/>
                  </a:cubicBezTo>
                  <a:cubicBezTo>
                    <a:pt x="15951" y="21910"/>
                    <a:pt x="15939" y="21910"/>
                    <a:pt x="15927" y="21910"/>
                  </a:cubicBezTo>
                  <a:cubicBezTo>
                    <a:pt x="15856" y="21910"/>
                    <a:pt x="15778" y="21918"/>
                    <a:pt x="15786" y="22027"/>
                  </a:cubicBezTo>
                  <a:cubicBezTo>
                    <a:pt x="15954" y="22211"/>
                    <a:pt x="16046" y="22471"/>
                    <a:pt x="16245" y="22639"/>
                  </a:cubicBezTo>
                  <a:cubicBezTo>
                    <a:pt x="16321" y="22593"/>
                    <a:pt x="16321" y="22455"/>
                    <a:pt x="16444" y="22440"/>
                  </a:cubicBezTo>
                  <a:cubicBezTo>
                    <a:pt x="16383" y="21629"/>
                    <a:pt x="17361" y="21492"/>
                    <a:pt x="17545" y="20773"/>
                  </a:cubicBezTo>
                  <a:cubicBezTo>
                    <a:pt x="17571" y="20786"/>
                    <a:pt x="17597" y="20792"/>
                    <a:pt x="17622" y="20792"/>
                  </a:cubicBezTo>
                  <a:cubicBezTo>
                    <a:pt x="17797" y="20792"/>
                    <a:pt x="17918" y="20488"/>
                    <a:pt x="17851" y="20314"/>
                  </a:cubicBezTo>
                  <a:lnTo>
                    <a:pt x="17851" y="20314"/>
                  </a:lnTo>
                  <a:cubicBezTo>
                    <a:pt x="17888" y="20339"/>
                    <a:pt x="17916" y="20364"/>
                    <a:pt x="17966" y="20364"/>
                  </a:cubicBezTo>
                  <a:cubicBezTo>
                    <a:pt x="17977" y="20364"/>
                    <a:pt x="17990" y="20363"/>
                    <a:pt x="18004" y="20360"/>
                  </a:cubicBezTo>
                  <a:cubicBezTo>
                    <a:pt x="18142" y="20100"/>
                    <a:pt x="18356" y="19916"/>
                    <a:pt x="18509" y="19656"/>
                  </a:cubicBezTo>
                  <a:cubicBezTo>
                    <a:pt x="20099" y="18677"/>
                    <a:pt x="21736" y="17943"/>
                    <a:pt x="23648" y="17545"/>
                  </a:cubicBezTo>
                  <a:cubicBezTo>
                    <a:pt x="23556" y="17224"/>
                    <a:pt x="23939" y="17285"/>
                    <a:pt x="23954" y="16934"/>
                  </a:cubicBezTo>
                  <a:cubicBezTo>
                    <a:pt x="24612" y="16934"/>
                    <a:pt x="25025" y="16230"/>
                    <a:pt x="25713" y="16077"/>
                  </a:cubicBezTo>
                  <a:cubicBezTo>
                    <a:pt x="25682" y="15893"/>
                    <a:pt x="25805" y="15863"/>
                    <a:pt x="25759" y="15679"/>
                  </a:cubicBezTo>
                  <a:cubicBezTo>
                    <a:pt x="25805" y="15572"/>
                    <a:pt x="25422" y="15664"/>
                    <a:pt x="25621" y="15572"/>
                  </a:cubicBezTo>
                  <a:cubicBezTo>
                    <a:pt x="25632" y="15498"/>
                    <a:pt x="25650" y="15475"/>
                    <a:pt x="25674" y="15475"/>
                  </a:cubicBezTo>
                  <a:cubicBezTo>
                    <a:pt x="25712" y="15475"/>
                    <a:pt x="25765" y="15533"/>
                    <a:pt x="25829" y="15533"/>
                  </a:cubicBezTo>
                  <a:cubicBezTo>
                    <a:pt x="25841" y="15533"/>
                    <a:pt x="25853" y="15531"/>
                    <a:pt x="25866" y="15526"/>
                  </a:cubicBezTo>
                  <a:cubicBezTo>
                    <a:pt x="26111" y="15450"/>
                    <a:pt x="26294" y="14991"/>
                    <a:pt x="26263" y="14823"/>
                  </a:cubicBezTo>
                  <a:cubicBezTo>
                    <a:pt x="26906" y="14303"/>
                    <a:pt x="27349" y="13584"/>
                    <a:pt x="27839" y="12911"/>
                  </a:cubicBezTo>
                  <a:cubicBezTo>
                    <a:pt x="27747" y="12865"/>
                    <a:pt x="27717" y="12743"/>
                    <a:pt x="27686" y="12651"/>
                  </a:cubicBezTo>
                  <a:cubicBezTo>
                    <a:pt x="27677" y="12649"/>
                    <a:pt x="27669" y="12648"/>
                    <a:pt x="27659" y="12648"/>
                  </a:cubicBezTo>
                  <a:cubicBezTo>
                    <a:pt x="27581" y="12648"/>
                    <a:pt x="27476" y="12712"/>
                    <a:pt x="27407" y="12712"/>
                  </a:cubicBezTo>
                  <a:cubicBezTo>
                    <a:pt x="27364" y="12712"/>
                    <a:pt x="27334" y="12687"/>
                    <a:pt x="27334" y="12605"/>
                  </a:cubicBezTo>
                  <a:cubicBezTo>
                    <a:pt x="27487" y="12513"/>
                    <a:pt x="27564" y="12528"/>
                    <a:pt x="27885" y="12406"/>
                  </a:cubicBezTo>
                  <a:cubicBezTo>
                    <a:pt x="27854" y="12253"/>
                    <a:pt x="27625" y="12330"/>
                    <a:pt x="27686" y="12100"/>
                  </a:cubicBezTo>
                  <a:lnTo>
                    <a:pt x="27686" y="12100"/>
                  </a:lnTo>
                  <a:cubicBezTo>
                    <a:pt x="27778" y="12115"/>
                    <a:pt x="27808" y="12207"/>
                    <a:pt x="27885" y="12253"/>
                  </a:cubicBezTo>
                  <a:cubicBezTo>
                    <a:pt x="27870" y="12161"/>
                    <a:pt x="27915" y="12161"/>
                    <a:pt x="27977" y="12146"/>
                  </a:cubicBezTo>
                  <a:cubicBezTo>
                    <a:pt x="28007" y="11993"/>
                    <a:pt x="27870" y="11993"/>
                    <a:pt x="27732" y="11993"/>
                  </a:cubicBezTo>
                  <a:cubicBezTo>
                    <a:pt x="27911" y="11967"/>
                    <a:pt x="27962" y="11770"/>
                    <a:pt x="28100" y="11770"/>
                  </a:cubicBezTo>
                  <a:cubicBezTo>
                    <a:pt x="28126" y="11770"/>
                    <a:pt x="28156" y="11777"/>
                    <a:pt x="28191" y="11794"/>
                  </a:cubicBezTo>
                  <a:cubicBezTo>
                    <a:pt x="28206" y="11565"/>
                    <a:pt x="28313" y="11274"/>
                    <a:pt x="28084" y="11198"/>
                  </a:cubicBezTo>
                  <a:cubicBezTo>
                    <a:pt x="28221" y="10984"/>
                    <a:pt x="28267" y="10861"/>
                    <a:pt x="28191" y="10586"/>
                  </a:cubicBezTo>
                  <a:cubicBezTo>
                    <a:pt x="28169" y="10580"/>
                    <a:pt x="28149" y="10578"/>
                    <a:pt x="28129" y="10578"/>
                  </a:cubicBezTo>
                  <a:cubicBezTo>
                    <a:pt x="27993" y="10578"/>
                    <a:pt x="27902" y="10700"/>
                    <a:pt x="27804" y="10700"/>
                  </a:cubicBezTo>
                  <a:cubicBezTo>
                    <a:pt x="27767" y="10700"/>
                    <a:pt x="27728" y="10682"/>
                    <a:pt x="27686" y="10632"/>
                  </a:cubicBezTo>
                  <a:cubicBezTo>
                    <a:pt x="27793" y="10509"/>
                    <a:pt x="28053" y="10265"/>
                    <a:pt x="27885" y="9989"/>
                  </a:cubicBezTo>
                  <a:cubicBezTo>
                    <a:pt x="27849" y="9986"/>
                    <a:pt x="27816" y="9983"/>
                    <a:pt x="27785" y="9983"/>
                  </a:cubicBezTo>
                  <a:cubicBezTo>
                    <a:pt x="27683" y="9983"/>
                    <a:pt x="27613" y="10013"/>
                    <a:pt x="27625" y="10142"/>
                  </a:cubicBezTo>
                  <a:cubicBezTo>
                    <a:pt x="27553" y="10085"/>
                    <a:pt x="27522" y="9988"/>
                    <a:pt x="27406" y="9988"/>
                  </a:cubicBezTo>
                  <a:cubicBezTo>
                    <a:pt x="27398" y="9988"/>
                    <a:pt x="27389" y="9988"/>
                    <a:pt x="27380" y="9989"/>
                  </a:cubicBezTo>
                  <a:cubicBezTo>
                    <a:pt x="28022" y="9745"/>
                    <a:pt x="27288" y="8766"/>
                    <a:pt x="27579" y="8322"/>
                  </a:cubicBezTo>
                  <a:cubicBezTo>
                    <a:pt x="27487" y="8215"/>
                    <a:pt x="27197" y="8291"/>
                    <a:pt x="27227" y="8062"/>
                  </a:cubicBezTo>
                  <a:cubicBezTo>
                    <a:pt x="27273" y="8062"/>
                    <a:pt x="27273" y="8123"/>
                    <a:pt x="27273" y="8169"/>
                  </a:cubicBezTo>
                  <a:cubicBezTo>
                    <a:pt x="27839" y="7924"/>
                    <a:pt x="27288" y="7190"/>
                    <a:pt x="27579" y="6762"/>
                  </a:cubicBezTo>
                  <a:cubicBezTo>
                    <a:pt x="27589" y="6715"/>
                    <a:pt x="27560" y="6704"/>
                    <a:pt x="27519" y="6704"/>
                  </a:cubicBezTo>
                  <a:cubicBezTo>
                    <a:pt x="27481" y="6704"/>
                    <a:pt x="27432" y="6713"/>
                    <a:pt x="27394" y="6713"/>
                  </a:cubicBezTo>
                  <a:cubicBezTo>
                    <a:pt x="27353" y="6713"/>
                    <a:pt x="27324" y="6702"/>
                    <a:pt x="27334" y="6655"/>
                  </a:cubicBezTo>
                  <a:lnTo>
                    <a:pt x="27334" y="6655"/>
                  </a:lnTo>
                  <a:cubicBezTo>
                    <a:pt x="27212" y="6701"/>
                    <a:pt x="27426" y="6930"/>
                    <a:pt x="27273" y="7007"/>
                  </a:cubicBezTo>
                  <a:cubicBezTo>
                    <a:pt x="27319" y="6854"/>
                    <a:pt x="26998" y="6762"/>
                    <a:pt x="26967" y="6502"/>
                  </a:cubicBezTo>
                  <a:lnTo>
                    <a:pt x="26967" y="6502"/>
                  </a:lnTo>
                  <a:cubicBezTo>
                    <a:pt x="26982" y="6569"/>
                    <a:pt x="27007" y="6592"/>
                    <a:pt x="27038" y="6592"/>
                  </a:cubicBezTo>
                  <a:cubicBezTo>
                    <a:pt x="27099" y="6592"/>
                    <a:pt x="27181" y="6502"/>
                    <a:pt x="27247" y="6502"/>
                  </a:cubicBezTo>
                  <a:cubicBezTo>
                    <a:pt x="27283" y="6502"/>
                    <a:pt x="27314" y="6528"/>
                    <a:pt x="27334" y="6609"/>
                  </a:cubicBezTo>
                  <a:cubicBezTo>
                    <a:pt x="27411" y="6441"/>
                    <a:pt x="27564" y="6334"/>
                    <a:pt x="27686" y="6196"/>
                  </a:cubicBezTo>
                  <a:cubicBezTo>
                    <a:pt x="27701" y="5951"/>
                    <a:pt x="27411" y="6012"/>
                    <a:pt x="27380" y="5798"/>
                  </a:cubicBezTo>
                  <a:cubicBezTo>
                    <a:pt x="27391" y="5796"/>
                    <a:pt x="27401" y="5795"/>
                    <a:pt x="27410" y="5795"/>
                  </a:cubicBezTo>
                  <a:cubicBezTo>
                    <a:pt x="27505" y="5795"/>
                    <a:pt x="27470" y="5917"/>
                    <a:pt x="27564" y="5917"/>
                  </a:cubicBezTo>
                  <a:cubicBezTo>
                    <a:pt x="27580" y="5917"/>
                    <a:pt x="27600" y="5914"/>
                    <a:pt x="27625" y="5905"/>
                  </a:cubicBezTo>
                  <a:cubicBezTo>
                    <a:pt x="27564" y="5707"/>
                    <a:pt x="27411" y="5569"/>
                    <a:pt x="27227" y="5492"/>
                  </a:cubicBezTo>
                  <a:cubicBezTo>
                    <a:pt x="27242" y="5232"/>
                    <a:pt x="27579" y="5278"/>
                    <a:pt x="27625" y="5049"/>
                  </a:cubicBezTo>
                  <a:cubicBezTo>
                    <a:pt x="27595" y="5008"/>
                    <a:pt x="27574" y="4991"/>
                    <a:pt x="27558" y="4991"/>
                  </a:cubicBezTo>
                  <a:cubicBezTo>
                    <a:pt x="27498" y="4991"/>
                    <a:pt x="27504" y="5214"/>
                    <a:pt x="27387" y="5214"/>
                  </a:cubicBezTo>
                  <a:cubicBezTo>
                    <a:pt x="27371" y="5214"/>
                    <a:pt x="27354" y="5210"/>
                    <a:pt x="27334" y="5202"/>
                  </a:cubicBezTo>
                  <a:cubicBezTo>
                    <a:pt x="27472" y="4177"/>
                    <a:pt x="27013" y="3397"/>
                    <a:pt x="27273" y="2525"/>
                  </a:cubicBezTo>
                  <a:cubicBezTo>
                    <a:pt x="27197" y="2403"/>
                    <a:pt x="26936" y="2464"/>
                    <a:pt x="26921" y="2265"/>
                  </a:cubicBezTo>
                  <a:cubicBezTo>
                    <a:pt x="27258" y="2173"/>
                    <a:pt x="27212" y="1684"/>
                    <a:pt x="27533" y="1561"/>
                  </a:cubicBezTo>
                  <a:cubicBezTo>
                    <a:pt x="27518" y="1424"/>
                    <a:pt x="27319" y="1470"/>
                    <a:pt x="27273" y="1363"/>
                  </a:cubicBezTo>
                  <a:cubicBezTo>
                    <a:pt x="27242" y="1103"/>
                    <a:pt x="27487" y="1148"/>
                    <a:pt x="27579" y="1011"/>
                  </a:cubicBezTo>
                  <a:cubicBezTo>
                    <a:pt x="27594" y="797"/>
                    <a:pt x="27258" y="919"/>
                    <a:pt x="27273" y="705"/>
                  </a:cubicBezTo>
                  <a:lnTo>
                    <a:pt x="27273" y="705"/>
                  </a:lnTo>
                  <a:cubicBezTo>
                    <a:pt x="27286" y="707"/>
                    <a:pt x="27297" y="708"/>
                    <a:pt x="27308" y="708"/>
                  </a:cubicBezTo>
                  <a:cubicBezTo>
                    <a:pt x="27462" y="708"/>
                    <a:pt x="27459" y="542"/>
                    <a:pt x="27614" y="542"/>
                  </a:cubicBezTo>
                  <a:cubicBezTo>
                    <a:pt x="27635" y="542"/>
                    <a:pt x="27659" y="545"/>
                    <a:pt x="27686" y="552"/>
                  </a:cubicBezTo>
                  <a:cubicBezTo>
                    <a:pt x="27325" y="417"/>
                    <a:pt x="27452" y="1"/>
                    <a:pt x="2713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2"/>
            <p:cNvSpPr/>
            <p:nvPr/>
          </p:nvSpPr>
          <p:spPr>
            <a:xfrm>
              <a:off x="3090040" y="4298792"/>
              <a:ext cx="7140" cy="5530"/>
            </a:xfrm>
            <a:custGeom>
              <a:rect b="b" l="l" r="r" t="t"/>
              <a:pathLst>
                <a:path extrusionOk="0" h="261" w="337">
                  <a:moveTo>
                    <a:pt x="153" y="0"/>
                  </a:moveTo>
                  <a:cubicBezTo>
                    <a:pt x="184" y="92"/>
                    <a:pt x="0" y="215"/>
                    <a:pt x="153" y="260"/>
                  </a:cubicBezTo>
                  <a:cubicBezTo>
                    <a:pt x="153" y="186"/>
                    <a:pt x="157" y="162"/>
                    <a:pt x="164" y="162"/>
                  </a:cubicBezTo>
                  <a:cubicBezTo>
                    <a:pt x="178" y="162"/>
                    <a:pt x="205" y="250"/>
                    <a:pt x="245" y="260"/>
                  </a:cubicBezTo>
                  <a:cubicBezTo>
                    <a:pt x="230" y="138"/>
                    <a:pt x="337" y="153"/>
                    <a:pt x="30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2"/>
            <p:cNvSpPr/>
            <p:nvPr/>
          </p:nvSpPr>
          <p:spPr>
            <a:xfrm>
              <a:off x="506182" y="699078"/>
              <a:ext cx="683827" cy="515492"/>
            </a:xfrm>
            <a:custGeom>
              <a:rect b="b" l="l" r="r" t="t"/>
              <a:pathLst>
                <a:path extrusionOk="0" h="24330" w="32275">
                  <a:moveTo>
                    <a:pt x="30439" y="6602"/>
                  </a:moveTo>
                  <a:lnTo>
                    <a:pt x="30439" y="6602"/>
                  </a:lnTo>
                  <a:cubicBezTo>
                    <a:pt x="30439" y="6602"/>
                    <a:pt x="30439" y="6602"/>
                    <a:pt x="30439" y="6602"/>
                  </a:cubicBezTo>
                  <a:lnTo>
                    <a:pt x="30439" y="6602"/>
                  </a:lnTo>
                  <a:cubicBezTo>
                    <a:pt x="30439" y="6602"/>
                    <a:pt x="30439" y="6602"/>
                    <a:pt x="30439" y="6602"/>
                  </a:cubicBezTo>
                  <a:close/>
                  <a:moveTo>
                    <a:pt x="20684" y="1"/>
                  </a:moveTo>
                  <a:cubicBezTo>
                    <a:pt x="20327" y="1"/>
                    <a:pt x="20013" y="334"/>
                    <a:pt x="19567" y="334"/>
                  </a:cubicBezTo>
                  <a:cubicBezTo>
                    <a:pt x="19475" y="334"/>
                    <a:pt x="19378" y="319"/>
                    <a:pt x="19273" y="285"/>
                  </a:cubicBezTo>
                  <a:cubicBezTo>
                    <a:pt x="19089" y="515"/>
                    <a:pt x="19044" y="866"/>
                    <a:pt x="19028" y="1249"/>
                  </a:cubicBezTo>
                  <a:cubicBezTo>
                    <a:pt x="19018" y="1247"/>
                    <a:pt x="19009" y="1246"/>
                    <a:pt x="19001" y="1246"/>
                  </a:cubicBezTo>
                  <a:cubicBezTo>
                    <a:pt x="18936" y="1246"/>
                    <a:pt x="18930" y="1295"/>
                    <a:pt x="18875" y="1295"/>
                  </a:cubicBezTo>
                  <a:cubicBezTo>
                    <a:pt x="18814" y="1952"/>
                    <a:pt x="18432" y="2258"/>
                    <a:pt x="18371" y="2916"/>
                  </a:cubicBezTo>
                  <a:cubicBezTo>
                    <a:pt x="18187" y="3069"/>
                    <a:pt x="18095" y="3314"/>
                    <a:pt x="18065" y="3620"/>
                  </a:cubicBezTo>
                  <a:cubicBezTo>
                    <a:pt x="17713" y="3987"/>
                    <a:pt x="17636" y="4629"/>
                    <a:pt x="17208" y="4935"/>
                  </a:cubicBezTo>
                  <a:cubicBezTo>
                    <a:pt x="17239" y="5134"/>
                    <a:pt x="17055" y="5149"/>
                    <a:pt x="17101" y="5379"/>
                  </a:cubicBezTo>
                  <a:cubicBezTo>
                    <a:pt x="16566" y="6128"/>
                    <a:pt x="15633" y="6449"/>
                    <a:pt x="14883" y="7000"/>
                  </a:cubicBezTo>
                  <a:cubicBezTo>
                    <a:pt x="14807" y="6985"/>
                    <a:pt x="14700" y="7015"/>
                    <a:pt x="14684" y="6939"/>
                  </a:cubicBezTo>
                  <a:cubicBezTo>
                    <a:pt x="14195" y="7291"/>
                    <a:pt x="13552" y="7505"/>
                    <a:pt x="12925" y="7704"/>
                  </a:cubicBezTo>
                  <a:cubicBezTo>
                    <a:pt x="12818" y="7964"/>
                    <a:pt x="12543" y="8040"/>
                    <a:pt x="12313" y="8055"/>
                  </a:cubicBezTo>
                  <a:cubicBezTo>
                    <a:pt x="11855" y="8790"/>
                    <a:pt x="11075" y="9493"/>
                    <a:pt x="10356" y="10120"/>
                  </a:cubicBezTo>
                  <a:cubicBezTo>
                    <a:pt x="10294" y="10273"/>
                    <a:pt x="10432" y="10243"/>
                    <a:pt x="10447" y="10319"/>
                  </a:cubicBezTo>
                  <a:cubicBezTo>
                    <a:pt x="10218" y="10579"/>
                    <a:pt x="10447" y="10793"/>
                    <a:pt x="10402" y="11084"/>
                  </a:cubicBezTo>
                  <a:cubicBezTo>
                    <a:pt x="10294" y="11696"/>
                    <a:pt x="9637" y="12109"/>
                    <a:pt x="9300" y="12537"/>
                  </a:cubicBezTo>
                  <a:cubicBezTo>
                    <a:pt x="9377" y="13057"/>
                    <a:pt x="8979" y="13103"/>
                    <a:pt x="8887" y="13439"/>
                  </a:cubicBezTo>
                  <a:cubicBezTo>
                    <a:pt x="8918" y="14097"/>
                    <a:pt x="9010" y="15091"/>
                    <a:pt x="8734" y="15719"/>
                  </a:cubicBezTo>
                  <a:cubicBezTo>
                    <a:pt x="9667" y="15948"/>
                    <a:pt x="9560" y="17217"/>
                    <a:pt x="8994" y="18028"/>
                  </a:cubicBezTo>
                  <a:cubicBezTo>
                    <a:pt x="8826" y="18273"/>
                    <a:pt x="8520" y="18365"/>
                    <a:pt x="8382" y="18594"/>
                  </a:cubicBezTo>
                  <a:cubicBezTo>
                    <a:pt x="8153" y="18961"/>
                    <a:pt x="8046" y="19405"/>
                    <a:pt x="7786" y="19741"/>
                  </a:cubicBezTo>
                  <a:cubicBezTo>
                    <a:pt x="7220" y="20139"/>
                    <a:pt x="6899" y="20751"/>
                    <a:pt x="6165" y="20950"/>
                  </a:cubicBezTo>
                  <a:lnTo>
                    <a:pt x="6165" y="20965"/>
                  </a:lnTo>
                  <a:cubicBezTo>
                    <a:pt x="5920" y="20965"/>
                    <a:pt x="5874" y="21210"/>
                    <a:pt x="5629" y="21210"/>
                  </a:cubicBezTo>
                  <a:cubicBezTo>
                    <a:pt x="5492" y="21454"/>
                    <a:pt x="5323" y="21669"/>
                    <a:pt x="5033" y="21760"/>
                  </a:cubicBezTo>
                  <a:cubicBezTo>
                    <a:pt x="4696" y="22647"/>
                    <a:pt x="3564" y="22862"/>
                    <a:pt x="2616" y="23167"/>
                  </a:cubicBezTo>
                  <a:cubicBezTo>
                    <a:pt x="2111" y="23336"/>
                    <a:pt x="1347" y="23428"/>
                    <a:pt x="689" y="23473"/>
                  </a:cubicBezTo>
                  <a:cubicBezTo>
                    <a:pt x="475" y="23733"/>
                    <a:pt x="459" y="24192"/>
                    <a:pt x="31" y="24238"/>
                  </a:cubicBezTo>
                  <a:cubicBezTo>
                    <a:pt x="31" y="24269"/>
                    <a:pt x="16" y="24299"/>
                    <a:pt x="0" y="24330"/>
                  </a:cubicBezTo>
                  <a:lnTo>
                    <a:pt x="11962" y="24330"/>
                  </a:lnTo>
                  <a:lnTo>
                    <a:pt x="11962" y="22158"/>
                  </a:lnTo>
                  <a:cubicBezTo>
                    <a:pt x="11962" y="21852"/>
                    <a:pt x="11824" y="21332"/>
                    <a:pt x="12176" y="21210"/>
                  </a:cubicBezTo>
                  <a:cubicBezTo>
                    <a:pt x="12313" y="21164"/>
                    <a:pt x="12421" y="21026"/>
                    <a:pt x="12558" y="20980"/>
                  </a:cubicBezTo>
                  <a:cubicBezTo>
                    <a:pt x="12681" y="20950"/>
                    <a:pt x="12681" y="20934"/>
                    <a:pt x="12726" y="20827"/>
                  </a:cubicBezTo>
                  <a:cubicBezTo>
                    <a:pt x="12788" y="20705"/>
                    <a:pt x="12849" y="20766"/>
                    <a:pt x="12925" y="20705"/>
                  </a:cubicBezTo>
                  <a:cubicBezTo>
                    <a:pt x="13048" y="20583"/>
                    <a:pt x="13078" y="20491"/>
                    <a:pt x="13262" y="20399"/>
                  </a:cubicBezTo>
                  <a:cubicBezTo>
                    <a:pt x="13415" y="20323"/>
                    <a:pt x="13568" y="20277"/>
                    <a:pt x="13721" y="20200"/>
                  </a:cubicBezTo>
                  <a:cubicBezTo>
                    <a:pt x="13904" y="19971"/>
                    <a:pt x="14149" y="19864"/>
                    <a:pt x="14363" y="19665"/>
                  </a:cubicBezTo>
                  <a:cubicBezTo>
                    <a:pt x="14470" y="19558"/>
                    <a:pt x="14562" y="19558"/>
                    <a:pt x="14669" y="19405"/>
                  </a:cubicBezTo>
                  <a:cubicBezTo>
                    <a:pt x="14701" y="19359"/>
                    <a:pt x="14759" y="19344"/>
                    <a:pt x="14822" y="19344"/>
                  </a:cubicBezTo>
                  <a:cubicBezTo>
                    <a:pt x="14908" y="19344"/>
                    <a:pt x="15005" y="19372"/>
                    <a:pt x="15067" y="19389"/>
                  </a:cubicBezTo>
                  <a:cubicBezTo>
                    <a:pt x="15088" y="19394"/>
                    <a:pt x="15107" y="19396"/>
                    <a:pt x="15126" y="19396"/>
                  </a:cubicBezTo>
                  <a:cubicBezTo>
                    <a:pt x="15384" y="19396"/>
                    <a:pt x="15463" y="19027"/>
                    <a:pt x="15648" y="18885"/>
                  </a:cubicBezTo>
                  <a:cubicBezTo>
                    <a:pt x="15709" y="18839"/>
                    <a:pt x="15908" y="18778"/>
                    <a:pt x="16000" y="18732"/>
                  </a:cubicBezTo>
                  <a:cubicBezTo>
                    <a:pt x="16093" y="18685"/>
                    <a:pt x="16122" y="18668"/>
                    <a:pt x="16147" y="18668"/>
                  </a:cubicBezTo>
                  <a:cubicBezTo>
                    <a:pt x="16180" y="18668"/>
                    <a:pt x="16205" y="18697"/>
                    <a:pt x="16352" y="18732"/>
                  </a:cubicBezTo>
                  <a:cubicBezTo>
                    <a:pt x="16388" y="18740"/>
                    <a:pt x="16426" y="18743"/>
                    <a:pt x="16465" y="18743"/>
                  </a:cubicBezTo>
                  <a:cubicBezTo>
                    <a:pt x="16553" y="18743"/>
                    <a:pt x="16646" y="18729"/>
                    <a:pt x="16731" y="18729"/>
                  </a:cubicBezTo>
                  <a:cubicBezTo>
                    <a:pt x="16753" y="18729"/>
                    <a:pt x="16774" y="18729"/>
                    <a:pt x="16795" y="18732"/>
                  </a:cubicBezTo>
                  <a:cubicBezTo>
                    <a:pt x="16963" y="18747"/>
                    <a:pt x="17147" y="18793"/>
                    <a:pt x="17300" y="18839"/>
                  </a:cubicBezTo>
                  <a:cubicBezTo>
                    <a:pt x="17375" y="18851"/>
                    <a:pt x="17409" y="18861"/>
                    <a:pt x="17433" y="18861"/>
                  </a:cubicBezTo>
                  <a:cubicBezTo>
                    <a:pt x="17467" y="18861"/>
                    <a:pt x="17479" y="18841"/>
                    <a:pt x="17560" y="18778"/>
                  </a:cubicBezTo>
                  <a:cubicBezTo>
                    <a:pt x="17713" y="18655"/>
                    <a:pt x="17682" y="18640"/>
                    <a:pt x="17713" y="18426"/>
                  </a:cubicBezTo>
                  <a:cubicBezTo>
                    <a:pt x="17713" y="18380"/>
                    <a:pt x="17743" y="18105"/>
                    <a:pt x="17805" y="18074"/>
                  </a:cubicBezTo>
                  <a:cubicBezTo>
                    <a:pt x="17820" y="18074"/>
                    <a:pt x="17942" y="18181"/>
                    <a:pt x="17958" y="18181"/>
                  </a:cubicBezTo>
                  <a:cubicBezTo>
                    <a:pt x="18034" y="18181"/>
                    <a:pt x="18111" y="18151"/>
                    <a:pt x="18187" y="18135"/>
                  </a:cubicBezTo>
                  <a:cubicBezTo>
                    <a:pt x="18200" y="18132"/>
                    <a:pt x="18213" y="18131"/>
                    <a:pt x="18226" y="18131"/>
                  </a:cubicBezTo>
                  <a:cubicBezTo>
                    <a:pt x="18300" y="18131"/>
                    <a:pt x="18367" y="18174"/>
                    <a:pt x="18439" y="18174"/>
                  </a:cubicBezTo>
                  <a:cubicBezTo>
                    <a:pt x="18484" y="18174"/>
                    <a:pt x="18532" y="18157"/>
                    <a:pt x="18585" y="18105"/>
                  </a:cubicBezTo>
                  <a:cubicBezTo>
                    <a:pt x="18640" y="18049"/>
                    <a:pt x="18685" y="18032"/>
                    <a:pt x="18728" y="18032"/>
                  </a:cubicBezTo>
                  <a:cubicBezTo>
                    <a:pt x="18799" y="18032"/>
                    <a:pt x="18863" y="18082"/>
                    <a:pt x="18952" y="18082"/>
                  </a:cubicBezTo>
                  <a:cubicBezTo>
                    <a:pt x="18971" y="18082"/>
                    <a:pt x="18991" y="18079"/>
                    <a:pt x="19013" y="18074"/>
                  </a:cubicBezTo>
                  <a:cubicBezTo>
                    <a:pt x="19048" y="18079"/>
                    <a:pt x="19083" y="18081"/>
                    <a:pt x="19117" y="18081"/>
                  </a:cubicBezTo>
                  <a:cubicBezTo>
                    <a:pt x="19419" y="18081"/>
                    <a:pt x="19721" y="17921"/>
                    <a:pt x="20022" y="17921"/>
                  </a:cubicBezTo>
                  <a:cubicBezTo>
                    <a:pt x="20328" y="17921"/>
                    <a:pt x="20481" y="17661"/>
                    <a:pt x="20787" y="17630"/>
                  </a:cubicBezTo>
                  <a:cubicBezTo>
                    <a:pt x="21078" y="17325"/>
                    <a:pt x="21353" y="17034"/>
                    <a:pt x="21552" y="16652"/>
                  </a:cubicBezTo>
                  <a:cubicBezTo>
                    <a:pt x="21628" y="16483"/>
                    <a:pt x="21720" y="16208"/>
                    <a:pt x="21889" y="16116"/>
                  </a:cubicBezTo>
                  <a:cubicBezTo>
                    <a:pt x="22057" y="16009"/>
                    <a:pt x="22332" y="15994"/>
                    <a:pt x="22516" y="15917"/>
                  </a:cubicBezTo>
                  <a:cubicBezTo>
                    <a:pt x="22714" y="15841"/>
                    <a:pt x="22806" y="15795"/>
                    <a:pt x="23036" y="15764"/>
                  </a:cubicBezTo>
                  <a:cubicBezTo>
                    <a:pt x="23235" y="15734"/>
                    <a:pt x="23296" y="15703"/>
                    <a:pt x="23449" y="15611"/>
                  </a:cubicBezTo>
                  <a:cubicBezTo>
                    <a:pt x="23602" y="15520"/>
                    <a:pt x="23800" y="15474"/>
                    <a:pt x="23923" y="15336"/>
                  </a:cubicBezTo>
                  <a:cubicBezTo>
                    <a:pt x="24030" y="15229"/>
                    <a:pt x="24183" y="14984"/>
                    <a:pt x="24305" y="14954"/>
                  </a:cubicBezTo>
                  <a:cubicBezTo>
                    <a:pt x="24565" y="14893"/>
                    <a:pt x="25774" y="14938"/>
                    <a:pt x="25376" y="14403"/>
                  </a:cubicBezTo>
                  <a:cubicBezTo>
                    <a:pt x="25299" y="14296"/>
                    <a:pt x="25177" y="14357"/>
                    <a:pt x="25101" y="14220"/>
                  </a:cubicBezTo>
                  <a:cubicBezTo>
                    <a:pt x="25075" y="14168"/>
                    <a:pt x="25052" y="14149"/>
                    <a:pt x="25031" y="14149"/>
                  </a:cubicBezTo>
                  <a:cubicBezTo>
                    <a:pt x="24978" y="14149"/>
                    <a:pt x="24934" y="14271"/>
                    <a:pt x="24862" y="14271"/>
                  </a:cubicBezTo>
                  <a:cubicBezTo>
                    <a:pt x="24846" y="14271"/>
                    <a:pt x="24829" y="14265"/>
                    <a:pt x="24810" y="14250"/>
                  </a:cubicBezTo>
                  <a:cubicBezTo>
                    <a:pt x="24795" y="14235"/>
                    <a:pt x="24871" y="13868"/>
                    <a:pt x="24871" y="13837"/>
                  </a:cubicBezTo>
                  <a:cubicBezTo>
                    <a:pt x="24871" y="13684"/>
                    <a:pt x="24917" y="13592"/>
                    <a:pt x="25070" y="13547"/>
                  </a:cubicBezTo>
                  <a:cubicBezTo>
                    <a:pt x="24978" y="13394"/>
                    <a:pt x="24841" y="13470"/>
                    <a:pt x="24764" y="13287"/>
                  </a:cubicBezTo>
                  <a:cubicBezTo>
                    <a:pt x="24734" y="13195"/>
                    <a:pt x="24734" y="12766"/>
                    <a:pt x="24795" y="12705"/>
                  </a:cubicBezTo>
                  <a:cubicBezTo>
                    <a:pt x="24875" y="12625"/>
                    <a:pt x="24953" y="12597"/>
                    <a:pt x="25031" y="12597"/>
                  </a:cubicBezTo>
                  <a:cubicBezTo>
                    <a:pt x="25205" y="12597"/>
                    <a:pt x="25383" y="12736"/>
                    <a:pt x="25605" y="12736"/>
                  </a:cubicBezTo>
                  <a:cubicBezTo>
                    <a:pt x="25789" y="12736"/>
                    <a:pt x="25881" y="12598"/>
                    <a:pt x="26049" y="12568"/>
                  </a:cubicBezTo>
                  <a:cubicBezTo>
                    <a:pt x="26248" y="12537"/>
                    <a:pt x="26385" y="12445"/>
                    <a:pt x="26584" y="12399"/>
                  </a:cubicBezTo>
                  <a:cubicBezTo>
                    <a:pt x="26982" y="12338"/>
                    <a:pt x="27135" y="12185"/>
                    <a:pt x="27135" y="11772"/>
                  </a:cubicBezTo>
                  <a:cubicBezTo>
                    <a:pt x="27089" y="11558"/>
                    <a:pt x="27395" y="11528"/>
                    <a:pt x="27533" y="11528"/>
                  </a:cubicBezTo>
                  <a:cubicBezTo>
                    <a:pt x="27793" y="11528"/>
                    <a:pt x="28037" y="11436"/>
                    <a:pt x="28282" y="11375"/>
                  </a:cubicBezTo>
                  <a:cubicBezTo>
                    <a:pt x="28475" y="11330"/>
                    <a:pt x="28715" y="11300"/>
                    <a:pt x="28954" y="11300"/>
                  </a:cubicBezTo>
                  <a:cubicBezTo>
                    <a:pt x="29208" y="11300"/>
                    <a:pt x="29462" y="11334"/>
                    <a:pt x="29659" y="11420"/>
                  </a:cubicBezTo>
                  <a:lnTo>
                    <a:pt x="30255" y="11420"/>
                  </a:lnTo>
                  <a:cubicBezTo>
                    <a:pt x="30359" y="11420"/>
                    <a:pt x="30520" y="11397"/>
                    <a:pt x="30665" y="11397"/>
                  </a:cubicBezTo>
                  <a:cubicBezTo>
                    <a:pt x="30755" y="11397"/>
                    <a:pt x="30839" y="11406"/>
                    <a:pt x="30898" y="11436"/>
                  </a:cubicBezTo>
                  <a:cubicBezTo>
                    <a:pt x="30944" y="11463"/>
                    <a:pt x="31039" y="11469"/>
                    <a:pt x="31134" y="11469"/>
                  </a:cubicBezTo>
                  <a:cubicBezTo>
                    <a:pt x="31198" y="11469"/>
                    <a:pt x="31262" y="11466"/>
                    <a:pt x="31311" y="11466"/>
                  </a:cubicBezTo>
                  <a:cubicBezTo>
                    <a:pt x="31385" y="11466"/>
                    <a:pt x="31540" y="11529"/>
                    <a:pt x="31660" y="11529"/>
                  </a:cubicBezTo>
                  <a:cubicBezTo>
                    <a:pt x="31736" y="11529"/>
                    <a:pt x="31798" y="11504"/>
                    <a:pt x="31815" y="11420"/>
                  </a:cubicBezTo>
                  <a:cubicBezTo>
                    <a:pt x="31855" y="11271"/>
                    <a:pt x="31759" y="11245"/>
                    <a:pt x="31665" y="11245"/>
                  </a:cubicBezTo>
                  <a:cubicBezTo>
                    <a:pt x="31615" y="11245"/>
                    <a:pt x="31567" y="11252"/>
                    <a:pt x="31540" y="11252"/>
                  </a:cubicBezTo>
                  <a:cubicBezTo>
                    <a:pt x="31555" y="11252"/>
                    <a:pt x="31617" y="10977"/>
                    <a:pt x="31617" y="10900"/>
                  </a:cubicBezTo>
                  <a:cubicBezTo>
                    <a:pt x="31617" y="10702"/>
                    <a:pt x="31769" y="10564"/>
                    <a:pt x="31938" y="10564"/>
                  </a:cubicBezTo>
                  <a:cubicBezTo>
                    <a:pt x="32091" y="10564"/>
                    <a:pt x="32167" y="10350"/>
                    <a:pt x="32274" y="10258"/>
                  </a:cubicBezTo>
                  <a:cubicBezTo>
                    <a:pt x="32045" y="10120"/>
                    <a:pt x="31785" y="9983"/>
                    <a:pt x="31571" y="9814"/>
                  </a:cubicBezTo>
                  <a:cubicBezTo>
                    <a:pt x="31509" y="9769"/>
                    <a:pt x="31479" y="9692"/>
                    <a:pt x="31418" y="9661"/>
                  </a:cubicBezTo>
                  <a:cubicBezTo>
                    <a:pt x="31411" y="9655"/>
                    <a:pt x="31401" y="9652"/>
                    <a:pt x="31388" y="9652"/>
                  </a:cubicBezTo>
                  <a:cubicBezTo>
                    <a:pt x="31361" y="9652"/>
                    <a:pt x="31325" y="9664"/>
                    <a:pt x="31298" y="9664"/>
                  </a:cubicBezTo>
                  <a:cubicBezTo>
                    <a:pt x="31282" y="9664"/>
                    <a:pt x="31269" y="9660"/>
                    <a:pt x="31265" y="9646"/>
                  </a:cubicBezTo>
                  <a:cubicBezTo>
                    <a:pt x="31173" y="9493"/>
                    <a:pt x="31081" y="9340"/>
                    <a:pt x="30989" y="9203"/>
                  </a:cubicBezTo>
                  <a:cubicBezTo>
                    <a:pt x="30898" y="9065"/>
                    <a:pt x="30836" y="9034"/>
                    <a:pt x="30944" y="8927"/>
                  </a:cubicBezTo>
                  <a:cubicBezTo>
                    <a:pt x="31051" y="8820"/>
                    <a:pt x="31051" y="8683"/>
                    <a:pt x="30944" y="8575"/>
                  </a:cubicBezTo>
                  <a:cubicBezTo>
                    <a:pt x="30836" y="8468"/>
                    <a:pt x="30714" y="8453"/>
                    <a:pt x="30714" y="8285"/>
                  </a:cubicBezTo>
                  <a:cubicBezTo>
                    <a:pt x="30714" y="8162"/>
                    <a:pt x="30561" y="8224"/>
                    <a:pt x="30561" y="8117"/>
                  </a:cubicBezTo>
                  <a:cubicBezTo>
                    <a:pt x="30561" y="7887"/>
                    <a:pt x="30469" y="7734"/>
                    <a:pt x="30607" y="7489"/>
                  </a:cubicBezTo>
                  <a:cubicBezTo>
                    <a:pt x="30714" y="7306"/>
                    <a:pt x="30729" y="7214"/>
                    <a:pt x="30607" y="6985"/>
                  </a:cubicBezTo>
                  <a:cubicBezTo>
                    <a:pt x="30576" y="6908"/>
                    <a:pt x="30607" y="6939"/>
                    <a:pt x="30561" y="6893"/>
                  </a:cubicBezTo>
                  <a:cubicBezTo>
                    <a:pt x="30531" y="6862"/>
                    <a:pt x="30469" y="6847"/>
                    <a:pt x="30454" y="6832"/>
                  </a:cubicBezTo>
                  <a:cubicBezTo>
                    <a:pt x="30393" y="6755"/>
                    <a:pt x="30271" y="6679"/>
                    <a:pt x="30439" y="6602"/>
                  </a:cubicBezTo>
                  <a:lnTo>
                    <a:pt x="30439" y="6602"/>
                  </a:lnTo>
                  <a:cubicBezTo>
                    <a:pt x="30438" y="6603"/>
                    <a:pt x="30438" y="6603"/>
                    <a:pt x="30438" y="6603"/>
                  </a:cubicBezTo>
                  <a:cubicBezTo>
                    <a:pt x="30410" y="6603"/>
                    <a:pt x="30485" y="5959"/>
                    <a:pt x="30515" y="5883"/>
                  </a:cubicBezTo>
                  <a:cubicBezTo>
                    <a:pt x="30576" y="5562"/>
                    <a:pt x="30500" y="4859"/>
                    <a:pt x="30163" y="4721"/>
                  </a:cubicBezTo>
                  <a:cubicBezTo>
                    <a:pt x="30255" y="4614"/>
                    <a:pt x="30362" y="4522"/>
                    <a:pt x="30454" y="4415"/>
                  </a:cubicBezTo>
                  <a:cubicBezTo>
                    <a:pt x="30362" y="4400"/>
                    <a:pt x="30010" y="4124"/>
                    <a:pt x="30010" y="4033"/>
                  </a:cubicBezTo>
                  <a:cubicBezTo>
                    <a:pt x="30010" y="3941"/>
                    <a:pt x="30133" y="3941"/>
                    <a:pt x="30163" y="3910"/>
                  </a:cubicBezTo>
                  <a:cubicBezTo>
                    <a:pt x="30209" y="3819"/>
                    <a:pt x="30163" y="3727"/>
                    <a:pt x="30286" y="3681"/>
                  </a:cubicBezTo>
                  <a:cubicBezTo>
                    <a:pt x="30393" y="3620"/>
                    <a:pt x="29980" y="3497"/>
                    <a:pt x="29934" y="3436"/>
                  </a:cubicBezTo>
                  <a:cubicBezTo>
                    <a:pt x="29858" y="3298"/>
                    <a:pt x="29659" y="3237"/>
                    <a:pt x="29659" y="3054"/>
                  </a:cubicBezTo>
                  <a:cubicBezTo>
                    <a:pt x="29649" y="3054"/>
                    <a:pt x="29640" y="3054"/>
                    <a:pt x="29630" y="3054"/>
                  </a:cubicBezTo>
                  <a:cubicBezTo>
                    <a:pt x="29358" y="3054"/>
                    <a:pt x="29374" y="2852"/>
                    <a:pt x="29230" y="2852"/>
                  </a:cubicBezTo>
                  <a:cubicBezTo>
                    <a:pt x="29221" y="2852"/>
                    <a:pt x="29211" y="2853"/>
                    <a:pt x="29200" y="2855"/>
                  </a:cubicBezTo>
                  <a:cubicBezTo>
                    <a:pt x="29193" y="2856"/>
                    <a:pt x="29187" y="2857"/>
                    <a:pt x="29181" y="2857"/>
                  </a:cubicBezTo>
                  <a:cubicBezTo>
                    <a:pt x="29052" y="2857"/>
                    <a:pt x="29109" y="2544"/>
                    <a:pt x="29123" y="2442"/>
                  </a:cubicBezTo>
                  <a:cubicBezTo>
                    <a:pt x="28940" y="2411"/>
                    <a:pt x="28741" y="2411"/>
                    <a:pt x="28542" y="2304"/>
                  </a:cubicBezTo>
                  <a:cubicBezTo>
                    <a:pt x="28396" y="2496"/>
                    <a:pt x="28239" y="2565"/>
                    <a:pt x="28081" y="2565"/>
                  </a:cubicBezTo>
                  <a:cubicBezTo>
                    <a:pt x="27875" y="2565"/>
                    <a:pt x="27669" y="2448"/>
                    <a:pt x="27487" y="2335"/>
                  </a:cubicBezTo>
                  <a:cubicBezTo>
                    <a:pt x="27454" y="2314"/>
                    <a:pt x="27436" y="2305"/>
                    <a:pt x="27429" y="2305"/>
                  </a:cubicBezTo>
                  <a:cubicBezTo>
                    <a:pt x="27395" y="2305"/>
                    <a:pt x="27635" y="2526"/>
                    <a:pt x="27499" y="2526"/>
                  </a:cubicBezTo>
                  <a:cubicBezTo>
                    <a:pt x="27464" y="2526"/>
                    <a:pt x="27402" y="2511"/>
                    <a:pt x="27303" y="2473"/>
                  </a:cubicBezTo>
                  <a:cubicBezTo>
                    <a:pt x="27104" y="2350"/>
                    <a:pt x="27181" y="2228"/>
                    <a:pt x="27257" y="2228"/>
                  </a:cubicBezTo>
                  <a:cubicBezTo>
                    <a:pt x="27487" y="2228"/>
                    <a:pt x="27181" y="2136"/>
                    <a:pt x="27135" y="2044"/>
                  </a:cubicBezTo>
                  <a:cubicBezTo>
                    <a:pt x="27043" y="1800"/>
                    <a:pt x="27043" y="1616"/>
                    <a:pt x="27135" y="1402"/>
                  </a:cubicBezTo>
                  <a:lnTo>
                    <a:pt x="27135" y="1402"/>
                  </a:lnTo>
                  <a:cubicBezTo>
                    <a:pt x="26890" y="1417"/>
                    <a:pt x="26936" y="1692"/>
                    <a:pt x="26829" y="1861"/>
                  </a:cubicBezTo>
                  <a:cubicBezTo>
                    <a:pt x="26569" y="1952"/>
                    <a:pt x="26294" y="2060"/>
                    <a:pt x="26080" y="2212"/>
                  </a:cubicBezTo>
                  <a:cubicBezTo>
                    <a:pt x="25697" y="2151"/>
                    <a:pt x="25407" y="1998"/>
                    <a:pt x="25070" y="1907"/>
                  </a:cubicBezTo>
                  <a:cubicBezTo>
                    <a:pt x="24908" y="1907"/>
                    <a:pt x="24945" y="2106"/>
                    <a:pt x="24782" y="2106"/>
                  </a:cubicBezTo>
                  <a:cubicBezTo>
                    <a:pt x="24776" y="2106"/>
                    <a:pt x="24770" y="2106"/>
                    <a:pt x="24764" y="2105"/>
                  </a:cubicBezTo>
                  <a:cubicBezTo>
                    <a:pt x="24738" y="2108"/>
                    <a:pt x="24712" y="2110"/>
                    <a:pt x="24688" y="2110"/>
                  </a:cubicBezTo>
                  <a:cubicBezTo>
                    <a:pt x="24581" y="2110"/>
                    <a:pt x="24495" y="2077"/>
                    <a:pt x="24519" y="1952"/>
                  </a:cubicBezTo>
                  <a:lnTo>
                    <a:pt x="24519" y="1952"/>
                  </a:lnTo>
                  <a:cubicBezTo>
                    <a:pt x="24129" y="2140"/>
                    <a:pt x="23728" y="2225"/>
                    <a:pt x="23339" y="2225"/>
                  </a:cubicBezTo>
                  <a:cubicBezTo>
                    <a:pt x="22143" y="2225"/>
                    <a:pt x="21064" y="1417"/>
                    <a:pt x="20787" y="285"/>
                  </a:cubicBezTo>
                  <a:cubicBezTo>
                    <a:pt x="20726" y="102"/>
                    <a:pt x="20940" y="178"/>
                    <a:pt x="20986" y="86"/>
                  </a:cubicBezTo>
                  <a:cubicBezTo>
                    <a:pt x="20880" y="25"/>
                    <a:pt x="20780" y="1"/>
                    <a:pt x="2068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2"/>
            <p:cNvSpPr/>
            <p:nvPr/>
          </p:nvSpPr>
          <p:spPr>
            <a:xfrm>
              <a:off x="4462185" y="3940914"/>
              <a:ext cx="29175" cy="31866"/>
            </a:xfrm>
            <a:custGeom>
              <a:rect b="b" l="l" r="r" t="t"/>
              <a:pathLst>
                <a:path extrusionOk="0" h="1504" w="1377">
                  <a:moveTo>
                    <a:pt x="828" y="1"/>
                  </a:moveTo>
                  <a:cubicBezTo>
                    <a:pt x="469" y="1"/>
                    <a:pt x="598" y="510"/>
                    <a:pt x="229" y="510"/>
                  </a:cubicBezTo>
                  <a:cubicBezTo>
                    <a:pt x="224" y="510"/>
                    <a:pt x="219" y="510"/>
                    <a:pt x="214" y="510"/>
                  </a:cubicBezTo>
                  <a:cubicBezTo>
                    <a:pt x="122" y="770"/>
                    <a:pt x="138" y="1122"/>
                    <a:pt x="0" y="1320"/>
                  </a:cubicBezTo>
                  <a:cubicBezTo>
                    <a:pt x="115" y="1450"/>
                    <a:pt x="298" y="1504"/>
                    <a:pt x="488" y="1504"/>
                  </a:cubicBezTo>
                  <a:cubicBezTo>
                    <a:pt x="677" y="1504"/>
                    <a:pt x="872" y="1450"/>
                    <a:pt x="1010" y="1366"/>
                  </a:cubicBezTo>
                  <a:cubicBezTo>
                    <a:pt x="1377" y="892"/>
                    <a:pt x="1285" y="479"/>
                    <a:pt x="964" y="20"/>
                  </a:cubicBezTo>
                  <a:cubicBezTo>
                    <a:pt x="912" y="7"/>
                    <a:pt x="867" y="1"/>
                    <a:pt x="828" y="1"/>
                  </a:cubicBezTo>
                  <a:close/>
                </a:path>
              </a:pathLst>
            </a:custGeom>
            <a:solidFill>
              <a:srgbClr val="434343"/>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2"/>
            <p:cNvSpPr/>
            <p:nvPr/>
          </p:nvSpPr>
          <p:spPr>
            <a:xfrm>
              <a:off x="318864" y="1677962"/>
              <a:ext cx="10721" cy="13984"/>
            </a:xfrm>
            <a:custGeom>
              <a:rect b="b" l="l" r="r" t="t"/>
              <a:pathLst>
                <a:path extrusionOk="0" h="660" w="506">
                  <a:moveTo>
                    <a:pt x="476" y="0"/>
                  </a:moveTo>
                  <a:cubicBezTo>
                    <a:pt x="284" y="0"/>
                    <a:pt x="337" y="224"/>
                    <a:pt x="262" y="224"/>
                  </a:cubicBezTo>
                  <a:cubicBezTo>
                    <a:pt x="240" y="224"/>
                    <a:pt x="207" y="205"/>
                    <a:pt x="154" y="155"/>
                  </a:cubicBezTo>
                  <a:lnTo>
                    <a:pt x="154" y="155"/>
                  </a:lnTo>
                  <a:cubicBezTo>
                    <a:pt x="92" y="353"/>
                    <a:pt x="291" y="262"/>
                    <a:pt x="261" y="415"/>
                  </a:cubicBezTo>
                  <a:cubicBezTo>
                    <a:pt x="244" y="422"/>
                    <a:pt x="230" y="425"/>
                    <a:pt x="217" y="425"/>
                  </a:cubicBezTo>
                  <a:cubicBezTo>
                    <a:pt x="122" y="425"/>
                    <a:pt x="102" y="256"/>
                    <a:pt x="54" y="256"/>
                  </a:cubicBezTo>
                  <a:cubicBezTo>
                    <a:pt x="39" y="256"/>
                    <a:pt x="23" y="270"/>
                    <a:pt x="1" y="308"/>
                  </a:cubicBezTo>
                  <a:cubicBezTo>
                    <a:pt x="138" y="384"/>
                    <a:pt x="92" y="629"/>
                    <a:pt x="261" y="659"/>
                  </a:cubicBezTo>
                  <a:cubicBezTo>
                    <a:pt x="383" y="491"/>
                    <a:pt x="444" y="246"/>
                    <a:pt x="505" y="2"/>
                  </a:cubicBezTo>
                  <a:cubicBezTo>
                    <a:pt x="495" y="1"/>
                    <a:pt x="485" y="0"/>
                    <a:pt x="47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2"/>
            <p:cNvSpPr/>
            <p:nvPr/>
          </p:nvSpPr>
          <p:spPr>
            <a:xfrm>
              <a:off x="287421" y="1236923"/>
              <a:ext cx="689018" cy="737939"/>
            </a:xfrm>
            <a:custGeom>
              <a:rect b="b" l="l" r="r" t="t"/>
              <a:pathLst>
                <a:path extrusionOk="0" h="34829" w="32520">
                  <a:moveTo>
                    <a:pt x="2076" y="29306"/>
                  </a:moveTo>
                  <a:cubicBezTo>
                    <a:pt x="2078" y="29306"/>
                    <a:pt x="2079" y="29307"/>
                    <a:pt x="2081" y="29307"/>
                  </a:cubicBezTo>
                  <a:cubicBezTo>
                    <a:pt x="2096" y="29567"/>
                    <a:pt x="1928" y="29460"/>
                    <a:pt x="2096" y="29643"/>
                  </a:cubicBezTo>
                  <a:cubicBezTo>
                    <a:pt x="2073" y="29641"/>
                    <a:pt x="2052" y="29641"/>
                    <a:pt x="2035" y="29641"/>
                  </a:cubicBezTo>
                  <a:cubicBezTo>
                    <a:pt x="1900" y="29641"/>
                    <a:pt x="1906" y="29694"/>
                    <a:pt x="1852" y="29842"/>
                  </a:cubicBezTo>
                  <a:cubicBezTo>
                    <a:pt x="1761" y="29827"/>
                    <a:pt x="1953" y="29306"/>
                    <a:pt x="2076" y="29306"/>
                  </a:cubicBezTo>
                  <a:close/>
                  <a:moveTo>
                    <a:pt x="22287" y="0"/>
                  </a:moveTo>
                  <a:cubicBezTo>
                    <a:pt x="22287" y="1729"/>
                    <a:pt x="22302" y="3687"/>
                    <a:pt x="22271" y="3687"/>
                  </a:cubicBezTo>
                  <a:lnTo>
                    <a:pt x="13461" y="3687"/>
                  </a:lnTo>
                  <a:lnTo>
                    <a:pt x="13461" y="9331"/>
                  </a:lnTo>
                  <a:lnTo>
                    <a:pt x="13461" y="10447"/>
                  </a:lnTo>
                  <a:cubicBezTo>
                    <a:pt x="13461" y="10508"/>
                    <a:pt x="13507" y="10784"/>
                    <a:pt x="13461" y="10845"/>
                  </a:cubicBezTo>
                  <a:cubicBezTo>
                    <a:pt x="13400" y="10906"/>
                    <a:pt x="13155" y="10906"/>
                    <a:pt x="13063" y="10937"/>
                  </a:cubicBezTo>
                  <a:cubicBezTo>
                    <a:pt x="12895" y="10998"/>
                    <a:pt x="12742" y="11105"/>
                    <a:pt x="12589" y="11197"/>
                  </a:cubicBezTo>
                  <a:cubicBezTo>
                    <a:pt x="12452" y="11273"/>
                    <a:pt x="12299" y="11258"/>
                    <a:pt x="12146" y="11273"/>
                  </a:cubicBezTo>
                  <a:cubicBezTo>
                    <a:pt x="11824" y="11304"/>
                    <a:pt x="11595" y="11533"/>
                    <a:pt x="11335" y="11717"/>
                  </a:cubicBezTo>
                  <a:cubicBezTo>
                    <a:pt x="11029" y="11916"/>
                    <a:pt x="10815" y="12084"/>
                    <a:pt x="10586" y="12359"/>
                  </a:cubicBezTo>
                  <a:cubicBezTo>
                    <a:pt x="10371" y="12589"/>
                    <a:pt x="10463" y="12925"/>
                    <a:pt x="10540" y="13185"/>
                  </a:cubicBezTo>
                  <a:cubicBezTo>
                    <a:pt x="10677" y="13736"/>
                    <a:pt x="10677" y="14317"/>
                    <a:pt x="10693" y="14914"/>
                  </a:cubicBezTo>
                  <a:cubicBezTo>
                    <a:pt x="10738" y="15525"/>
                    <a:pt x="10800" y="16137"/>
                    <a:pt x="10846" y="16734"/>
                  </a:cubicBezTo>
                  <a:lnTo>
                    <a:pt x="368" y="16734"/>
                  </a:lnTo>
                  <a:cubicBezTo>
                    <a:pt x="368" y="16734"/>
                    <a:pt x="200" y="17437"/>
                    <a:pt x="1" y="18095"/>
                  </a:cubicBezTo>
                  <a:cubicBezTo>
                    <a:pt x="16" y="18141"/>
                    <a:pt x="62" y="18172"/>
                    <a:pt x="123" y="18202"/>
                  </a:cubicBezTo>
                  <a:cubicBezTo>
                    <a:pt x="32" y="17850"/>
                    <a:pt x="246" y="17499"/>
                    <a:pt x="429" y="17239"/>
                  </a:cubicBezTo>
                  <a:cubicBezTo>
                    <a:pt x="842" y="17713"/>
                    <a:pt x="903" y="18523"/>
                    <a:pt x="1485" y="18814"/>
                  </a:cubicBezTo>
                  <a:cubicBezTo>
                    <a:pt x="1515" y="18692"/>
                    <a:pt x="1423" y="18447"/>
                    <a:pt x="1546" y="18401"/>
                  </a:cubicBezTo>
                  <a:cubicBezTo>
                    <a:pt x="1561" y="18462"/>
                    <a:pt x="1622" y="18615"/>
                    <a:pt x="1745" y="18707"/>
                  </a:cubicBezTo>
                  <a:cubicBezTo>
                    <a:pt x="1668" y="18707"/>
                    <a:pt x="1561" y="18707"/>
                    <a:pt x="1592" y="18814"/>
                  </a:cubicBezTo>
                  <a:cubicBezTo>
                    <a:pt x="1609" y="18817"/>
                    <a:pt x="1625" y="18819"/>
                    <a:pt x="1639" y="18819"/>
                  </a:cubicBezTo>
                  <a:cubicBezTo>
                    <a:pt x="1719" y="18819"/>
                    <a:pt x="1745" y="18772"/>
                    <a:pt x="1782" y="18772"/>
                  </a:cubicBezTo>
                  <a:cubicBezTo>
                    <a:pt x="1800" y="18772"/>
                    <a:pt x="1821" y="18783"/>
                    <a:pt x="1852" y="18814"/>
                  </a:cubicBezTo>
                  <a:cubicBezTo>
                    <a:pt x="1821" y="19089"/>
                    <a:pt x="1974" y="19212"/>
                    <a:pt x="1989" y="19456"/>
                  </a:cubicBezTo>
                  <a:cubicBezTo>
                    <a:pt x="2525" y="19671"/>
                    <a:pt x="2142" y="19946"/>
                    <a:pt x="2249" y="20466"/>
                  </a:cubicBezTo>
                  <a:cubicBezTo>
                    <a:pt x="2173" y="20588"/>
                    <a:pt x="2081" y="20680"/>
                    <a:pt x="1989" y="20772"/>
                  </a:cubicBezTo>
                  <a:cubicBezTo>
                    <a:pt x="2010" y="20785"/>
                    <a:pt x="2030" y="20790"/>
                    <a:pt x="2048" y="20790"/>
                  </a:cubicBezTo>
                  <a:cubicBezTo>
                    <a:pt x="2110" y="20790"/>
                    <a:pt x="2155" y="20731"/>
                    <a:pt x="2181" y="20731"/>
                  </a:cubicBezTo>
                  <a:cubicBezTo>
                    <a:pt x="2192" y="20731"/>
                    <a:pt x="2200" y="20742"/>
                    <a:pt x="2204" y="20772"/>
                  </a:cubicBezTo>
                  <a:cubicBezTo>
                    <a:pt x="2204" y="21384"/>
                    <a:pt x="1760" y="21537"/>
                    <a:pt x="1638" y="22026"/>
                  </a:cubicBezTo>
                  <a:cubicBezTo>
                    <a:pt x="1882" y="21995"/>
                    <a:pt x="1882" y="21735"/>
                    <a:pt x="2096" y="21674"/>
                  </a:cubicBezTo>
                  <a:lnTo>
                    <a:pt x="2096" y="21674"/>
                  </a:lnTo>
                  <a:cubicBezTo>
                    <a:pt x="2008" y="22011"/>
                    <a:pt x="1780" y="22180"/>
                    <a:pt x="1478" y="22180"/>
                  </a:cubicBezTo>
                  <a:cubicBezTo>
                    <a:pt x="1465" y="22180"/>
                    <a:pt x="1452" y="22180"/>
                    <a:pt x="1439" y="22179"/>
                  </a:cubicBezTo>
                  <a:lnTo>
                    <a:pt x="1439" y="22179"/>
                  </a:lnTo>
                  <a:cubicBezTo>
                    <a:pt x="1592" y="22225"/>
                    <a:pt x="1561" y="22424"/>
                    <a:pt x="1638" y="22531"/>
                  </a:cubicBezTo>
                  <a:cubicBezTo>
                    <a:pt x="2601" y="22867"/>
                    <a:pt x="2448" y="24290"/>
                    <a:pt x="2800" y="25208"/>
                  </a:cubicBezTo>
                  <a:lnTo>
                    <a:pt x="2800" y="26324"/>
                  </a:lnTo>
                  <a:cubicBezTo>
                    <a:pt x="2800" y="26401"/>
                    <a:pt x="2678" y="26355"/>
                    <a:pt x="2708" y="26462"/>
                  </a:cubicBezTo>
                  <a:cubicBezTo>
                    <a:pt x="2678" y="26630"/>
                    <a:pt x="2724" y="26722"/>
                    <a:pt x="2800" y="26768"/>
                  </a:cubicBezTo>
                  <a:cubicBezTo>
                    <a:pt x="2555" y="27318"/>
                    <a:pt x="2464" y="28007"/>
                    <a:pt x="2204" y="28542"/>
                  </a:cubicBezTo>
                  <a:cubicBezTo>
                    <a:pt x="2219" y="28542"/>
                    <a:pt x="2239" y="28540"/>
                    <a:pt x="2260" y="28540"/>
                  </a:cubicBezTo>
                  <a:cubicBezTo>
                    <a:pt x="2300" y="28540"/>
                    <a:pt x="2341" y="28547"/>
                    <a:pt x="2341" y="28588"/>
                  </a:cubicBezTo>
                  <a:cubicBezTo>
                    <a:pt x="2249" y="28787"/>
                    <a:pt x="2127" y="28970"/>
                    <a:pt x="2051" y="29184"/>
                  </a:cubicBezTo>
                  <a:cubicBezTo>
                    <a:pt x="2040" y="29188"/>
                    <a:pt x="2031" y="29190"/>
                    <a:pt x="2024" y="29190"/>
                  </a:cubicBezTo>
                  <a:cubicBezTo>
                    <a:pt x="1942" y="29190"/>
                    <a:pt x="2056" y="28983"/>
                    <a:pt x="1963" y="28983"/>
                  </a:cubicBezTo>
                  <a:cubicBezTo>
                    <a:pt x="1957" y="28983"/>
                    <a:pt x="1951" y="28984"/>
                    <a:pt x="1943" y="28986"/>
                  </a:cubicBezTo>
                  <a:cubicBezTo>
                    <a:pt x="1898" y="29322"/>
                    <a:pt x="1791" y="29582"/>
                    <a:pt x="1638" y="29796"/>
                  </a:cubicBezTo>
                  <a:cubicBezTo>
                    <a:pt x="1714" y="30072"/>
                    <a:pt x="1332" y="31050"/>
                    <a:pt x="1592" y="31402"/>
                  </a:cubicBezTo>
                  <a:cubicBezTo>
                    <a:pt x="1622" y="30959"/>
                    <a:pt x="1989" y="30637"/>
                    <a:pt x="1943" y="30255"/>
                  </a:cubicBezTo>
                  <a:cubicBezTo>
                    <a:pt x="2050" y="30172"/>
                    <a:pt x="2065" y="29923"/>
                    <a:pt x="2245" y="29923"/>
                  </a:cubicBezTo>
                  <a:cubicBezTo>
                    <a:pt x="2297" y="29923"/>
                    <a:pt x="2363" y="29944"/>
                    <a:pt x="2448" y="29995"/>
                  </a:cubicBezTo>
                  <a:cubicBezTo>
                    <a:pt x="2509" y="29980"/>
                    <a:pt x="2509" y="29873"/>
                    <a:pt x="2586" y="29842"/>
                  </a:cubicBezTo>
                  <a:cubicBezTo>
                    <a:pt x="2613" y="29922"/>
                    <a:pt x="2686" y="30049"/>
                    <a:pt x="2817" y="30049"/>
                  </a:cubicBezTo>
                  <a:cubicBezTo>
                    <a:pt x="2835" y="30049"/>
                    <a:pt x="2855" y="30047"/>
                    <a:pt x="2877" y="30041"/>
                  </a:cubicBezTo>
                  <a:cubicBezTo>
                    <a:pt x="2994" y="30036"/>
                    <a:pt x="3097" y="30034"/>
                    <a:pt x="3197" y="30034"/>
                  </a:cubicBezTo>
                  <a:cubicBezTo>
                    <a:pt x="3397" y="30034"/>
                    <a:pt x="3580" y="30041"/>
                    <a:pt x="3825" y="30041"/>
                  </a:cubicBezTo>
                  <a:cubicBezTo>
                    <a:pt x="3917" y="30041"/>
                    <a:pt x="3855" y="29949"/>
                    <a:pt x="3932" y="29949"/>
                  </a:cubicBezTo>
                  <a:cubicBezTo>
                    <a:pt x="4000" y="29949"/>
                    <a:pt x="4020" y="29998"/>
                    <a:pt x="4066" y="29998"/>
                  </a:cubicBezTo>
                  <a:cubicBezTo>
                    <a:pt x="4072" y="29998"/>
                    <a:pt x="4078" y="29997"/>
                    <a:pt x="4085" y="29995"/>
                  </a:cubicBezTo>
                  <a:cubicBezTo>
                    <a:pt x="4187" y="29961"/>
                    <a:pt x="4222" y="29801"/>
                    <a:pt x="4307" y="29801"/>
                  </a:cubicBezTo>
                  <a:cubicBezTo>
                    <a:pt x="4337" y="29801"/>
                    <a:pt x="4374" y="29821"/>
                    <a:pt x="4421" y="29873"/>
                  </a:cubicBezTo>
                  <a:cubicBezTo>
                    <a:pt x="4440" y="29888"/>
                    <a:pt x="4459" y="29894"/>
                    <a:pt x="4480" y="29894"/>
                  </a:cubicBezTo>
                  <a:cubicBezTo>
                    <a:pt x="4561" y="29894"/>
                    <a:pt x="4654" y="29796"/>
                    <a:pt x="4727" y="29796"/>
                  </a:cubicBezTo>
                  <a:cubicBezTo>
                    <a:pt x="4799" y="29796"/>
                    <a:pt x="4965" y="29837"/>
                    <a:pt x="5096" y="29837"/>
                  </a:cubicBezTo>
                  <a:cubicBezTo>
                    <a:pt x="5161" y="29837"/>
                    <a:pt x="5217" y="29827"/>
                    <a:pt x="5247" y="29796"/>
                  </a:cubicBezTo>
                  <a:cubicBezTo>
                    <a:pt x="5301" y="29742"/>
                    <a:pt x="5212" y="29557"/>
                    <a:pt x="5286" y="29557"/>
                  </a:cubicBezTo>
                  <a:cubicBezTo>
                    <a:pt x="5295" y="29557"/>
                    <a:pt x="5308" y="29560"/>
                    <a:pt x="5324" y="29567"/>
                  </a:cubicBezTo>
                  <a:cubicBezTo>
                    <a:pt x="5354" y="29579"/>
                    <a:pt x="5378" y="29584"/>
                    <a:pt x="5398" y="29584"/>
                  </a:cubicBezTo>
                  <a:cubicBezTo>
                    <a:pt x="5479" y="29584"/>
                    <a:pt x="5501" y="29503"/>
                    <a:pt x="5660" y="29490"/>
                  </a:cubicBezTo>
                  <a:lnTo>
                    <a:pt x="5660" y="29490"/>
                  </a:lnTo>
                  <a:cubicBezTo>
                    <a:pt x="5647" y="29581"/>
                    <a:pt x="5645" y="29650"/>
                    <a:pt x="5711" y="29650"/>
                  </a:cubicBezTo>
                  <a:cubicBezTo>
                    <a:pt x="5722" y="29650"/>
                    <a:pt x="5736" y="29648"/>
                    <a:pt x="5752" y="29643"/>
                  </a:cubicBezTo>
                  <a:cubicBezTo>
                    <a:pt x="5792" y="29617"/>
                    <a:pt x="5879" y="29602"/>
                    <a:pt x="5968" y="29602"/>
                  </a:cubicBezTo>
                  <a:cubicBezTo>
                    <a:pt x="6084" y="29602"/>
                    <a:pt x="6202" y="29628"/>
                    <a:pt x="6211" y="29689"/>
                  </a:cubicBezTo>
                  <a:cubicBezTo>
                    <a:pt x="6270" y="29630"/>
                    <a:pt x="6382" y="29613"/>
                    <a:pt x="6506" y="29613"/>
                  </a:cubicBezTo>
                  <a:cubicBezTo>
                    <a:pt x="6671" y="29613"/>
                    <a:pt x="6856" y="29643"/>
                    <a:pt x="6960" y="29643"/>
                  </a:cubicBezTo>
                  <a:cubicBezTo>
                    <a:pt x="6988" y="29643"/>
                    <a:pt x="7052" y="29635"/>
                    <a:pt x="7117" y="29635"/>
                  </a:cubicBezTo>
                  <a:cubicBezTo>
                    <a:pt x="7230" y="29635"/>
                    <a:pt x="7344" y="29660"/>
                    <a:pt x="7266" y="29796"/>
                  </a:cubicBezTo>
                  <a:cubicBezTo>
                    <a:pt x="7358" y="29812"/>
                    <a:pt x="7511" y="29781"/>
                    <a:pt x="7465" y="29949"/>
                  </a:cubicBezTo>
                  <a:cubicBezTo>
                    <a:pt x="7491" y="29917"/>
                    <a:pt x="7520" y="29904"/>
                    <a:pt x="7551" y="29904"/>
                  </a:cubicBezTo>
                  <a:cubicBezTo>
                    <a:pt x="7667" y="29904"/>
                    <a:pt x="7806" y="30088"/>
                    <a:pt x="7878" y="30148"/>
                  </a:cubicBezTo>
                  <a:cubicBezTo>
                    <a:pt x="7955" y="30209"/>
                    <a:pt x="8062" y="30347"/>
                    <a:pt x="8169" y="30393"/>
                  </a:cubicBezTo>
                  <a:cubicBezTo>
                    <a:pt x="8215" y="30423"/>
                    <a:pt x="8245" y="30469"/>
                    <a:pt x="8276" y="30500"/>
                  </a:cubicBezTo>
                  <a:cubicBezTo>
                    <a:pt x="8184" y="30592"/>
                    <a:pt x="8261" y="30561"/>
                    <a:pt x="8276" y="30592"/>
                  </a:cubicBezTo>
                  <a:cubicBezTo>
                    <a:pt x="8291" y="30637"/>
                    <a:pt x="8245" y="30729"/>
                    <a:pt x="8276" y="30745"/>
                  </a:cubicBezTo>
                  <a:cubicBezTo>
                    <a:pt x="8285" y="30754"/>
                    <a:pt x="8297" y="30756"/>
                    <a:pt x="8310" y="30756"/>
                  </a:cubicBezTo>
                  <a:cubicBezTo>
                    <a:pt x="8323" y="30756"/>
                    <a:pt x="8338" y="30753"/>
                    <a:pt x="8352" y="30753"/>
                  </a:cubicBezTo>
                  <a:cubicBezTo>
                    <a:pt x="8370" y="30753"/>
                    <a:pt x="8386" y="30757"/>
                    <a:pt x="8398" y="30775"/>
                  </a:cubicBezTo>
                  <a:cubicBezTo>
                    <a:pt x="8490" y="30867"/>
                    <a:pt x="8521" y="30821"/>
                    <a:pt x="8521" y="30959"/>
                  </a:cubicBezTo>
                  <a:cubicBezTo>
                    <a:pt x="8521" y="30974"/>
                    <a:pt x="8566" y="31035"/>
                    <a:pt x="8582" y="31050"/>
                  </a:cubicBezTo>
                  <a:cubicBezTo>
                    <a:pt x="8643" y="31020"/>
                    <a:pt x="8934" y="30852"/>
                    <a:pt x="8949" y="30852"/>
                  </a:cubicBezTo>
                  <a:cubicBezTo>
                    <a:pt x="8949" y="30852"/>
                    <a:pt x="8949" y="31117"/>
                    <a:pt x="9037" y="31117"/>
                  </a:cubicBezTo>
                  <a:cubicBezTo>
                    <a:pt x="9055" y="31117"/>
                    <a:pt x="9076" y="31107"/>
                    <a:pt x="9102" y="31081"/>
                  </a:cubicBezTo>
                  <a:cubicBezTo>
                    <a:pt x="9163" y="31020"/>
                    <a:pt x="9438" y="30943"/>
                    <a:pt x="9515" y="30943"/>
                  </a:cubicBezTo>
                  <a:cubicBezTo>
                    <a:pt x="9515" y="30943"/>
                    <a:pt x="9467" y="31145"/>
                    <a:pt x="9538" y="31145"/>
                  </a:cubicBezTo>
                  <a:cubicBezTo>
                    <a:pt x="9557" y="31145"/>
                    <a:pt x="9584" y="31131"/>
                    <a:pt x="9622" y="31096"/>
                  </a:cubicBezTo>
                  <a:cubicBezTo>
                    <a:pt x="9683" y="31249"/>
                    <a:pt x="9790" y="31173"/>
                    <a:pt x="9836" y="31356"/>
                  </a:cubicBezTo>
                  <a:cubicBezTo>
                    <a:pt x="9836" y="31448"/>
                    <a:pt x="9928" y="31479"/>
                    <a:pt x="9943" y="31509"/>
                  </a:cubicBezTo>
                  <a:cubicBezTo>
                    <a:pt x="9974" y="31586"/>
                    <a:pt x="10020" y="31678"/>
                    <a:pt x="10035" y="31754"/>
                  </a:cubicBezTo>
                  <a:cubicBezTo>
                    <a:pt x="10050" y="31831"/>
                    <a:pt x="10050" y="31999"/>
                    <a:pt x="10096" y="32060"/>
                  </a:cubicBezTo>
                  <a:cubicBezTo>
                    <a:pt x="10142" y="32136"/>
                    <a:pt x="10234" y="32091"/>
                    <a:pt x="10234" y="32213"/>
                  </a:cubicBezTo>
                  <a:cubicBezTo>
                    <a:pt x="10140" y="32226"/>
                    <a:pt x="10187" y="32392"/>
                    <a:pt x="10241" y="32392"/>
                  </a:cubicBezTo>
                  <a:cubicBezTo>
                    <a:pt x="10249" y="32392"/>
                    <a:pt x="10257" y="32389"/>
                    <a:pt x="10264" y="32381"/>
                  </a:cubicBezTo>
                  <a:cubicBezTo>
                    <a:pt x="10278" y="32367"/>
                    <a:pt x="10295" y="32362"/>
                    <a:pt x="10313" y="32362"/>
                  </a:cubicBezTo>
                  <a:cubicBezTo>
                    <a:pt x="10355" y="32362"/>
                    <a:pt x="10405" y="32390"/>
                    <a:pt x="10448" y="32412"/>
                  </a:cubicBezTo>
                  <a:cubicBezTo>
                    <a:pt x="10693" y="32519"/>
                    <a:pt x="10448" y="32764"/>
                    <a:pt x="10754" y="32764"/>
                  </a:cubicBezTo>
                  <a:cubicBezTo>
                    <a:pt x="10797" y="32764"/>
                    <a:pt x="10877" y="32711"/>
                    <a:pt x="10921" y="32711"/>
                  </a:cubicBezTo>
                  <a:cubicBezTo>
                    <a:pt x="10940" y="32711"/>
                    <a:pt x="10953" y="32721"/>
                    <a:pt x="10953" y="32748"/>
                  </a:cubicBezTo>
                  <a:cubicBezTo>
                    <a:pt x="10953" y="32886"/>
                    <a:pt x="10998" y="32871"/>
                    <a:pt x="10998" y="33039"/>
                  </a:cubicBezTo>
                  <a:cubicBezTo>
                    <a:pt x="10998" y="33069"/>
                    <a:pt x="11411" y="33345"/>
                    <a:pt x="11090" y="33375"/>
                  </a:cubicBezTo>
                  <a:cubicBezTo>
                    <a:pt x="11121" y="33391"/>
                    <a:pt x="11182" y="33513"/>
                    <a:pt x="11197" y="33513"/>
                  </a:cubicBezTo>
                  <a:cubicBezTo>
                    <a:pt x="11209" y="33522"/>
                    <a:pt x="11224" y="33525"/>
                    <a:pt x="11241" y="33525"/>
                  </a:cubicBezTo>
                  <a:cubicBezTo>
                    <a:pt x="11277" y="33525"/>
                    <a:pt x="11320" y="33509"/>
                    <a:pt x="11352" y="33509"/>
                  </a:cubicBezTo>
                  <a:cubicBezTo>
                    <a:pt x="11378" y="33509"/>
                    <a:pt x="11396" y="33520"/>
                    <a:pt x="11396" y="33559"/>
                  </a:cubicBezTo>
                  <a:cubicBezTo>
                    <a:pt x="11396" y="33697"/>
                    <a:pt x="11580" y="33788"/>
                    <a:pt x="11702" y="33819"/>
                  </a:cubicBezTo>
                  <a:cubicBezTo>
                    <a:pt x="11708" y="33797"/>
                    <a:pt x="11721" y="33788"/>
                    <a:pt x="11739" y="33788"/>
                  </a:cubicBezTo>
                  <a:cubicBezTo>
                    <a:pt x="11821" y="33788"/>
                    <a:pt x="12012" y="33977"/>
                    <a:pt x="12100" y="34003"/>
                  </a:cubicBezTo>
                  <a:cubicBezTo>
                    <a:pt x="12176" y="34018"/>
                    <a:pt x="12253" y="34064"/>
                    <a:pt x="12253" y="34155"/>
                  </a:cubicBezTo>
                  <a:cubicBezTo>
                    <a:pt x="12253" y="34339"/>
                    <a:pt x="12283" y="34278"/>
                    <a:pt x="12345" y="34400"/>
                  </a:cubicBezTo>
                  <a:cubicBezTo>
                    <a:pt x="12386" y="34492"/>
                    <a:pt x="12428" y="34502"/>
                    <a:pt x="12474" y="34502"/>
                  </a:cubicBezTo>
                  <a:cubicBezTo>
                    <a:pt x="12487" y="34502"/>
                    <a:pt x="12501" y="34501"/>
                    <a:pt x="12515" y="34501"/>
                  </a:cubicBezTo>
                  <a:cubicBezTo>
                    <a:pt x="12543" y="34501"/>
                    <a:pt x="12572" y="34504"/>
                    <a:pt x="12605" y="34523"/>
                  </a:cubicBezTo>
                  <a:cubicBezTo>
                    <a:pt x="12681" y="34584"/>
                    <a:pt x="12742" y="34737"/>
                    <a:pt x="12849" y="34737"/>
                  </a:cubicBezTo>
                  <a:cubicBezTo>
                    <a:pt x="12919" y="34737"/>
                    <a:pt x="13026" y="34674"/>
                    <a:pt x="13091" y="34674"/>
                  </a:cubicBezTo>
                  <a:cubicBezTo>
                    <a:pt x="13098" y="34674"/>
                    <a:pt x="13104" y="34674"/>
                    <a:pt x="13109" y="34676"/>
                  </a:cubicBezTo>
                  <a:cubicBezTo>
                    <a:pt x="13155" y="34691"/>
                    <a:pt x="13262" y="34798"/>
                    <a:pt x="13308" y="34828"/>
                  </a:cubicBezTo>
                  <a:cubicBezTo>
                    <a:pt x="13339" y="34767"/>
                    <a:pt x="13385" y="34767"/>
                    <a:pt x="13369" y="34676"/>
                  </a:cubicBezTo>
                  <a:lnTo>
                    <a:pt x="13369" y="34676"/>
                  </a:lnTo>
                  <a:cubicBezTo>
                    <a:pt x="13446" y="34706"/>
                    <a:pt x="13476" y="34676"/>
                    <a:pt x="13507" y="34721"/>
                  </a:cubicBezTo>
                  <a:cubicBezTo>
                    <a:pt x="13660" y="34676"/>
                    <a:pt x="13645" y="34584"/>
                    <a:pt x="13721" y="34523"/>
                  </a:cubicBezTo>
                  <a:cubicBezTo>
                    <a:pt x="13767" y="34492"/>
                    <a:pt x="13920" y="34538"/>
                    <a:pt x="13920" y="34400"/>
                  </a:cubicBezTo>
                  <a:cubicBezTo>
                    <a:pt x="13920" y="34385"/>
                    <a:pt x="13996" y="34339"/>
                    <a:pt x="14027" y="34324"/>
                  </a:cubicBezTo>
                  <a:cubicBezTo>
                    <a:pt x="14003" y="34215"/>
                    <a:pt x="14064" y="33993"/>
                    <a:pt x="14009" y="33993"/>
                  </a:cubicBezTo>
                  <a:cubicBezTo>
                    <a:pt x="13994" y="33993"/>
                    <a:pt x="13971" y="34009"/>
                    <a:pt x="13935" y="34048"/>
                  </a:cubicBezTo>
                  <a:cubicBezTo>
                    <a:pt x="13905" y="33957"/>
                    <a:pt x="13874" y="33957"/>
                    <a:pt x="13920" y="33880"/>
                  </a:cubicBezTo>
                  <a:cubicBezTo>
                    <a:pt x="13828" y="33788"/>
                    <a:pt x="13935" y="33482"/>
                    <a:pt x="13966" y="33375"/>
                  </a:cubicBezTo>
                  <a:cubicBezTo>
                    <a:pt x="14027" y="33207"/>
                    <a:pt x="14165" y="32962"/>
                    <a:pt x="14165" y="32794"/>
                  </a:cubicBezTo>
                  <a:cubicBezTo>
                    <a:pt x="14165" y="32631"/>
                    <a:pt x="14253" y="32624"/>
                    <a:pt x="14344" y="32624"/>
                  </a:cubicBezTo>
                  <a:cubicBezTo>
                    <a:pt x="14352" y="32624"/>
                    <a:pt x="14360" y="32624"/>
                    <a:pt x="14368" y="32624"/>
                  </a:cubicBezTo>
                  <a:cubicBezTo>
                    <a:pt x="14405" y="32624"/>
                    <a:pt x="14441" y="32623"/>
                    <a:pt x="14471" y="32611"/>
                  </a:cubicBezTo>
                  <a:cubicBezTo>
                    <a:pt x="14547" y="32580"/>
                    <a:pt x="14593" y="32488"/>
                    <a:pt x="14624" y="32458"/>
                  </a:cubicBezTo>
                  <a:cubicBezTo>
                    <a:pt x="14643" y="32448"/>
                    <a:pt x="14663" y="32445"/>
                    <a:pt x="14682" y="32445"/>
                  </a:cubicBezTo>
                  <a:cubicBezTo>
                    <a:pt x="14712" y="32445"/>
                    <a:pt x="14741" y="32452"/>
                    <a:pt x="14765" y="32452"/>
                  </a:cubicBezTo>
                  <a:cubicBezTo>
                    <a:pt x="14799" y="32452"/>
                    <a:pt x="14822" y="32438"/>
                    <a:pt x="14822" y="32366"/>
                  </a:cubicBezTo>
                  <a:cubicBezTo>
                    <a:pt x="14739" y="32329"/>
                    <a:pt x="14785" y="32309"/>
                    <a:pt x="14847" y="32309"/>
                  </a:cubicBezTo>
                  <a:cubicBezTo>
                    <a:pt x="14888" y="32309"/>
                    <a:pt x="14936" y="32317"/>
                    <a:pt x="14960" y="32335"/>
                  </a:cubicBezTo>
                  <a:cubicBezTo>
                    <a:pt x="14991" y="32366"/>
                    <a:pt x="15067" y="32458"/>
                    <a:pt x="15098" y="32473"/>
                  </a:cubicBezTo>
                  <a:cubicBezTo>
                    <a:pt x="15235" y="32534"/>
                    <a:pt x="15327" y="32840"/>
                    <a:pt x="15480" y="32962"/>
                  </a:cubicBezTo>
                  <a:cubicBezTo>
                    <a:pt x="15511" y="32993"/>
                    <a:pt x="15648" y="33069"/>
                    <a:pt x="15679" y="33100"/>
                  </a:cubicBezTo>
                  <a:cubicBezTo>
                    <a:pt x="15817" y="33192"/>
                    <a:pt x="15954" y="33299"/>
                    <a:pt x="16092" y="33391"/>
                  </a:cubicBezTo>
                  <a:cubicBezTo>
                    <a:pt x="16230" y="33482"/>
                    <a:pt x="16245" y="33651"/>
                    <a:pt x="16383" y="33773"/>
                  </a:cubicBezTo>
                  <a:cubicBezTo>
                    <a:pt x="16444" y="33697"/>
                    <a:pt x="16413" y="33513"/>
                    <a:pt x="16520" y="33513"/>
                  </a:cubicBezTo>
                  <a:cubicBezTo>
                    <a:pt x="16551" y="33513"/>
                    <a:pt x="16643" y="33314"/>
                    <a:pt x="16643" y="33314"/>
                  </a:cubicBezTo>
                  <a:cubicBezTo>
                    <a:pt x="16719" y="33192"/>
                    <a:pt x="16948" y="33146"/>
                    <a:pt x="16796" y="32917"/>
                  </a:cubicBezTo>
                  <a:cubicBezTo>
                    <a:pt x="16811" y="32901"/>
                    <a:pt x="16964" y="32794"/>
                    <a:pt x="16979" y="32764"/>
                  </a:cubicBezTo>
                  <a:cubicBezTo>
                    <a:pt x="17115" y="32858"/>
                    <a:pt x="17344" y="32880"/>
                    <a:pt x="17485" y="32880"/>
                  </a:cubicBezTo>
                  <a:cubicBezTo>
                    <a:pt x="17550" y="32880"/>
                    <a:pt x="17597" y="32875"/>
                    <a:pt x="17606" y="32871"/>
                  </a:cubicBezTo>
                  <a:cubicBezTo>
                    <a:pt x="17642" y="32901"/>
                    <a:pt x="17696" y="32910"/>
                    <a:pt x="17759" y="32910"/>
                  </a:cubicBezTo>
                  <a:cubicBezTo>
                    <a:pt x="17838" y="32910"/>
                    <a:pt x="17930" y="32896"/>
                    <a:pt x="18015" y="32896"/>
                  </a:cubicBezTo>
                  <a:cubicBezTo>
                    <a:pt x="18066" y="32896"/>
                    <a:pt x="18115" y="32901"/>
                    <a:pt x="18157" y="32917"/>
                  </a:cubicBezTo>
                  <a:cubicBezTo>
                    <a:pt x="18371" y="32993"/>
                    <a:pt x="18493" y="33069"/>
                    <a:pt x="18753" y="33069"/>
                  </a:cubicBezTo>
                  <a:lnTo>
                    <a:pt x="19059" y="33069"/>
                  </a:lnTo>
                  <a:cubicBezTo>
                    <a:pt x="19258" y="33069"/>
                    <a:pt x="19258" y="33024"/>
                    <a:pt x="19411" y="32962"/>
                  </a:cubicBezTo>
                  <a:cubicBezTo>
                    <a:pt x="19656" y="32871"/>
                    <a:pt x="19992" y="32886"/>
                    <a:pt x="20283" y="32871"/>
                  </a:cubicBezTo>
                  <a:cubicBezTo>
                    <a:pt x="20375" y="32855"/>
                    <a:pt x="20298" y="32672"/>
                    <a:pt x="20298" y="32595"/>
                  </a:cubicBezTo>
                  <a:cubicBezTo>
                    <a:pt x="20268" y="32427"/>
                    <a:pt x="20314" y="32381"/>
                    <a:pt x="20436" y="32259"/>
                  </a:cubicBezTo>
                  <a:cubicBezTo>
                    <a:pt x="20526" y="32166"/>
                    <a:pt x="20587" y="32129"/>
                    <a:pt x="20627" y="32129"/>
                  </a:cubicBezTo>
                  <a:cubicBezTo>
                    <a:pt x="20781" y="32129"/>
                    <a:pt x="20648" y="32657"/>
                    <a:pt x="20696" y="32718"/>
                  </a:cubicBezTo>
                  <a:cubicBezTo>
                    <a:pt x="20716" y="32733"/>
                    <a:pt x="21835" y="32738"/>
                    <a:pt x="23317" y="32738"/>
                  </a:cubicBezTo>
                  <a:cubicBezTo>
                    <a:pt x="26281" y="32738"/>
                    <a:pt x="30699" y="32718"/>
                    <a:pt x="30699" y="32718"/>
                  </a:cubicBezTo>
                  <a:lnTo>
                    <a:pt x="30959" y="31356"/>
                  </a:lnTo>
                  <a:cubicBezTo>
                    <a:pt x="31005" y="31096"/>
                    <a:pt x="31051" y="30836"/>
                    <a:pt x="31097" y="30576"/>
                  </a:cubicBezTo>
                  <a:cubicBezTo>
                    <a:pt x="31128" y="30408"/>
                    <a:pt x="30760" y="30240"/>
                    <a:pt x="30623" y="30148"/>
                  </a:cubicBezTo>
                  <a:cubicBezTo>
                    <a:pt x="30500" y="30056"/>
                    <a:pt x="30409" y="30041"/>
                    <a:pt x="30393" y="29888"/>
                  </a:cubicBezTo>
                  <a:cubicBezTo>
                    <a:pt x="30363" y="29659"/>
                    <a:pt x="30347" y="29429"/>
                    <a:pt x="30317" y="29184"/>
                  </a:cubicBezTo>
                  <a:cubicBezTo>
                    <a:pt x="30225" y="28175"/>
                    <a:pt x="28787" y="14914"/>
                    <a:pt x="28787" y="14914"/>
                  </a:cubicBezTo>
                  <a:cubicBezTo>
                    <a:pt x="28588" y="13048"/>
                    <a:pt x="28359" y="11197"/>
                    <a:pt x="28130" y="9331"/>
                  </a:cubicBezTo>
                  <a:cubicBezTo>
                    <a:pt x="28038" y="8382"/>
                    <a:pt x="27931" y="7449"/>
                    <a:pt x="27839" y="6501"/>
                  </a:cubicBezTo>
                  <a:lnTo>
                    <a:pt x="32519" y="6501"/>
                  </a:lnTo>
                  <a:cubicBezTo>
                    <a:pt x="31479" y="5797"/>
                    <a:pt x="22287" y="1"/>
                    <a:pt x="2228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2"/>
            <p:cNvSpPr/>
            <p:nvPr/>
          </p:nvSpPr>
          <p:spPr>
            <a:xfrm>
              <a:off x="558685" y="1374641"/>
              <a:ext cx="926233" cy="860785"/>
            </a:xfrm>
            <a:custGeom>
              <a:rect b="b" l="l" r="r" t="t"/>
              <a:pathLst>
                <a:path extrusionOk="0" h="40627" w="43716">
                  <a:moveTo>
                    <a:pt x="22921" y="22485"/>
                  </a:moveTo>
                  <a:cubicBezTo>
                    <a:pt x="22928" y="22485"/>
                    <a:pt x="22936" y="22485"/>
                    <a:pt x="22944" y="22486"/>
                  </a:cubicBezTo>
                  <a:lnTo>
                    <a:pt x="22944" y="22837"/>
                  </a:lnTo>
                  <a:cubicBezTo>
                    <a:pt x="22934" y="22836"/>
                    <a:pt x="22924" y="22836"/>
                    <a:pt x="22915" y="22836"/>
                  </a:cubicBezTo>
                  <a:cubicBezTo>
                    <a:pt x="22803" y="22836"/>
                    <a:pt x="22761" y="22904"/>
                    <a:pt x="22650" y="22904"/>
                  </a:cubicBezTo>
                  <a:cubicBezTo>
                    <a:pt x="22632" y="22904"/>
                    <a:pt x="22613" y="22902"/>
                    <a:pt x="22592" y="22899"/>
                  </a:cubicBezTo>
                  <a:cubicBezTo>
                    <a:pt x="22681" y="22735"/>
                    <a:pt x="22669" y="22485"/>
                    <a:pt x="22921" y="22485"/>
                  </a:cubicBezTo>
                  <a:close/>
                  <a:moveTo>
                    <a:pt x="22332" y="22547"/>
                  </a:moveTo>
                  <a:cubicBezTo>
                    <a:pt x="22485" y="22593"/>
                    <a:pt x="22424" y="22853"/>
                    <a:pt x="22546" y="22944"/>
                  </a:cubicBezTo>
                  <a:cubicBezTo>
                    <a:pt x="22470" y="22933"/>
                    <a:pt x="22379" y="22919"/>
                    <a:pt x="22291" y="22919"/>
                  </a:cubicBezTo>
                  <a:cubicBezTo>
                    <a:pt x="22150" y="22919"/>
                    <a:pt x="22018" y="22955"/>
                    <a:pt x="21980" y="23097"/>
                  </a:cubicBezTo>
                  <a:cubicBezTo>
                    <a:pt x="21659" y="23097"/>
                    <a:pt x="21307" y="23189"/>
                    <a:pt x="20925" y="23250"/>
                  </a:cubicBezTo>
                  <a:cubicBezTo>
                    <a:pt x="21170" y="22990"/>
                    <a:pt x="21919" y="22807"/>
                    <a:pt x="22332" y="22547"/>
                  </a:cubicBezTo>
                  <a:close/>
                  <a:moveTo>
                    <a:pt x="25865" y="24413"/>
                  </a:moveTo>
                  <a:cubicBezTo>
                    <a:pt x="25835" y="24658"/>
                    <a:pt x="25422" y="24535"/>
                    <a:pt x="25269" y="24658"/>
                  </a:cubicBezTo>
                  <a:cubicBezTo>
                    <a:pt x="25208" y="24520"/>
                    <a:pt x="25621" y="24413"/>
                    <a:pt x="25865" y="24413"/>
                  </a:cubicBezTo>
                  <a:close/>
                  <a:moveTo>
                    <a:pt x="25513" y="24658"/>
                  </a:moveTo>
                  <a:lnTo>
                    <a:pt x="25513" y="24658"/>
                  </a:lnTo>
                  <a:cubicBezTo>
                    <a:pt x="25483" y="24979"/>
                    <a:pt x="25391" y="24856"/>
                    <a:pt x="25468" y="25162"/>
                  </a:cubicBezTo>
                  <a:cubicBezTo>
                    <a:pt x="25460" y="25163"/>
                    <a:pt x="25452" y="25163"/>
                    <a:pt x="25445" y="25163"/>
                  </a:cubicBezTo>
                  <a:cubicBezTo>
                    <a:pt x="25269" y="25163"/>
                    <a:pt x="25264" y="24991"/>
                    <a:pt x="25162" y="24918"/>
                  </a:cubicBezTo>
                  <a:lnTo>
                    <a:pt x="25162" y="24918"/>
                  </a:lnTo>
                  <a:cubicBezTo>
                    <a:pt x="24978" y="25147"/>
                    <a:pt x="25590" y="25162"/>
                    <a:pt x="25361" y="25468"/>
                  </a:cubicBezTo>
                  <a:cubicBezTo>
                    <a:pt x="25344" y="25471"/>
                    <a:pt x="25329" y="25473"/>
                    <a:pt x="25316" y="25473"/>
                  </a:cubicBezTo>
                  <a:cubicBezTo>
                    <a:pt x="25192" y="25473"/>
                    <a:pt x="25185" y="25357"/>
                    <a:pt x="25116" y="25315"/>
                  </a:cubicBezTo>
                  <a:cubicBezTo>
                    <a:pt x="25024" y="25315"/>
                    <a:pt x="25085" y="25484"/>
                    <a:pt x="25009" y="25514"/>
                  </a:cubicBezTo>
                  <a:cubicBezTo>
                    <a:pt x="24979" y="25513"/>
                    <a:pt x="24949" y="25513"/>
                    <a:pt x="24920" y="25513"/>
                  </a:cubicBezTo>
                  <a:cubicBezTo>
                    <a:pt x="24733" y="25513"/>
                    <a:pt x="24558" y="25530"/>
                    <a:pt x="24398" y="25530"/>
                  </a:cubicBezTo>
                  <a:cubicBezTo>
                    <a:pt x="24187" y="25530"/>
                    <a:pt x="24001" y="25500"/>
                    <a:pt x="23846" y="25361"/>
                  </a:cubicBezTo>
                  <a:cubicBezTo>
                    <a:pt x="24091" y="25208"/>
                    <a:pt x="24611" y="25346"/>
                    <a:pt x="24764" y="25116"/>
                  </a:cubicBezTo>
                  <a:cubicBezTo>
                    <a:pt x="24902" y="25132"/>
                    <a:pt x="24871" y="25300"/>
                    <a:pt x="24963" y="25361"/>
                  </a:cubicBezTo>
                  <a:cubicBezTo>
                    <a:pt x="25085" y="25315"/>
                    <a:pt x="24948" y="25009"/>
                    <a:pt x="25055" y="24963"/>
                  </a:cubicBezTo>
                  <a:cubicBezTo>
                    <a:pt x="25013" y="24957"/>
                    <a:pt x="24975" y="24955"/>
                    <a:pt x="24940" y="24955"/>
                  </a:cubicBezTo>
                  <a:cubicBezTo>
                    <a:pt x="24796" y="24955"/>
                    <a:pt x="24698" y="24997"/>
                    <a:pt x="24550" y="25009"/>
                  </a:cubicBezTo>
                  <a:cubicBezTo>
                    <a:pt x="24565" y="24948"/>
                    <a:pt x="24550" y="24918"/>
                    <a:pt x="24504" y="24918"/>
                  </a:cubicBezTo>
                  <a:cubicBezTo>
                    <a:pt x="24749" y="24765"/>
                    <a:pt x="25223" y="24856"/>
                    <a:pt x="25513" y="24658"/>
                  </a:cubicBezTo>
                  <a:close/>
                  <a:moveTo>
                    <a:pt x="21888" y="26325"/>
                  </a:moveTo>
                  <a:cubicBezTo>
                    <a:pt x="22041" y="26340"/>
                    <a:pt x="22148" y="26600"/>
                    <a:pt x="22041" y="26722"/>
                  </a:cubicBezTo>
                  <a:cubicBezTo>
                    <a:pt x="22029" y="26771"/>
                    <a:pt x="22063" y="26776"/>
                    <a:pt x="22104" y="26776"/>
                  </a:cubicBezTo>
                  <a:cubicBezTo>
                    <a:pt x="22114" y="26776"/>
                    <a:pt x="22125" y="26776"/>
                    <a:pt x="22135" y="26776"/>
                  </a:cubicBezTo>
                  <a:cubicBezTo>
                    <a:pt x="22187" y="26776"/>
                    <a:pt x="22233" y="26784"/>
                    <a:pt x="22194" y="26875"/>
                  </a:cubicBezTo>
                  <a:cubicBezTo>
                    <a:pt x="22206" y="26878"/>
                    <a:pt x="22217" y="26880"/>
                    <a:pt x="22226" y="26880"/>
                  </a:cubicBezTo>
                  <a:cubicBezTo>
                    <a:pt x="22311" y="26880"/>
                    <a:pt x="22291" y="26764"/>
                    <a:pt x="22332" y="26722"/>
                  </a:cubicBezTo>
                  <a:cubicBezTo>
                    <a:pt x="22454" y="26738"/>
                    <a:pt x="22577" y="26753"/>
                    <a:pt x="22546" y="26921"/>
                  </a:cubicBezTo>
                  <a:cubicBezTo>
                    <a:pt x="22500" y="26953"/>
                    <a:pt x="22454" y="26965"/>
                    <a:pt x="22411" y="26965"/>
                  </a:cubicBezTo>
                  <a:cubicBezTo>
                    <a:pt x="22299" y="26965"/>
                    <a:pt x="22201" y="26888"/>
                    <a:pt x="22132" y="26888"/>
                  </a:cubicBezTo>
                  <a:cubicBezTo>
                    <a:pt x="22088" y="26888"/>
                    <a:pt x="22056" y="26921"/>
                    <a:pt x="22041" y="27028"/>
                  </a:cubicBezTo>
                  <a:cubicBezTo>
                    <a:pt x="22006" y="26981"/>
                    <a:pt x="21964" y="26966"/>
                    <a:pt x="21919" y="26966"/>
                  </a:cubicBezTo>
                  <a:cubicBezTo>
                    <a:pt x="21842" y="26966"/>
                    <a:pt x="21757" y="27011"/>
                    <a:pt x="21690" y="27011"/>
                  </a:cubicBezTo>
                  <a:cubicBezTo>
                    <a:pt x="21644" y="27011"/>
                    <a:pt x="21606" y="26990"/>
                    <a:pt x="21583" y="26921"/>
                  </a:cubicBezTo>
                  <a:cubicBezTo>
                    <a:pt x="21414" y="27059"/>
                    <a:pt x="21277" y="27227"/>
                    <a:pt x="21185" y="27426"/>
                  </a:cubicBezTo>
                  <a:cubicBezTo>
                    <a:pt x="21108" y="27426"/>
                    <a:pt x="21032" y="27426"/>
                    <a:pt x="21032" y="27487"/>
                  </a:cubicBezTo>
                  <a:cubicBezTo>
                    <a:pt x="20864" y="27334"/>
                    <a:pt x="21215" y="27304"/>
                    <a:pt x="21185" y="27135"/>
                  </a:cubicBezTo>
                  <a:cubicBezTo>
                    <a:pt x="21185" y="27074"/>
                    <a:pt x="21124" y="27090"/>
                    <a:pt x="21078" y="27074"/>
                  </a:cubicBezTo>
                  <a:cubicBezTo>
                    <a:pt x="21001" y="27135"/>
                    <a:pt x="20986" y="27258"/>
                    <a:pt x="20986" y="27380"/>
                  </a:cubicBezTo>
                  <a:cubicBezTo>
                    <a:pt x="20818" y="27181"/>
                    <a:pt x="21032" y="26937"/>
                    <a:pt x="21231" y="26921"/>
                  </a:cubicBezTo>
                  <a:cubicBezTo>
                    <a:pt x="21217" y="26854"/>
                    <a:pt x="21263" y="26715"/>
                    <a:pt x="21169" y="26715"/>
                  </a:cubicBezTo>
                  <a:cubicBezTo>
                    <a:pt x="21156" y="26715"/>
                    <a:pt x="21142" y="26717"/>
                    <a:pt x="21124" y="26722"/>
                  </a:cubicBezTo>
                  <a:cubicBezTo>
                    <a:pt x="21170" y="26631"/>
                    <a:pt x="21261" y="26585"/>
                    <a:pt x="21384" y="26569"/>
                  </a:cubicBezTo>
                  <a:cubicBezTo>
                    <a:pt x="21567" y="26615"/>
                    <a:pt x="21690" y="26738"/>
                    <a:pt x="21888" y="26768"/>
                  </a:cubicBezTo>
                  <a:cubicBezTo>
                    <a:pt x="21950" y="26600"/>
                    <a:pt x="21888" y="26692"/>
                    <a:pt x="22041" y="26569"/>
                  </a:cubicBezTo>
                  <a:cubicBezTo>
                    <a:pt x="21980" y="26493"/>
                    <a:pt x="21873" y="26462"/>
                    <a:pt x="21888" y="26325"/>
                  </a:cubicBezTo>
                  <a:close/>
                  <a:moveTo>
                    <a:pt x="15036" y="1"/>
                  </a:moveTo>
                  <a:cubicBezTo>
                    <a:pt x="15128" y="949"/>
                    <a:pt x="15235" y="1882"/>
                    <a:pt x="15327" y="2831"/>
                  </a:cubicBezTo>
                  <a:cubicBezTo>
                    <a:pt x="15556" y="4697"/>
                    <a:pt x="15785" y="6548"/>
                    <a:pt x="15984" y="8414"/>
                  </a:cubicBezTo>
                  <a:cubicBezTo>
                    <a:pt x="15984" y="8414"/>
                    <a:pt x="17422" y="21675"/>
                    <a:pt x="17514" y="22684"/>
                  </a:cubicBezTo>
                  <a:cubicBezTo>
                    <a:pt x="17544" y="22929"/>
                    <a:pt x="17560" y="23159"/>
                    <a:pt x="17590" y="23388"/>
                  </a:cubicBezTo>
                  <a:cubicBezTo>
                    <a:pt x="17606" y="23541"/>
                    <a:pt x="17697" y="23556"/>
                    <a:pt x="17820" y="23648"/>
                  </a:cubicBezTo>
                  <a:cubicBezTo>
                    <a:pt x="17957" y="23740"/>
                    <a:pt x="18325" y="23908"/>
                    <a:pt x="18294" y="24076"/>
                  </a:cubicBezTo>
                  <a:cubicBezTo>
                    <a:pt x="18248" y="24336"/>
                    <a:pt x="18202" y="24596"/>
                    <a:pt x="18156" y="24856"/>
                  </a:cubicBezTo>
                  <a:lnTo>
                    <a:pt x="17896" y="26218"/>
                  </a:lnTo>
                  <a:cubicBezTo>
                    <a:pt x="17896" y="26218"/>
                    <a:pt x="13478" y="26238"/>
                    <a:pt x="10514" y="26238"/>
                  </a:cubicBezTo>
                  <a:cubicBezTo>
                    <a:pt x="9032" y="26238"/>
                    <a:pt x="7913" y="26233"/>
                    <a:pt x="7893" y="26218"/>
                  </a:cubicBezTo>
                  <a:cubicBezTo>
                    <a:pt x="7845" y="26157"/>
                    <a:pt x="7978" y="25629"/>
                    <a:pt x="7824" y="25629"/>
                  </a:cubicBezTo>
                  <a:cubicBezTo>
                    <a:pt x="7784" y="25629"/>
                    <a:pt x="7723" y="25666"/>
                    <a:pt x="7633" y="25759"/>
                  </a:cubicBezTo>
                  <a:cubicBezTo>
                    <a:pt x="7511" y="25881"/>
                    <a:pt x="7465" y="25927"/>
                    <a:pt x="7495" y="26095"/>
                  </a:cubicBezTo>
                  <a:cubicBezTo>
                    <a:pt x="7495" y="26172"/>
                    <a:pt x="7572" y="26355"/>
                    <a:pt x="7480" y="26371"/>
                  </a:cubicBezTo>
                  <a:cubicBezTo>
                    <a:pt x="7189" y="26386"/>
                    <a:pt x="6853" y="26371"/>
                    <a:pt x="6608" y="26462"/>
                  </a:cubicBezTo>
                  <a:cubicBezTo>
                    <a:pt x="6455" y="26524"/>
                    <a:pt x="6455" y="26569"/>
                    <a:pt x="6256" y="26569"/>
                  </a:cubicBezTo>
                  <a:lnTo>
                    <a:pt x="5950" y="26569"/>
                  </a:lnTo>
                  <a:cubicBezTo>
                    <a:pt x="5690" y="26569"/>
                    <a:pt x="5568" y="26493"/>
                    <a:pt x="5354" y="26417"/>
                  </a:cubicBezTo>
                  <a:cubicBezTo>
                    <a:pt x="5312" y="26401"/>
                    <a:pt x="5263" y="26396"/>
                    <a:pt x="5212" y="26396"/>
                  </a:cubicBezTo>
                  <a:cubicBezTo>
                    <a:pt x="5127" y="26396"/>
                    <a:pt x="5035" y="26410"/>
                    <a:pt x="4956" y="26410"/>
                  </a:cubicBezTo>
                  <a:cubicBezTo>
                    <a:pt x="4893" y="26410"/>
                    <a:pt x="4839" y="26401"/>
                    <a:pt x="4803" y="26371"/>
                  </a:cubicBezTo>
                  <a:cubicBezTo>
                    <a:pt x="4794" y="26375"/>
                    <a:pt x="4747" y="26380"/>
                    <a:pt x="4682" y="26380"/>
                  </a:cubicBezTo>
                  <a:cubicBezTo>
                    <a:pt x="4541" y="26380"/>
                    <a:pt x="4312" y="26358"/>
                    <a:pt x="4176" y="26264"/>
                  </a:cubicBezTo>
                  <a:cubicBezTo>
                    <a:pt x="4161" y="26294"/>
                    <a:pt x="4008" y="26401"/>
                    <a:pt x="3993" y="26417"/>
                  </a:cubicBezTo>
                  <a:cubicBezTo>
                    <a:pt x="4145" y="26646"/>
                    <a:pt x="3916" y="26692"/>
                    <a:pt x="3840" y="26814"/>
                  </a:cubicBezTo>
                  <a:cubicBezTo>
                    <a:pt x="3840" y="26814"/>
                    <a:pt x="3748" y="27013"/>
                    <a:pt x="3717" y="27013"/>
                  </a:cubicBezTo>
                  <a:cubicBezTo>
                    <a:pt x="3610" y="27013"/>
                    <a:pt x="3641" y="27197"/>
                    <a:pt x="3580" y="27273"/>
                  </a:cubicBezTo>
                  <a:cubicBezTo>
                    <a:pt x="3442" y="27151"/>
                    <a:pt x="3427" y="26982"/>
                    <a:pt x="3289" y="26891"/>
                  </a:cubicBezTo>
                  <a:cubicBezTo>
                    <a:pt x="3151" y="26799"/>
                    <a:pt x="3014" y="26692"/>
                    <a:pt x="2876" y="26600"/>
                  </a:cubicBezTo>
                  <a:cubicBezTo>
                    <a:pt x="2845" y="26569"/>
                    <a:pt x="2708" y="26493"/>
                    <a:pt x="2677" y="26462"/>
                  </a:cubicBezTo>
                  <a:cubicBezTo>
                    <a:pt x="2524" y="26340"/>
                    <a:pt x="2432" y="26034"/>
                    <a:pt x="2295" y="25973"/>
                  </a:cubicBezTo>
                  <a:cubicBezTo>
                    <a:pt x="2264" y="25958"/>
                    <a:pt x="2188" y="25866"/>
                    <a:pt x="2157" y="25835"/>
                  </a:cubicBezTo>
                  <a:cubicBezTo>
                    <a:pt x="2133" y="25817"/>
                    <a:pt x="2085" y="25809"/>
                    <a:pt x="2044" y="25809"/>
                  </a:cubicBezTo>
                  <a:cubicBezTo>
                    <a:pt x="1982" y="25809"/>
                    <a:pt x="1936" y="25829"/>
                    <a:pt x="2019" y="25866"/>
                  </a:cubicBezTo>
                  <a:cubicBezTo>
                    <a:pt x="2019" y="25938"/>
                    <a:pt x="1996" y="25952"/>
                    <a:pt x="1962" y="25952"/>
                  </a:cubicBezTo>
                  <a:cubicBezTo>
                    <a:pt x="1938" y="25952"/>
                    <a:pt x="1909" y="25945"/>
                    <a:pt x="1879" y="25945"/>
                  </a:cubicBezTo>
                  <a:cubicBezTo>
                    <a:pt x="1860" y="25945"/>
                    <a:pt x="1840" y="25948"/>
                    <a:pt x="1821" y="25958"/>
                  </a:cubicBezTo>
                  <a:cubicBezTo>
                    <a:pt x="1790" y="25988"/>
                    <a:pt x="1744" y="26080"/>
                    <a:pt x="1668" y="26111"/>
                  </a:cubicBezTo>
                  <a:cubicBezTo>
                    <a:pt x="1638" y="26123"/>
                    <a:pt x="1602" y="26124"/>
                    <a:pt x="1565" y="26124"/>
                  </a:cubicBezTo>
                  <a:cubicBezTo>
                    <a:pt x="1557" y="26124"/>
                    <a:pt x="1549" y="26124"/>
                    <a:pt x="1541" y="26124"/>
                  </a:cubicBezTo>
                  <a:cubicBezTo>
                    <a:pt x="1450" y="26124"/>
                    <a:pt x="1362" y="26131"/>
                    <a:pt x="1362" y="26294"/>
                  </a:cubicBezTo>
                  <a:cubicBezTo>
                    <a:pt x="1362" y="26462"/>
                    <a:pt x="1224" y="26707"/>
                    <a:pt x="1163" y="26875"/>
                  </a:cubicBezTo>
                  <a:cubicBezTo>
                    <a:pt x="1132" y="26982"/>
                    <a:pt x="1025" y="27288"/>
                    <a:pt x="1117" y="27380"/>
                  </a:cubicBezTo>
                  <a:cubicBezTo>
                    <a:pt x="1071" y="27457"/>
                    <a:pt x="1102" y="27457"/>
                    <a:pt x="1132" y="27548"/>
                  </a:cubicBezTo>
                  <a:cubicBezTo>
                    <a:pt x="1168" y="27509"/>
                    <a:pt x="1191" y="27493"/>
                    <a:pt x="1206" y="27493"/>
                  </a:cubicBezTo>
                  <a:cubicBezTo>
                    <a:pt x="1261" y="27493"/>
                    <a:pt x="1200" y="27715"/>
                    <a:pt x="1224" y="27824"/>
                  </a:cubicBezTo>
                  <a:cubicBezTo>
                    <a:pt x="1193" y="27839"/>
                    <a:pt x="1117" y="27885"/>
                    <a:pt x="1117" y="27900"/>
                  </a:cubicBezTo>
                  <a:cubicBezTo>
                    <a:pt x="1117" y="28038"/>
                    <a:pt x="964" y="27992"/>
                    <a:pt x="918" y="28023"/>
                  </a:cubicBezTo>
                  <a:cubicBezTo>
                    <a:pt x="842" y="28084"/>
                    <a:pt x="857" y="28176"/>
                    <a:pt x="704" y="28221"/>
                  </a:cubicBezTo>
                  <a:cubicBezTo>
                    <a:pt x="673" y="28176"/>
                    <a:pt x="643" y="28206"/>
                    <a:pt x="566" y="28176"/>
                  </a:cubicBezTo>
                  <a:lnTo>
                    <a:pt x="566" y="28176"/>
                  </a:lnTo>
                  <a:cubicBezTo>
                    <a:pt x="582" y="28267"/>
                    <a:pt x="536" y="28267"/>
                    <a:pt x="505" y="28328"/>
                  </a:cubicBezTo>
                  <a:cubicBezTo>
                    <a:pt x="459" y="28298"/>
                    <a:pt x="352" y="28191"/>
                    <a:pt x="306" y="28176"/>
                  </a:cubicBezTo>
                  <a:cubicBezTo>
                    <a:pt x="301" y="28174"/>
                    <a:pt x="295" y="28174"/>
                    <a:pt x="288" y="28174"/>
                  </a:cubicBezTo>
                  <a:cubicBezTo>
                    <a:pt x="223" y="28174"/>
                    <a:pt x="116" y="28237"/>
                    <a:pt x="46" y="28237"/>
                  </a:cubicBezTo>
                  <a:cubicBezTo>
                    <a:pt x="31" y="28237"/>
                    <a:pt x="16" y="28221"/>
                    <a:pt x="0" y="28221"/>
                  </a:cubicBezTo>
                  <a:lnTo>
                    <a:pt x="0" y="28237"/>
                  </a:lnTo>
                  <a:cubicBezTo>
                    <a:pt x="123" y="28267"/>
                    <a:pt x="92" y="28359"/>
                    <a:pt x="169" y="28405"/>
                  </a:cubicBezTo>
                  <a:cubicBezTo>
                    <a:pt x="184" y="28390"/>
                    <a:pt x="245" y="28405"/>
                    <a:pt x="260" y="28374"/>
                  </a:cubicBezTo>
                  <a:cubicBezTo>
                    <a:pt x="260" y="28405"/>
                    <a:pt x="291" y="28481"/>
                    <a:pt x="291" y="28497"/>
                  </a:cubicBezTo>
                  <a:cubicBezTo>
                    <a:pt x="245" y="28543"/>
                    <a:pt x="291" y="28497"/>
                    <a:pt x="260" y="28634"/>
                  </a:cubicBezTo>
                  <a:cubicBezTo>
                    <a:pt x="260" y="28650"/>
                    <a:pt x="123" y="28757"/>
                    <a:pt x="107" y="28787"/>
                  </a:cubicBezTo>
                  <a:cubicBezTo>
                    <a:pt x="77" y="28879"/>
                    <a:pt x="62" y="28986"/>
                    <a:pt x="138" y="29063"/>
                  </a:cubicBezTo>
                  <a:cubicBezTo>
                    <a:pt x="184" y="29109"/>
                    <a:pt x="92" y="29124"/>
                    <a:pt x="184" y="29216"/>
                  </a:cubicBezTo>
                  <a:cubicBezTo>
                    <a:pt x="245" y="29262"/>
                    <a:pt x="245" y="29277"/>
                    <a:pt x="260" y="29292"/>
                  </a:cubicBezTo>
                  <a:cubicBezTo>
                    <a:pt x="282" y="29278"/>
                    <a:pt x="305" y="29272"/>
                    <a:pt x="326" y="29272"/>
                  </a:cubicBezTo>
                  <a:cubicBezTo>
                    <a:pt x="397" y="29272"/>
                    <a:pt x="450" y="29337"/>
                    <a:pt x="367" y="29384"/>
                  </a:cubicBezTo>
                  <a:cubicBezTo>
                    <a:pt x="413" y="29537"/>
                    <a:pt x="673" y="29476"/>
                    <a:pt x="658" y="29690"/>
                  </a:cubicBezTo>
                  <a:cubicBezTo>
                    <a:pt x="750" y="29766"/>
                    <a:pt x="750" y="30011"/>
                    <a:pt x="658" y="30103"/>
                  </a:cubicBezTo>
                  <a:cubicBezTo>
                    <a:pt x="658" y="30164"/>
                    <a:pt x="673" y="30195"/>
                    <a:pt x="612" y="30240"/>
                  </a:cubicBezTo>
                  <a:cubicBezTo>
                    <a:pt x="628" y="30256"/>
                    <a:pt x="643" y="30286"/>
                    <a:pt x="658" y="30302"/>
                  </a:cubicBezTo>
                  <a:lnTo>
                    <a:pt x="658" y="30393"/>
                  </a:lnTo>
                  <a:cubicBezTo>
                    <a:pt x="857" y="30546"/>
                    <a:pt x="888" y="30776"/>
                    <a:pt x="658" y="30959"/>
                  </a:cubicBezTo>
                  <a:lnTo>
                    <a:pt x="459" y="31051"/>
                  </a:lnTo>
                  <a:cubicBezTo>
                    <a:pt x="505" y="31112"/>
                    <a:pt x="520" y="31189"/>
                    <a:pt x="566" y="31250"/>
                  </a:cubicBezTo>
                  <a:cubicBezTo>
                    <a:pt x="597" y="31326"/>
                    <a:pt x="505" y="31357"/>
                    <a:pt x="612" y="31357"/>
                  </a:cubicBezTo>
                  <a:cubicBezTo>
                    <a:pt x="673" y="31357"/>
                    <a:pt x="673" y="31388"/>
                    <a:pt x="658" y="31449"/>
                  </a:cubicBezTo>
                  <a:cubicBezTo>
                    <a:pt x="750" y="31556"/>
                    <a:pt x="826" y="31556"/>
                    <a:pt x="918" y="31602"/>
                  </a:cubicBezTo>
                  <a:lnTo>
                    <a:pt x="918" y="31602"/>
                  </a:lnTo>
                  <a:cubicBezTo>
                    <a:pt x="917" y="31601"/>
                    <a:pt x="916" y="31601"/>
                    <a:pt x="915" y="31601"/>
                  </a:cubicBezTo>
                  <a:cubicBezTo>
                    <a:pt x="898" y="31601"/>
                    <a:pt x="987" y="31746"/>
                    <a:pt x="1006" y="31746"/>
                  </a:cubicBezTo>
                  <a:cubicBezTo>
                    <a:pt x="1009" y="31746"/>
                    <a:pt x="1010" y="31744"/>
                    <a:pt x="1010" y="31739"/>
                  </a:cubicBezTo>
                  <a:lnTo>
                    <a:pt x="1010" y="31739"/>
                  </a:lnTo>
                  <a:cubicBezTo>
                    <a:pt x="1010" y="31831"/>
                    <a:pt x="1040" y="31892"/>
                    <a:pt x="964" y="31954"/>
                  </a:cubicBezTo>
                  <a:cubicBezTo>
                    <a:pt x="1117" y="31969"/>
                    <a:pt x="1117" y="32091"/>
                    <a:pt x="1163" y="32168"/>
                  </a:cubicBezTo>
                  <a:cubicBezTo>
                    <a:pt x="1193" y="32152"/>
                    <a:pt x="1316" y="32061"/>
                    <a:pt x="1316" y="32061"/>
                  </a:cubicBezTo>
                  <a:cubicBezTo>
                    <a:pt x="1346" y="32015"/>
                    <a:pt x="1301" y="31908"/>
                    <a:pt x="1362" y="31862"/>
                  </a:cubicBezTo>
                  <a:cubicBezTo>
                    <a:pt x="1379" y="31852"/>
                    <a:pt x="1394" y="31848"/>
                    <a:pt x="1407" y="31848"/>
                  </a:cubicBezTo>
                  <a:cubicBezTo>
                    <a:pt x="1475" y="31848"/>
                    <a:pt x="1494" y="31955"/>
                    <a:pt x="1549" y="31955"/>
                  </a:cubicBezTo>
                  <a:cubicBezTo>
                    <a:pt x="1568" y="31955"/>
                    <a:pt x="1591" y="31942"/>
                    <a:pt x="1622" y="31908"/>
                  </a:cubicBezTo>
                  <a:cubicBezTo>
                    <a:pt x="1698" y="31999"/>
                    <a:pt x="2004" y="32321"/>
                    <a:pt x="1821" y="32412"/>
                  </a:cubicBezTo>
                  <a:cubicBezTo>
                    <a:pt x="2004" y="32474"/>
                    <a:pt x="1943" y="32703"/>
                    <a:pt x="2172" y="32764"/>
                  </a:cubicBezTo>
                  <a:lnTo>
                    <a:pt x="2126" y="32810"/>
                  </a:lnTo>
                  <a:cubicBezTo>
                    <a:pt x="2218" y="32871"/>
                    <a:pt x="2249" y="32932"/>
                    <a:pt x="2218" y="33040"/>
                  </a:cubicBezTo>
                  <a:cubicBezTo>
                    <a:pt x="2249" y="33040"/>
                    <a:pt x="2310" y="33009"/>
                    <a:pt x="2325" y="33009"/>
                  </a:cubicBezTo>
                  <a:cubicBezTo>
                    <a:pt x="2325" y="33009"/>
                    <a:pt x="2325" y="33085"/>
                    <a:pt x="2325" y="33177"/>
                  </a:cubicBezTo>
                  <a:cubicBezTo>
                    <a:pt x="2325" y="33179"/>
                    <a:pt x="2324" y="33180"/>
                    <a:pt x="2321" y="33180"/>
                  </a:cubicBezTo>
                  <a:cubicBezTo>
                    <a:pt x="2309" y="33180"/>
                    <a:pt x="2274" y="33165"/>
                    <a:pt x="2248" y="33165"/>
                  </a:cubicBezTo>
                  <a:cubicBezTo>
                    <a:pt x="2231" y="33165"/>
                    <a:pt x="2218" y="33171"/>
                    <a:pt x="2218" y="33192"/>
                  </a:cubicBezTo>
                  <a:cubicBezTo>
                    <a:pt x="2218" y="33254"/>
                    <a:pt x="2279" y="33300"/>
                    <a:pt x="2279" y="33361"/>
                  </a:cubicBezTo>
                  <a:cubicBezTo>
                    <a:pt x="2279" y="33498"/>
                    <a:pt x="2203" y="33544"/>
                    <a:pt x="2325" y="33728"/>
                  </a:cubicBezTo>
                  <a:cubicBezTo>
                    <a:pt x="2301" y="33719"/>
                    <a:pt x="2279" y="33714"/>
                    <a:pt x="2259" y="33714"/>
                  </a:cubicBezTo>
                  <a:cubicBezTo>
                    <a:pt x="2180" y="33714"/>
                    <a:pt x="2139" y="33783"/>
                    <a:pt x="2126" y="33881"/>
                  </a:cubicBezTo>
                  <a:cubicBezTo>
                    <a:pt x="2310" y="33896"/>
                    <a:pt x="2157" y="33973"/>
                    <a:pt x="2234" y="34064"/>
                  </a:cubicBezTo>
                  <a:cubicBezTo>
                    <a:pt x="2083" y="34133"/>
                    <a:pt x="2140" y="34237"/>
                    <a:pt x="2241" y="34237"/>
                  </a:cubicBezTo>
                  <a:cubicBezTo>
                    <a:pt x="2253" y="34237"/>
                    <a:pt x="2266" y="34236"/>
                    <a:pt x="2279" y="34233"/>
                  </a:cubicBezTo>
                  <a:cubicBezTo>
                    <a:pt x="2279" y="34309"/>
                    <a:pt x="2325" y="34340"/>
                    <a:pt x="2325" y="34340"/>
                  </a:cubicBezTo>
                  <a:cubicBezTo>
                    <a:pt x="2347" y="34335"/>
                    <a:pt x="2365" y="34332"/>
                    <a:pt x="2381" y="34332"/>
                  </a:cubicBezTo>
                  <a:cubicBezTo>
                    <a:pt x="2503" y="34332"/>
                    <a:pt x="2417" y="34482"/>
                    <a:pt x="2295" y="34523"/>
                  </a:cubicBezTo>
                  <a:cubicBezTo>
                    <a:pt x="2279" y="34737"/>
                    <a:pt x="2218" y="34630"/>
                    <a:pt x="2172" y="34691"/>
                  </a:cubicBezTo>
                  <a:cubicBezTo>
                    <a:pt x="2126" y="34753"/>
                    <a:pt x="2203" y="34860"/>
                    <a:pt x="2172" y="34936"/>
                  </a:cubicBezTo>
                  <a:cubicBezTo>
                    <a:pt x="2126" y="35074"/>
                    <a:pt x="1928" y="35089"/>
                    <a:pt x="2096" y="35257"/>
                  </a:cubicBezTo>
                  <a:cubicBezTo>
                    <a:pt x="2157" y="35319"/>
                    <a:pt x="2188" y="35303"/>
                    <a:pt x="2249" y="35364"/>
                  </a:cubicBezTo>
                  <a:cubicBezTo>
                    <a:pt x="2295" y="35410"/>
                    <a:pt x="2325" y="35502"/>
                    <a:pt x="2371" y="35533"/>
                  </a:cubicBezTo>
                  <a:cubicBezTo>
                    <a:pt x="2433" y="35595"/>
                    <a:pt x="2606" y="35687"/>
                    <a:pt x="2702" y="35687"/>
                  </a:cubicBezTo>
                  <a:cubicBezTo>
                    <a:pt x="2724" y="35687"/>
                    <a:pt x="2742" y="35682"/>
                    <a:pt x="2754" y="35670"/>
                  </a:cubicBezTo>
                  <a:cubicBezTo>
                    <a:pt x="2799" y="35624"/>
                    <a:pt x="2876" y="35579"/>
                    <a:pt x="2937" y="35533"/>
                  </a:cubicBezTo>
                  <a:cubicBezTo>
                    <a:pt x="2983" y="35502"/>
                    <a:pt x="2983" y="35380"/>
                    <a:pt x="3029" y="35334"/>
                  </a:cubicBezTo>
                  <a:cubicBezTo>
                    <a:pt x="3090" y="35288"/>
                    <a:pt x="3182" y="35303"/>
                    <a:pt x="3182" y="35242"/>
                  </a:cubicBezTo>
                  <a:cubicBezTo>
                    <a:pt x="3182" y="35135"/>
                    <a:pt x="3182" y="35089"/>
                    <a:pt x="3304" y="35089"/>
                  </a:cubicBezTo>
                  <a:cubicBezTo>
                    <a:pt x="3330" y="35089"/>
                    <a:pt x="3417" y="35079"/>
                    <a:pt x="3486" y="35079"/>
                  </a:cubicBezTo>
                  <a:cubicBezTo>
                    <a:pt x="3537" y="35079"/>
                    <a:pt x="3580" y="35085"/>
                    <a:pt x="3580" y="35104"/>
                  </a:cubicBezTo>
                  <a:cubicBezTo>
                    <a:pt x="3580" y="35104"/>
                    <a:pt x="3641" y="35242"/>
                    <a:pt x="3656" y="35257"/>
                  </a:cubicBezTo>
                  <a:cubicBezTo>
                    <a:pt x="3748" y="35349"/>
                    <a:pt x="4038" y="35410"/>
                    <a:pt x="3840" y="35594"/>
                  </a:cubicBezTo>
                  <a:cubicBezTo>
                    <a:pt x="3970" y="35710"/>
                    <a:pt x="4031" y="35948"/>
                    <a:pt x="4206" y="35948"/>
                  </a:cubicBezTo>
                  <a:cubicBezTo>
                    <a:pt x="4216" y="35948"/>
                    <a:pt x="4226" y="35947"/>
                    <a:pt x="4237" y="35946"/>
                  </a:cubicBezTo>
                  <a:cubicBezTo>
                    <a:pt x="4283" y="35900"/>
                    <a:pt x="4344" y="35823"/>
                    <a:pt x="4344" y="35762"/>
                  </a:cubicBezTo>
                  <a:cubicBezTo>
                    <a:pt x="4344" y="35747"/>
                    <a:pt x="4467" y="35701"/>
                    <a:pt x="4497" y="35686"/>
                  </a:cubicBezTo>
                  <a:cubicBezTo>
                    <a:pt x="4482" y="35670"/>
                    <a:pt x="4513" y="35624"/>
                    <a:pt x="4497" y="35609"/>
                  </a:cubicBezTo>
                  <a:cubicBezTo>
                    <a:pt x="4620" y="35548"/>
                    <a:pt x="4666" y="35472"/>
                    <a:pt x="4589" y="35334"/>
                  </a:cubicBezTo>
                  <a:lnTo>
                    <a:pt x="4589" y="35334"/>
                  </a:lnTo>
                  <a:cubicBezTo>
                    <a:pt x="4606" y="35338"/>
                    <a:pt x="4623" y="35340"/>
                    <a:pt x="4640" y="35340"/>
                  </a:cubicBezTo>
                  <a:cubicBezTo>
                    <a:pt x="4775" y="35340"/>
                    <a:pt x="4875" y="35215"/>
                    <a:pt x="4973" y="35215"/>
                  </a:cubicBezTo>
                  <a:cubicBezTo>
                    <a:pt x="4998" y="35215"/>
                    <a:pt x="5023" y="35223"/>
                    <a:pt x="5048" y="35242"/>
                  </a:cubicBezTo>
                  <a:cubicBezTo>
                    <a:pt x="5094" y="35120"/>
                    <a:pt x="5140" y="35089"/>
                    <a:pt x="5201" y="35089"/>
                  </a:cubicBezTo>
                  <a:cubicBezTo>
                    <a:pt x="5339" y="35089"/>
                    <a:pt x="5629" y="35120"/>
                    <a:pt x="5797" y="35288"/>
                  </a:cubicBezTo>
                  <a:cubicBezTo>
                    <a:pt x="5797" y="35288"/>
                    <a:pt x="5874" y="35273"/>
                    <a:pt x="5920" y="35242"/>
                  </a:cubicBezTo>
                  <a:cubicBezTo>
                    <a:pt x="5996" y="35319"/>
                    <a:pt x="6012" y="35334"/>
                    <a:pt x="6012" y="35334"/>
                  </a:cubicBezTo>
                  <a:cubicBezTo>
                    <a:pt x="6073" y="35364"/>
                    <a:pt x="6103" y="35364"/>
                    <a:pt x="6165" y="35395"/>
                  </a:cubicBezTo>
                  <a:cubicBezTo>
                    <a:pt x="6224" y="35431"/>
                    <a:pt x="6284" y="35550"/>
                    <a:pt x="6365" y="35550"/>
                  </a:cubicBezTo>
                  <a:cubicBezTo>
                    <a:pt x="6388" y="35550"/>
                    <a:pt x="6413" y="35541"/>
                    <a:pt x="6440" y="35517"/>
                  </a:cubicBezTo>
                  <a:cubicBezTo>
                    <a:pt x="6447" y="35510"/>
                    <a:pt x="6455" y="35507"/>
                    <a:pt x="6463" y="35507"/>
                  </a:cubicBezTo>
                  <a:cubicBezTo>
                    <a:pt x="6505" y="35507"/>
                    <a:pt x="6557" y="35594"/>
                    <a:pt x="6608" y="35594"/>
                  </a:cubicBezTo>
                  <a:cubicBezTo>
                    <a:pt x="6746" y="35594"/>
                    <a:pt x="6776" y="35487"/>
                    <a:pt x="6838" y="35487"/>
                  </a:cubicBezTo>
                  <a:cubicBezTo>
                    <a:pt x="6868" y="35487"/>
                    <a:pt x="6868" y="35319"/>
                    <a:pt x="6899" y="35257"/>
                  </a:cubicBezTo>
                  <a:cubicBezTo>
                    <a:pt x="6914" y="35227"/>
                    <a:pt x="7098" y="35166"/>
                    <a:pt x="7143" y="35150"/>
                  </a:cubicBezTo>
                  <a:cubicBezTo>
                    <a:pt x="7296" y="35074"/>
                    <a:pt x="7388" y="34982"/>
                    <a:pt x="7526" y="34936"/>
                  </a:cubicBezTo>
                  <a:cubicBezTo>
                    <a:pt x="7565" y="34982"/>
                    <a:pt x="7615" y="35005"/>
                    <a:pt x="7660" y="35005"/>
                  </a:cubicBezTo>
                  <a:cubicBezTo>
                    <a:pt x="7720" y="35005"/>
                    <a:pt x="7771" y="34963"/>
                    <a:pt x="7771" y="34875"/>
                  </a:cubicBezTo>
                  <a:cubicBezTo>
                    <a:pt x="7771" y="34837"/>
                    <a:pt x="7778" y="34830"/>
                    <a:pt x="7788" y="34830"/>
                  </a:cubicBezTo>
                  <a:cubicBezTo>
                    <a:pt x="7792" y="34830"/>
                    <a:pt x="7798" y="34832"/>
                    <a:pt x="7802" y="34832"/>
                  </a:cubicBezTo>
                  <a:cubicBezTo>
                    <a:pt x="7810" y="34832"/>
                    <a:pt x="7816" y="34827"/>
                    <a:pt x="7816" y="34799"/>
                  </a:cubicBezTo>
                  <a:cubicBezTo>
                    <a:pt x="7816" y="34661"/>
                    <a:pt x="7786" y="34722"/>
                    <a:pt x="7771" y="34676"/>
                  </a:cubicBezTo>
                  <a:cubicBezTo>
                    <a:pt x="7740" y="34615"/>
                    <a:pt x="7709" y="34477"/>
                    <a:pt x="7587" y="34477"/>
                  </a:cubicBezTo>
                  <a:cubicBezTo>
                    <a:pt x="7541" y="34477"/>
                    <a:pt x="7648" y="34370"/>
                    <a:pt x="7663" y="34324"/>
                  </a:cubicBezTo>
                  <a:cubicBezTo>
                    <a:pt x="7679" y="34340"/>
                    <a:pt x="7709" y="34370"/>
                    <a:pt x="7725" y="34386"/>
                  </a:cubicBezTo>
                  <a:lnTo>
                    <a:pt x="7771" y="34324"/>
                  </a:lnTo>
                  <a:cubicBezTo>
                    <a:pt x="7818" y="34366"/>
                    <a:pt x="7893" y="34371"/>
                    <a:pt x="7977" y="34371"/>
                  </a:cubicBezTo>
                  <a:cubicBezTo>
                    <a:pt x="8001" y="34371"/>
                    <a:pt x="8025" y="34370"/>
                    <a:pt x="8050" y="34370"/>
                  </a:cubicBezTo>
                  <a:cubicBezTo>
                    <a:pt x="8161" y="34370"/>
                    <a:pt x="8275" y="34378"/>
                    <a:pt x="8352" y="34462"/>
                  </a:cubicBezTo>
                  <a:cubicBezTo>
                    <a:pt x="8413" y="34523"/>
                    <a:pt x="8597" y="34539"/>
                    <a:pt x="8673" y="34630"/>
                  </a:cubicBezTo>
                  <a:cubicBezTo>
                    <a:pt x="8857" y="34844"/>
                    <a:pt x="8673" y="34722"/>
                    <a:pt x="8673" y="34921"/>
                  </a:cubicBezTo>
                  <a:cubicBezTo>
                    <a:pt x="8673" y="35181"/>
                    <a:pt x="8749" y="35028"/>
                    <a:pt x="8872" y="35181"/>
                  </a:cubicBezTo>
                  <a:cubicBezTo>
                    <a:pt x="8964" y="35288"/>
                    <a:pt x="8872" y="35319"/>
                    <a:pt x="8872" y="35364"/>
                  </a:cubicBezTo>
                  <a:cubicBezTo>
                    <a:pt x="8872" y="35426"/>
                    <a:pt x="8857" y="35517"/>
                    <a:pt x="8902" y="35563"/>
                  </a:cubicBezTo>
                  <a:cubicBezTo>
                    <a:pt x="8916" y="35577"/>
                    <a:pt x="8929" y="35582"/>
                    <a:pt x="8941" y="35582"/>
                  </a:cubicBezTo>
                  <a:cubicBezTo>
                    <a:pt x="8979" y="35582"/>
                    <a:pt x="9008" y="35531"/>
                    <a:pt x="9021" y="35531"/>
                  </a:cubicBezTo>
                  <a:cubicBezTo>
                    <a:pt x="9023" y="35531"/>
                    <a:pt x="9024" y="35532"/>
                    <a:pt x="9025" y="35533"/>
                  </a:cubicBezTo>
                  <a:cubicBezTo>
                    <a:pt x="9086" y="35579"/>
                    <a:pt x="9117" y="35624"/>
                    <a:pt x="9178" y="35640"/>
                  </a:cubicBezTo>
                  <a:cubicBezTo>
                    <a:pt x="9086" y="35716"/>
                    <a:pt x="9178" y="35869"/>
                    <a:pt x="9162" y="35992"/>
                  </a:cubicBezTo>
                  <a:cubicBezTo>
                    <a:pt x="9132" y="36190"/>
                    <a:pt x="9101" y="36389"/>
                    <a:pt x="9086" y="36603"/>
                  </a:cubicBezTo>
                  <a:cubicBezTo>
                    <a:pt x="9101" y="36588"/>
                    <a:pt x="9208" y="36588"/>
                    <a:pt x="9208" y="36588"/>
                  </a:cubicBezTo>
                  <a:cubicBezTo>
                    <a:pt x="9213" y="36649"/>
                    <a:pt x="9236" y="36668"/>
                    <a:pt x="9267" y="36668"/>
                  </a:cubicBezTo>
                  <a:cubicBezTo>
                    <a:pt x="9318" y="36668"/>
                    <a:pt x="9389" y="36613"/>
                    <a:pt x="9421" y="36613"/>
                  </a:cubicBezTo>
                  <a:cubicBezTo>
                    <a:pt x="9432" y="36613"/>
                    <a:pt x="9438" y="36618"/>
                    <a:pt x="9438" y="36634"/>
                  </a:cubicBezTo>
                  <a:cubicBezTo>
                    <a:pt x="9438" y="36812"/>
                    <a:pt x="9668" y="37048"/>
                    <a:pt x="9682" y="37048"/>
                  </a:cubicBezTo>
                  <a:cubicBezTo>
                    <a:pt x="9682" y="37048"/>
                    <a:pt x="9683" y="37047"/>
                    <a:pt x="9683" y="37047"/>
                  </a:cubicBezTo>
                  <a:cubicBezTo>
                    <a:pt x="9711" y="37069"/>
                    <a:pt x="9737" y="37080"/>
                    <a:pt x="9759" y="37080"/>
                  </a:cubicBezTo>
                  <a:cubicBezTo>
                    <a:pt x="9798" y="37080"/>
                    <a:pt x="9826" y="37050"/>
                    <a:pt x="9835" y="37001"/>
                  </a:cubicBezTo>
                  <a:cubicBezTo>
                    <a:pt x="10019" y="37032"/>
                    <a:pt x="9851" y="37169"/>
                    <a:pt x="9881" y="37200"/>
                  </a:cubicBezTo>
                  <a:cubicBezTo>
                    <a:pt x="9889" y="37208"/>
                    <a:pt x="9943" y="37208"/>
                    <a:pt x="10000" y="37208"/>
                  </a:cubicBezTo>
                  <a:cubicBezTo>
                    <a:pt x="10057" y="37208"/>
                    <a:pt x="10118" y="37208"/>
                    <a:pt x="10141" y="37215"/>
                  </a:cubicBezTo>
                  <a:cubicBezTo>
                    <a:pt x="10233" y="37261"/>
                    <a:pt x="10386" y="37322"/>
                    <a:pt x="10187" y="37368"/>
                  </a:cubicBezTo>
                  <a:lnTo>
                    <a:pt x="10187" y="37460"/>
                  </a:lnTo>
                  <a:cubicBezTo>
                    <a:pt x="10348" y="37494"/>
                    <a:pt x="10354" y="37615"/>
                    <a:pt x="10230" y="37615"/>
                  </a:cubicBezTo>
                  <a:cubicBezTo>
                    <a:pt x="10189" y="37615"/>
                    <a:pt x="10134" y="37601"/>
                    <a:pt x="10065" y="37567"/>
                  </a:cubicBezTo>
                  <a:cubicBezTo>
                    <a:pt x="10042" y="37557"/>
                    <a:pt x="10027" y="37553"/>
                    <a:pt x="10015" y="37553"/>
                  </a:cubicBezTo>
                  <a:cubicBezTo>
                    <a:pt x="9958" y="37553"/>
                    <a:pt x="10027" y="37666"/>
                    <a:pt x="9988" y="37705"/>
                  </a:cubicBezTo>
                  <a:cubicBezTo>
                    <a:pt x="9943" y="37735"/>
                    <a:pt x="9851" y="37735"/>
                    <a:pt x="9805" y="37781"/>
                  </a:cubicBezTo>
                  <a:cubicBezTo>
                    <a:pt x="9774" y="37827"/>
                    <a:pt x="9790" y="37858"/>
                    <a:pt x="9790" y="37919"/>
                  </a:cubicBezTo>
                  <a:cubicBezTo>
                    <a:pt x="9790" y="37966"/>
                    <a:pt x="9769" y="37975"/>
                    <a:pt x="9744" y="37975"/>
                  </a:cubicBezTo>
                  <a:cubicBezTo>
                    <a:pt x="9730" y="37975"/>
                    <a:pt x="9715" y="37972"/>
                    <a:pt x="9702" y="37972"/>
                  </a:cubicBezTo>
                  <a:cubicBezTo>
                    <a:pt x="9686" y="37972"/>
                    <a:pt x="9672" y="37976"/>
                    <a:pt x="9667" y="37995"/>
                  </a:cubicBezTo>
                  <a:cubicBezTo>
                    <a:pt x="9621" y="38072"/>
                    <a:pt x="9606" y="38133"/>
                    <a:pt x="9591" y="38164"/>
                  </a:cubicBezTo>
                  <a:cubicBezTo>
                    <a:pt x="9530" y="38271"/>
                    <a:pt x="9407" y="38317"/>
                    <a:pt x="9484" y="38469"/>
                  </a:cubicBezTo>
                  <a:cubicBezTo>
                    <a:pt x="9516" y="38437"/>
                    <a:pt x="9557" y="38418"/>
                    <a:pt x="9595" y="38418"/>
                  </a:cubicBezTo>
                  <a:cubicBezTo>
                    <a:pt x="9629" y="38418"/>
                    <a:pt x="9661" y="38433"/>
                    <a:pt x="9683" y="38469"/>
                  </a:cubicBezTo>
                  <a:cubicBezTo>
                    <a:pt x="9708" y="38444"/>
                    <a:pt x="9710" y="38423"/>
                    <a:pt x="9723" y="38423"/>
                  </a:cubicBezTo>
                  <a:cubicBezTo>
                    <a:pt x="9732" y="38423"/>
                    <a:pt x="9749" y="38436"/>
                    <a:pt x="9790" y="38469"/>
                  </a:cubicBezTo>
                  <a:cubicBezTo>
                    <a:pt x="9790" y="38454"/>
                    <a:pt x="9973" y="38209"/>
                    <a:pt x="9958" y="38209"/>
                  </a:cubicBezTo>
                  <a:lnTo>
                    <a:pt x="10340" y="38209"/>
                  </a:lnTo>
                  <a:cubicBezTo>
                    <a:pt x="10417" y="38209"/>
                    <a:pt x="10386" y="38255"/>
                    <a:pt x="10463" y="38301"/>
                  </a:cubicBezTo>
                  <a:cubicBezTo>
                    <a:pt x="10585" y="38362"/>
                    <a:pt x="10447" y="38745"/>
                    <a:pt x="10447" y="38760"/>
                  </a:cubicBezTo>
                  <a:cubicBezTo>
                    <a:pt x="10417" y="38837"/>
                    <a:pt x="10340" y="38974"/>
                    <a:pt x="10447" y="38974"/>
                  </a:cubicBezTo>
                  <a:cubicBezTo>
                    <a:pt x="10539" y="38974"/>
                    <a:pt x="10478" y="39066"/>
                    <a:pt x="10447" y="39112"/>
                  </a:cubicBezTo>
                  <a:cubicBezTo>
                    <a:pt x="10539" y="39127"/>
                    <a:pt x="10478" y="39341"/>
                    <a:pt x="10524" y="39448"/>
                  </a:cubicBezTo>
                  <a:cubicBezTo>
                    <a:pt x="10554" y="39494"/>
                    <a:pt x="10539" y="39586"/>
                    <a:pt x="10539" y="39647"/>
                  </a:cubicBezTo>
                  <a:cubicBezTo>
                    <a:pt x="10539" y="39708"/>
                    <a:pt x="10631" y="39739"/>
                    <a:pt x="10661" y="39800"/>
                  </a:cubicBezTo>
                  <a:cubicBezTo>
                    <a:pt x="10704" y="39885"/>
                    <a:pt x="10727" y="39908"/>
                    <a:pt x="10752" y="39908"/>
                  </a:cubicBezTo>
                  <a:cubicBezTo>
                    <a:pt x="10783" y="39908"/>
                    <a:pt x="10817" y="39877"/>
                    <a:pt x="10891" y="39877"/>
                  </a:cubicBezTo>
                  <a:cubicBezTo>
                    <a:pt x="11059" y="39877"/>
                    <a:pt x="10952" y="40076"/>
                    <a:pt x="11090" y="40121"/>
                  </a:cubicBezTo>
                  <a:cubicBezTo>
                    <a:pt x="11117" y="40088"/>
                    <a:pt x="11138" y="40075"/>
                    <a:pt x="11158" y="40075"/>
                  </a:cubicBezTo>
                  <a:cubicBezTo>
                    <a:pt x="11184" y="40075"/>
                    <a:pt x="11208" y="40096"/>
                    <a:pt x="11243" y="40121"/>
                  </a:cubicBezTo>
                  <a:cubicBezTo>
                    <a:pt x="11396" y="40137"/>
                    <a:pt x="11319" y="40305"/>
                    <a:pt x="11457" y="40381"/>
                  </a:cubicBezTo>
                  <a:cubicBezTo>
                    <a:pt x="11365" y="40427"/>
                    <a:pt x="11350" y="40504"/>
                    <a:pt x="11319" y="40580"/>
                  </a:cubicBezTo>
                  <a:cubicBezTo>
                    <a:pt x="11336" y="40584"/>
                    <a:pt x="11353" y="40585"/>
                    <a:pt x="11371" y="40585"/>
                  </a:cubicBezTo>
                  <a:cubicBezTo>
                    <a:pt x="11517" y="40585"/>
                    <a:pt x="11693" y="40482"/>
                    <a:pt x="11747" y="40427"/>
                  </a:cubicBezTo>
                  <a:cubicBezTo>
                    <a:pt x="11809" y="40366"/>
                    <a:pt x="11977" y="40213"/>
                    <a:pt x="11854" y="40183"/>
                  </a:cubicBezTo>
                  <a:cubicBezTo>
                    <a:pt x="11900" y="40152"/>
                    <a:pt x="12084" y="40060"/>
                    <a:pt x="11962" y="40030"/>
                  </a:cubicBezTo>
                  <a:cubicBezTo>
                    <a:pt x="12053" y="39968"/>
                    <a:pt x="12099" y="39892"/>
                    <a:pt x="12206" y="39877"/>
                  </a:cubicBezTo>
                  <a:cubicBezTo>
                    <a:pt x="12222" y="39877"/>
                    <a:pt x="12191" y="39815"/>
                    <a:pt x="12252" y="39800"/>
                  </a:cubicBezTo>
                  <a:cubicBezTo>
                    <a:pt x="12262" y="39797"/>
                    <a:pt x="12271" y="39796"/>
                    <a:pt x="12278" y="39796"/>
                  </a:cubicBezTo>
                  <a:cubicBezTo>
                    <a:pt x="12354" y="39796"/>
                    <a:pt x="12334" y="39923"/>
                    <a:pt x="12390" y="39923"/>
                  </a:cubicBezTo>
                  <a:cubicBezTo>
                    <a:pt x="12550" y="39923"/>
                    <a:pt x="12561" y="39818"/>
                    <a:pt x="12621" y="39818"/>
                  </a:cubicBezTo>
                  <a:cubicBezTo>
                    <a:pt x="12647" y="39818"/>
                    <a:pt x="12682" y="39837"/>
                    <a:pt x="12742" y="39892"/>
                  </a:cubicBezTo>
                  <a:cubicBezTo>
                    <a:pt x="12772" y="39938"/>
                    <a:pt x="12711" y="40076"/>
                    <a:pt x="12818" y="40121"/>
                  </a:cubicBezTo>
                  <a:cubicBezTo>
                    <a:pt x="12839" y="40106"/>
                    <a:pt x="12864" y="40101"/>
                    <a:pt x="12889" y="40101"/>
                  </a:cubicBezTo>
                  <a:cubicBezTo>
                    <a:pt x="12939" y="40101"/>
                    <a:pt x="12986" y="40121"/>
                    <a:pt x="12986" y="40121"/>
                  </a:cubicBezTo>
                  <a:cubicBezTo>
                    <a:pt x="13063" y="40183"/>
                    <a:pt x="12940" y="40274"/>
                    <a:pt x="12956" y="40320"/>
                  </a:cubicBezTo>
                  <a:cubicBezTo>
                    <a:pt x="12983" y="40364"/>
                    <a:pt x="13015" y="40377"/>
                    <a:pt x="13048" y="40377"/>
                  </a:cubicBezTo>
                  <a:cubicBezTo>
                    <a:pt x="13091" y="40377"/>
                    <a:pt x="13137" y="40355"/>
                    <a:pt x="13182" y="40355"/>
                  </a:cubicBezTo>
                  <a:cubicBezTo>
                    <a:pt x="13199" y="40355"/>
                    <a:pt x="13215" y="40358"/>
                    <a:pt x="13231" y="40366"/>
                  </a:cubicBezTo>
                  <a:cubicBezTo>
                    <a:pt x="13353" y="40427"/>
                    <a:pt x="13568" y="40427"/>
                    <a:pt x="13690" y="40473"/>
                  </a:cubicBezTo>
                  <a:cubicBezTo>
                    <a:pt x="13828" y="40519"/>
                    <a:pt x="13766" y="40626"/>
                    <a:pt x="13935" y="40626"/>
                  </a:cubicBezTo>
                  <a:cubicBezTo>
                    <a:pt x="14256" y="40626"/>
                    <a:pt x="13858" y="40290"/>
                    <a:pt x="14026" y="40121"/>
                  </a:cubicBezTo>
                  <a:cubicBezTo>
                    <a:pt x="14058" y="40090"/>
                    <a:pt x="14104" y="40084"/>
                    <a:pt x="14158" y="40084"/>
                  </a:cubicBezTo>
                  <a:cubicBezTo>
                    <a:pt x="14189" y="40084"/>
                    <a:pt x="14222" y="40086"/>
                    <a:pt x="14256" y="40086"/>
                  </a:cubicBezTo>
                  <a:cubicBezTo>
                    <a:pt x="14307" y="40086"/>
                    <a:pt x="14360" y="40082"/>
                    <a:pt x="14409" y="40060"/>
                  </a:cubicBezTo>
                  <a:cubicBezTo>
                    <a:pt x="14453" y="40041"/>
                    <a:pt x="14495" y="40030"/>
                    <a:pt x="14535" y="40030"/>
                  </a:cubicBezTo>
                  <a:cubicBezTo>
                    <a:pt x="14592" y="40030"/>
                    <a:pt x="14646" y="40052"/>
                    <a:pt x="14699" y="40106"/>
                  </a:cubicBezTo>
                  <a:cubicBezTo>
                    <a:pt x="14711" y="40118"/>
                    <a:pt x="14723" y="40122"/>
                    <a:pt x="14735" y="40122"/>
                  </a:cubicBezTo>
                  <a:cubicBezTo>
                    <a:pt x="14806" y="40122"/>
                    <a:pt x="14883" y="39962"/>
                    <a:pt x="14883" y="39923"/>
                  </a:cubicBezTo>
                  <a:cubicBezTo>
                    <a:pt x="14883" y="39800"/>
                    <a:pt x="14761" y="39800"/>
                    <a:pt x="14730" y="39724"/>
                  </a:cubicBezTo>
                  <a:cubicBezTo>
                    <a:pt x="14807" y="39647"/>
                    <a:pt x="14745" y="39555"/>
                    <a:pt x="14822" y="39464"/>
                  </a:cubicBezTo>
                  <a:cubicBezTo>
                    <a:pt x="14730" y="39372"/>
                    <a:pt x="14807" y="39295"/>
                    <a:pt x="14883" y="39219"/>
                  </a:cubicBezTo>
                  <a:cubicBezTo>
                    <a:pt x="14944" y="39280"/>
                    <a:pt x="15021" y="39372"/>
                    <a:pt x="15097" y="39448"/>
                  </a:cubicBezTo>
                  <a:cubicBezTo>
                    <a:pt x="15142" y="39494"/>
                    <a:pt x="15284" y="39550"/>
                    <a:pt x="15393" y="39550"/>
                  </a:cubicBezTo>
                  <a:cubicBezTo>
                    <a:pt x="15467" y="39550"/>
                    <a:pt x="15525" y="39523"/>
                    <a:pt x="15525" y="39448"/>
                  </a:cubicBezTo>
                  <a:cubicBezTo>
                    <a:pt x="15525" y="39357"/>
                    <a:pt x="15434" y="39403"/>
                    <a:pt x="15434" y="39326"/>
                  </a:cubicBezTo>
                  <a:cubicBezTo>
                    <a:pt x="15434" y="39204"/>
                    <a:pt x="15449" y="39173"/>
                    <a:pt x="15571" y="39173"/>
                  </a:cubicBezTo>
                  <a:cubicBezTo>
                    <a:pt x="15673" y="39173"/>
                    <a:pt x="15809" y="39098"/>
                    <a:pt x="15898" y="39098"/>
                  </a:cubicBezTo>
                  <a:cubicBezTo>
                    <a:pt x="15942" y="39098"/>
                    <a:pt x="15974" y="39117"/>
                    <a:pt x="15984" y="39173"/>
                  </a:cubicBezTo>
                  <a:cubicBezTo>
                    <a:pt x="15902" y="39208"/>
                    <a:pt x="15956" y="39289"/>
                    <a:pt x="15999" y="39289"/>
                  </a:cubicBezTo>
                  <a:cubicBezTo>
                    <a:pt x="16011" y="39289"/>
                    <a:pt x="16023" y="39282"/>
                    <a:pt x="16030" y="39265"/>
                  </a:cubicBezTo>
                  <a:cubicBezTo>
                    <a:pt x="16061" y="39295"/>
                    <a:pt x="16122" y="39372"/>
                    <a:pt x="16122" y="39372"/>
                  </a:cubicBezTo>
                  <a:cubicBezTo>
                    <a:pt x="16030" y="39418"/>
                    <a:pt x="15877" y="39617"/>
                    <a:pt x="15938" y="39678"/>
                  </a:cubicBezTo>
                  <a:cubicBezTo>
                    <a:pt x="15952" y="39699"/>
                    <a:pt x="15966" y="39707"/>
                    <a:pt x="15985" y="39707"/>
                  </a:cubicBezTo>
                  <a:cubicBezTo>
                    <a:pt x="16009" y="39707"/>
                    <a:pt x="16041" y="39695"/>
                    <a:pt x="16091" y="39678"/>
                  </a:cubicBezTo>
                  <a:lnTo>
                    <a:pt x="16091" y="39678"/>
                  </a:lnTo>
                  <a:cubicBezTo>
                    <a:pt x="16076" y="39770"/>
                    <a:pt x="16076" y="39861"/>
                    <a:pt x="16137" y="39923"/>
                  </a:cubicBezTo>
                  <a:cubicBezTo>
                    <a:pt x="16061" y="39953"/>
                    <a:pt x="16030" y="40030"/>
                    <a:pt x="16137" y="40076"/>
                  </a:cubicBezTo>
                  <a:cubicBezTo>
                    <a:pt x="16091" y="40091"/>
                    <a:pt x="16076" y="40167"/>
                    <a:pt x="16091" y="40183"/>
                  </a:cubicBezTo>
                  <a:cubicBezTo>
                    <a:pt x="16085" y="40181"/>
                    <a:pt x="16078" y="40181"/>
                    <a:pt x="16071" y="40181"/>
                  </a:cubicBezTo>
                  <a:cubicBezTo>
                    <a:pt x="16002" y="40181"/>
                    <a:pt x="15942" y="40250"/>
                    <a:pt x="15984" y="40320"/>
                  </a:cubicBezTo>
                  <a:cubicBezTo>
                    <a:pt x="16045" y="40366"/>
                    <a:pt x="16168" y="40458"/>
                    <a:pt x="16275" y="40519"/>
                  </a:cubicBezTo>
                  <a:cubicBezTo>
                    <a:pt x="16296" y="40531"/>
                    <a:pt x="16315" y="40535"/>
                    <a:pt x="16333" y="40535"/>
                  </a:cubicBezTo>
                  <a:cubicBezTo>
                    <a:pt x="16382" y="40535"/>
                    <a:pt x="16423" y="40502"/>
                    <a:pt x="16467" y="40502"/>
                  </a:cubicBezTo>
                  <a:cubicBezTo>
                    <a:pt x="16488" y="40502"/>
                    <a:pt x="16511" y="40510"/>
                    <a:pt x="16535" y="40534"/>
                  </a:cubicBezTo>
                  <a:cubicBezTo>
                    <a:pt x="16644" y="40450"/>
                    <a:pt x="16657" y="40279"/>
                    <a:pt x="16748" y="40279"/>
                  </a:cubicBezTo>
                  <a:cubicBezTo>
                    <a:pt x="16773" y="40279"/>
                    <a:pt x="16802" y="40291"/>
                    <a:pt x="16841" y="40320"/>
                  </a:cubicBezTo>
                  <a:cubicBezTo>
                    <a:pt x="16841" y="40213"/>
                    <a:pt x="16795" y="40030"/>
                    <a:pt x="16948" y="40030"/>
                  </a:cubicBezTo>
                  <a:cubicBezTo>
                    <a:pt x="17070" y="40030"/>
                    <a:pt x="17101" y="39877"/>
                    <a:pt x="17254" y="39877"/>
                  </a:cubicBezTo>
                  <a:cubicBezTo>
                    <a:pt x="17386" y="39877"/>
                    <a:pt x="17512" y="39829"/>
                    <a:pt x="17645" y="39829"/>
                  </a:cubicBezTo>
                  <a:cubicBezTo>
                    <a:pt x="17711" y="39829"/>
                    <a:pt x="17779" y="39841"/>
                    <a:pt x="17850" y="39877"/>
                  </a:cubicBezTo>
                  <a:cubicBezTo>
                    <a:pt x="17835" y="39846"/>
                    <a:pt x="17835" y="39800"/>
                    <a:pt x="17866" y="39754"/>
                  </a:cubicBezTo>
                  <a:cubicBezTo>
                    <a:pt x="18003" y="39479"/>
                    <a:pt x="17927" y="39265"/>
                    <a:pt x="18003" y="39020"/>
                  </a:cubicBezTo>
                  <a:cubicBezTo>
                    <a:pt x="18034" y="38944"/>
                    <a:pt x="18156" y="38775"/>
                    <a:pt x="18080" y="38684"/>
                  </a:cubicBezTo>
                  <a:cubicBezTo>
                    <a:pt x="17994" y="38612"/>
                    <a:pt x="18056" y="38406"/>
                    <a:pt x="17925" y="38406"/>
                  </a:cubicBezTo>
                  <a:cubicBezTo>
                    <a:pt x="17916" y="38406"/>
                    <a:pt x="17907" y="38406"/>
                    <a:pt x="17896" y="38408"/>
                  </a:cubicBezTo>
                  <a:cubicBezTo>
                    <a:pt x="17912" y="38301"/>
                    <a:pt x="17835" y="38102"/>
                    <a:pt x="17973" y="38102"/>
                  </a:cubicBezTo>
                  <a:cubicBezTo>
                    <a:pt x="18014" y="38102"/>
                    <a:pt x="18050" y="38103"/>
                    <a:pt x="18081" y="38103"/>
                  </a:cubicBezTo>
                  <a:cubicBezTo>
                    <a:pt x="18222" y="38103"/>
                    <a:pt x="18273" y="38093"/>
                    <a:pt x="18386" y="37980"/>
                  </a:cubicBezTo>
                  <a:cubicBezTo>
                    <a:pt x="18432" y="37934"/>
                    <a:pt x="18370" y="37827"/>
                    <a:pt x="18432" y="37796"/>
                  </a:cubicBezTo>
                  <a:cubicBezTo>
                    <a:pt x="18508" y="37751"/>
                    <a:pt x="18554" y="37735"/>
                    <a:pt x="18554" y="37644"/>
                  </a:cubicBezTo>
                  <a:cubicBezTo>
                    <a:pt x="18554" y="37414"/>
                    <a:pt x="18477" y="37307"/>
                    <a:pt x="18707" y="37200"/>
                  </a:cubicBezTo>
                  <a:cubicBezTo>
                    <a:pt x="18600" y="37032"/>
                    <a:pt x="18738" y="36909"/>
                    <a:pt x="18661" y="36802"/>
                  </a:cubicBezTo>
                  <a:cubicBezTo>
                    <a:pt x="18630" y="36741"/>
                    <a:pt x="18477" y="36756"/>
                    <a:pt x="18462" y="36695"/>
                  </a:cubicBezTo>
                  <a:cubicBezTo>
                    <a:pt x="18416" y="36619"/>
                    <a:pt x="18508" y="36573"/>
                    <a:pt x="18508" y="36512"/>
                  </a:cubicBezTo>
                  <a:cubicBezTo>
                    <a:pt x="18508" y="36359"/>
                    <a:pt x="18493" y="36298"/>
                    <a:pt x="18386" y="36236"/>
                  </a:cubicBezTo>
                  <a:cubicBezTo>
                    <a:pt x="18294" y="36190"/>
                    <a:pt x="18172" y="36175"/>
                    <a:pt x="18156" y="36099"/>
                  </a:cubicBezTo>
                  <a:cubicBezTo>
                    <a:pt x="18279" y="36068"/>
                    <a:pt x="18370" y="36068"/>
                    <a:pt x="18462" y="36037"/>
                  </a:cubicBezTo>
                  <a:cubicBezTo>
                    <a:pt x="18484" y="36063"/>
                    <a:pt x="18508" y="36074"/>
                    <a:pt x="18534" y="36074"/>
                  </a:cubicBezTo>
                  <a:cubicBezTo>
                    <a:pt x="18615" y="36074"/>
                    <a:pt x="18706" y="35963"/>
                    <a:pt x="18753" y="35869"/>
                  </a:cubicBezTo>
                  <a:cubicBezTo>
                    <a:pt x="18783" y="35777"/>
                    <a:pt x="18967" y="35762"/>
                    <a:pt x="19013" y="35686"/>
                  </a:cubicBezTo>
                  <a:cubicBezTo>
                    <a:pt x="19028" y="35701"/>
                    <a:pt x="19043" y="35716"/>
                    <a:pt x="19059" y="35747"/>
                  </a:cubicBezTo>
                  <a:cubicBezTo>
                    <a:pt x="19098" y="35760"/>
                    <a:pt x="19132" y="35766"/>
                    <a:pt x="19162" y="35766"/>
                  </a:cubicBezTo>
                  <a:cubicBezTo>
                    <a:pt x="19237" y="35766"/>
                    <a:pt x="19286" y="35730"/>
                    <a:pt x="19319" y="35686"/>
                  </a:cubicBezTo>
                  <a:cubicBezTo>
                    <a:pt x="19327" y="35646"/>
                    <a:pt x="19356" y="35622"/>
                    <a:pt x="19394" y="35622"/>
                  </a:cubicBezTo>
                  <a:cubicBezTo>
                    <a:pt x="19430" y="35622"/>
                    <a:pt x="19474" y="35642"/>
                    <a:pt x="19518" y="35686"/>
                  </a:cubicBezTo>
                  <a:cubicBezTo>
                    <a:pt x="19574" y="35637"/>
                    <a:pt x="19611" y="35616"/>
                    <a:pt x="19643" y="35616"/>
                  </a:cubicBezTo>
                  <a:cubicBezTo>
                    <a:pt x="19681" y="35616"/>
                    <a:pt x="19713" y="35644"/>
                    <a:pt x="19762" y="35686"/>
                  </a:cubicBezTo>
                  <a:cubicBezTo>
                    <a:pt x="19793" y="35686"/>
                    <a:pt x="19915" y="35624"/>
                    <a:pt x="19915" y="35609"/>
                  </a:cubicBezTo>
                  <a:cubicBezTo>
                    <a:pt x="19915" y="35563"/>
                    <a:pt x="20007" y="35487"/>
                    <a:pt x="20053" y="35487"/>
                  </a:cubicBezTo>
                  <a:cubicBezTo>
                    <a:pt x="20217" y="35487"/>
                    <a:pt x="20185" y="35279"/>
                    <a:pt x="20352" y="35279"/>
                  </a:cubicBezTo>
                  <a:cubicBezTo>
                    <a:pt x="20372" y="35279"/>
                    <a:pt x="20394" y="35282"/>
                    <a:pt x="20420" y="35288"/>
                  </a:cubicBezTo>
                  <a:cubicBezTo>
                    <a:pt x="20328" y="34982"/>
                    <a:pt x="20604" y="35028"/>
                    <a:pt x="20619" y="34890"/>
                  </a:cubicBezTo>
                  <a:cubicBezTo>
                    <a:pt x="20535" y="34853"/>
                    <a:pt x="20598" y="34793"/>
                    <a:pt x="20668" y="34793"/>
                  </a:cubicBezTo>
                  <a:cubicBezTo>
                    <a:pt x="20713" y="34793"/>
                    <a:pt x="20760" y="34818"/>
                    <a:pt x="20772" y="34890"/>
                  </a:cubicBezTo>
                  <a:cubicBezTo>
                    <a:pt x="20909" y="34707"/>
                    <a:pt x="20772" y="34569"/>
                    <a:pt x="20680" y="34477"/>
                  </a:cubicBezTo>
                  <a:cubicBezTo>
                    <a:pt x="20986" y="34217"/>
                    <a:pt x="20757" y="34141"/>
                    <a:pt x="20634" y="33896"/>
                  </a:cubicBezTo>
                  <a:cubicBezTo>
                    <a:pt x="20548" y="33723"/>
                    <a:pt x="20659" y="33689"/>
                    <a:pt x="20813" y="33689"/>
                  </a:cubicBezTo>
                  <a:cubicBezTo>
                    <a:pt x="20910" y="33689"/>
                    <a:pt x="21025" y="33703"/>
                    <a:pt x="21118" y="33703"/>
                  </a:cubicBezTo>
                  <a:cubicBezTo>
                    <a:pt x="21190" y="33703"/>
                    <a:pt x="21248" y="33695"/>
                    <a:pt x="21277" y="33667"/>
                  </a:cubicBezTo>
                  <a:cubicBezTo>
                    <a:pt x="21384" y="33575"/>
                    <a:pt x="21261" y="33422"/>
                    <a:pt x="21292" y="33345"/>
                  </a:cubicBezTo>
                  <a:cubicBezTo>
                    <a:pt x="21307" y="33238"/>
                    <a:pt x="21338" y="32963"/>
                    <a:pt x="21154" y="32963"/>
                  </a:cubicBezTo>
                  <a:cubicBezTo>
                    <a:pt x="21139" y="32963"/>
                    <a:pt x="21017" y="32734"/>
                    <a:pt x="20986" y="32688"/>
                  </a:cubicBezTo>
                  <a:cubicBezTo>
                    <a:pt x="20940" y="32596"/>
                    <a:pt x="21062" y="32504"/>
                    <a:pt x="21124" y="32458"/>
                  </a:cubicBezTo>
                  <a:cubicBezTo>
                    <a:pt x="21179" y="32513"/>
                    <a:pt x="21210" y="32534"/>
                    <a:pt x="21228" y="32534"/>
                  </a:cubicBezTo>
                  <a:cubicBezTo>
                    <a:pt x="21268" y="32534"/>
                    <a:pt x="21231" y="32420"/>
                    <a:pt x="21231" y="32367"/>
                  </a:cubicBezTo>
                  <a:cubicBezTo>
                    <a:pt x="21231" y="32320"/>
                    <a:pt x="21291" y="32222"/>
                    <a:pt x="21361" y="32222"/>
                  </a:cubicBezTo>
                  <a:cubicBezTo>
                    <a:pt x="21383" y="32222"/>
                    <a:pt x="21407" y="32233"/>
                    <a:pt x="21430" y="32259"/>
                  </a:cubicBezTo>
                  <a:cubicBezTo>
                    <a:pt x="21521" y="32183"/>
                    <a:pt x="21506" y="32045"/>
                    <a:pt x="21583" y="31954"/>
                  </a:cubicBezTo>
                  <a:cubicBezTo>
                    <a:pt x="21659" y="31877"/>
                    <a:pt x="21720" y="31877"/>
                    <a:pt x="21797" y="31816"/>
                  </a:cubicBezTo>
                  <a:cubicBezTo>
                    <a:pt x="21888" y="31816"/>
                    <a:pt x="21735" y="31632"/>
                    <a:pt x="21934" y="31602"/>
                  </a:cubicBezTo>
                  <a:cubicBezTo>
                    <a:pt x="21949" y="31595"/>
                    <a:pt x="21961" y="31593"/>
                    <a:pt x="21971" y="31593"/>
                  </a:cubicBezTo>
                  <a:cubicBezTo>
                    <a:pt x="22032" y="31593"/>
                    <a:pt x="22015" y="31702"/>
                    <a:pt x="22133" y="31755"/>
                  </a:cubicBezTo>
                  <a:cubicBezTo>
                    <a:pt x="22057" y="31831"/>
                    <a:pt x="22057" y="31862"/>
                    <a:pt x="21965" y="31877"/>
                  </a:cubicBezTo>
                  <a:cubicBezTo>
                    <a:pt x="21965" y="31927"/>
                    <a:pt x="21985" y="31997"/>
                    <a:pt x="22042" y="31997"/>
                  </a:cubicBezTo>
                  <a:cubicBezTo>
                    <a:pt x="22055" y="31997"/>
                    <a:pt x="22070" y="31993"/>
                    <a:pt x="22087" y="31984"/>
                  </a:cubicBezTo>
                  <a:cubicBezTo>
                    <a:pt x="22134" y="31961"/>
                    <a:pt x="22165" y="31951"/>
                    <a:pt x="22192" y="31951"/>
                  </a:cubicBezTo>
                  <a:cubicBezTo>
                    <a:pt x="22235" y="31951"/>
                    <a:pt x="22266" y="31977"/>
                    <a:pt x="22332" y="32015"/>
                  </a:cubicBezTo>
                  <a:cubicBezTo>
                    <a:pt x="22439" y="32061"/>
                    <a:pt x="22500" y="32107"/>
                    <a:pt x="22607" y="32183"/>
                  </a:cubicBezTo>
                  <a:cubicBezTo>
                    <a:pt x="22699" y="32229"/>
                    <a:pt x="22776" y="32305"/>
                    <a:pt x="22867" y="32351"/>
                  </a:cubicBezTo>
                  <a:cubicBezTo>
                    <a:pt x="22922" y="32379"/>
                    <a:pt x="22928" y="32493"/>
                    <a:pt x="23029" y="32493"/>
                  </a:cubicBezTo>
                  <a:cubicBezTo>
                    <a:pt x="23040" y="32493"/>
                    <a:pt x="23053" y="32492"/>
                    <a:pt x="23066" y="32489"/>
                  </a:cubicBezTo>
                  <a:cubicBezTo>
                    <a:pt x="23069" y="32488"/>
                    <a:pt x="23072" y="32488"/>
                    <a:pt x="23076" y="32488"/>
                  </a:cubicBezTo>
                  <a:cubicBezTo>
                    <a:pt x="23120" y="32488"/>
                    <a:pt x="23231" y="32545"/>
                    <a:pt x="23321" y="32545"/>
                  </a:cubicBezTo>
                  <a:cubicBezTo>
                    <a:pt x="23352" y="32545"/>
                    <a:pt x="23380" y="32538"/>
                    <a:pt x="23403" y="32519"/>
                  </a:cubicBezTo>
                  <a:cubicBezTo>
                    <a:pt x="23449" y="32474"/>
                    <a:pt x="23326" y="32290"/>
                    <a:pt x="23341" y="32214"/>
                  </a:cubicBezTo>
                  <a:lnTo>
                    <a:pt x="23846" y="32214"/>
                  </a:lnTo>
                  <a:cubicBezTo>
                    <a:pt x="23999" y="32214"/>
                    <a:pt x="23862" y="32030"/>
                    <a:pt x="23846" y="31954"/>
                  </a:cubicBezTo>
                  <a:cubicBezTo>
                    <a:pt x="23785" y="31648"/>
                    <a:pt x="23846" y="31433"/>
                    <a:pt x="23846" y="31128"/>
                  </a:cubicBezTo>
                  <a:cubicBezTo>
                    <a:pt x="23846" y="31092"/>
                    <a:pt x="23781" y="31037"/>
                    <a:pt x="23855" y="31037"/>
                  </a:cubicBezTo>
                  <a:cubicBezTo>
                    <a:pt x="23876" y="31037"/>
                    <a:pt x="23907" y="31041"/>
                    <a:pt x="23953" y="31051"/>
                  </a:cubicBezTo>
                  <a:cubicBezTo>
                    <a:pt x="24015" y="31066"/>
                    <a:pt x="23953" y="31158"/>
                    <a:pt x="24045" y="31158"/>
                  </a:cubicBezTo>
                  <a:cubicBezTo>
                    <a:pt x="24104" y="31158"/>
                    <a:pt x="24154" y="31113"/>
                    <a:pt x="24194" y="31113"/>
                  </a:cubicBezTo>
                  <a:cubicBezTo>
                    <a:pt x="24207" y="31113"/>
                    <a:pt x="24218" y="31117"/>
                    <a:pt x="24229" y="31128"/>
                  </a:cubicBezTo>
                  <a:cubicBezTo>
                    <a:pt x="24275" y="31173"/>
                    <a:pt x="24320" y="31173"/>
                    <a:pt x="24351" y="31204"/>
                  </a:cubicBezTo>
                  <a:cubicBezTo>
                    <a:pt x="24382" y="31235"/>
                    <a:pt x="24320" y="31342"/>
                    <a:pt x="24397" y="31357"/>
                  </a:cubicBezTo>
                  <a:cubicBezTo>
                    <a:pt x="24398" y="31357"/>
                    <a:pt x="24400" y="31358"/>
                    <a:pt x="24401" y="31358"/>
                  </a:cubicBezTo>
                  <a:cubicBezTo>
                    <a:pt x="24435" y="31358"/>
                    <a:pt x="24489" y="31236"/>
                    <a:pt x="24545" y="31236"/>
                  </a:cubicBezTo>
                  <a:cubicBezTo>
                    <a:pt x="24567" y="31236"/>
                    <a:pt x="24590" y="31256"/>
                    <a:pt x="24611" y="31311"/>
                  </a:cubicBezTo>
                  <a:cubicBezTo>
                    <a:pt x="24672" y="31281"/>
                    <a:pt x="24825" y="31235"/>
                    <a:pt x="24795" y="31158"/>
                  </a:cubicBezTo>
                  <a:cubicBezTo>
                    <a:pt x="24749" y="31036"/>
                    <a:pt x="24764" y="30913"/>
                    <a:pt x="24764" y="30776"/>
                  </a:cubicBezTo>
                  <a:cubicBezTo>
                    <a:pt x="24764" y="30623"/>
                    <a:pt x="24932" y="30424"/>
                    <a:pt x="24993" y="30286"/>
                  </a:cubicBezTo>
                  <a:lnTo>
                    <a:pt x="24993" y="30286"/>
                  </a:lnTo>
                  <a:lnTo>
                    <a:pt x="24902" y="30302"/>
                  </a:lnTo>
                  <a:cubicBezTo>
                    <a:pt x="24871" y="30057"/>
                    <a:pt x="25269" y="30072"/>
                    <a:pt x="25376" y="29919"/>
                  </a:cubicBezTo>
                  <a:cubicBezTo>
                    <a:pt x="25462" y="29818"/>
                    <a:pt x="25725" y="29487"/>
                    <a:pt x="25896" y="29487"/>
                  </a:cubicBezTo>
                  <a:cubicBezTo>
                    <a:pt x="25906" y="29487"/>
                    <a:pt x="25917" y="29488"/>
                    <a:pt x="25926" y="29491"/>
                  </a:cubicBezTo>
                  <a:cubicBezTo>
                    <a:pt x="26186" y="29583"/>
                    <a:pt x="26416" y="29659"/>
                    <a:pt x="26661" y="29782"/>
                  </a:cubicBezTo>
                  <a:cubicBezTo>
                    <a:pt x="26760" y="29834"/>
                    <a:pt x="26849" y="29865"/>
                    <a:pt x="26924" y="29865"/>
                  </a:cubicBezTo>
                  <a:cubicBezTo>
                    <a:pt x="27046" y="29865"/>
                    <a:pt x="27134" y="29787"/>
                    <a:pt x="27181" y="29598"/>
                  </a:cubicBezTo>
                  <a:cubicBezTo>
                    <a:pt x="27196" y="29353"/>
                    <a:pt x="27211" y="29109"/>
                    <a:pt x="27227" y="28879"/>
                  </a:cubicBezTo>
                  <a:cubicBezTo>
                    <a:pt x="27227" y="28772"/>
                    <a:pt x="27609" y="28696"/>
                    <a:pt x="27685" y="28665"/>
                  </a:cubicBezTo>
                  <a:cubicBezTo>
                    <a:pt x="28144" y="28497"/>
                    <a:pt x="28603" y="28283"/>
                    <a:pt x="29077" y="28176"/>
                  </a:cubicBezTo>
                  <a:cubicBezTo>
                    <a:pt x="29261" y="28145"/>
                    <a:pt x="29475" y="28130"/>
                    <a:pt x="29628" y="28023"/>
                  </a:cubicBezTo>
                  <a:cubicBezTo>
                    <a:pt x="29873" y="27824"/>
                    <a:pt x="30133" y="27640"/>
                    <a:pt x="30377" y="27457"/>
                  </a:cubicBezTo>
                  <a:cubicBezTo>
                    <a:pt x="30505" y="27358"/>
                    <a:pt x="30563" y="27330"/>
                    <a:pt x="30653" y="27330"/>
                  </a:cubicBezTo>
                  <a:cubicBezTo>
                    <a:pt x="30704" y="27330"/>
                    <a:pt x="30764" y="27339"/>
                    <a:pt x="30852" y="27350"/>
                  </a:cubicBezTo>
                  <a:cubicBezTo>
                    <a:pt x="31158" y="27365"/>
                    <a:pt x="31280" y="27304"/>
                    <a:pt x="31418" y="27579"/>
                  </a:cubicBezTo>
                  <a:cubicBezTo>
                    <a:pt x="31540" y="27503"/>
                    <a:pt x="31678" y="27441"/>
                    <a:pt x="31800" y="27380"/>
                  </a:cubicBezTo>
                  <a:cubicBezTo>
                    <a:pt x="31808" y="27377"/>
                    <a:pt x="31819" y="27375"/>
                    <a:pt x="31831" y="27375"/>
                  </a:cubicBezTo>
                  <a:cubicBezTo>
                    <a:pt x="31928" y="27375"/>
                    <a:pt x="32130" y="27475"/>
                    <a:pt x="32198" y="27503"/>
                  </a:cubicBezTo>
                  <a:cubicBezTo>
                    <a:pt x="32326" y="27541"/>
                    <a:pt x="32618" y="27688"/>
                    <a:pt x="32798" y="27688"/>
                  </a:cubicBezTo>
                  <a:cubicBezTo>
                    <a:pt x="32832" y="27688"/>
                    <a:pt x="32862" y="27683"/>
                    <a:pt x="32886" y="27671"/>
                  </a:cubicBezTo>
                  <a:cubicBezTo>
                    <a:pt x="32974" y="27627"/>
                    <a:pt x="33057" y="27614"/>
                    <a:pt x="33140" y="27614"/>
                  </a:cubicBezTo>
                  <a:cubicBezTo>
                    <a:pt x="33254" y="27614"/>
                    <a:pt x="33367" y="27639"/>
                    <a:pt x="33489" y="27639"/>
                  </a:cubicBezTo>
                  <a:cubicBezTo>
                    <a:pt x="33555" y="27639"/>
                    <a:pt x="33624" y="27631"/>
                    <a:pt x="33697" y="27610"/>
                  </a:cubicBezTo>
                  <a:cubicBezTo>
                    <a:pt x="33741" y="27596"/>
                    <a:pt x="33780" y="27591"/>
                    <a:pt x="33816" y="27591"/>
                  </a:cubicBezTo>
                  <a:cubicBezTo>
                    <a:pt x="33902" y="27591"/>
                    <a:pt x="33975" y="27623"/>
                    <a:pt x="34094" y="27655"/>
                  </a:cubicBezTo>
                  <a:cubicBezTo>
                    <a:pt x="34171" y="27683"/>
                    <a:pt x="34215" y="27692"/>
                    <a:pt x="34257" y="27692"/>
                  </a:cubicBezTo>
                  <a:cubicBezTo>
                    <a:pt x="34308" y="27692"/>
                    <a:pt x="34354" y="27679"/>
                    <a:pt x="34446" y="27671"/>
                  </a:cubicBezTo>
                  <a:cubicBezTo>
                    <a:pt x="34752" y="27655"/>
                    <a:pt x="34981" y="27686"/>
                    <a:pt x="35211" y="27472"/>
                  </a:cubicBezTo>
                  <a:cubicBezTo>
                    <a:pt x="35410" y="27288"/>
                    <a:pt x="35685" y="26921"/>
                    <a:pt x="35945" y="26814"/>
                  </a:cubicBezTo>
                  <a:cubicBezTo>
                    <a:pt x="36050" y="26772"/>
                    <a:pt x="36189" y="26762"/>
                    <a:pt x="36333" y="26762"/>
                  </a:cubicBezTo>
                  <a:cubicBezTo>
                    <a:pt x="36467" y="26762"/>
                    <a:pt x="36604" y="26771"/>
                    <a:pt x="36721" y="26771"/>
                  </a:cubicBezTo>
                  <a:cubicBezTo>
                    <a:pt x="36755" y="26771"/>
                    <a:pt x="36787" y="26770"/>
                    <a:pt x="36817" y="26768"/>
                  </a:cubicBezTo>
                  <a:cubicBezTo>
                    <a:pt x="37123" y="26753"/>
                    <a:pt x="37444" y="26738"/>
                    <a:pt x="37765" y="26722"/>
                  </a:cubicBezTo>
                  <a:cubicBezTo>
                    <a:pt x="38412" y="26679"/>
                    <a:pt x="39035" y="26643"/>
                    <a:pt x="39668" y="26643"/>
                  </a:cubicBezTo>
                  <a:cubicBezTo>
                    <a:pt x="39919" y="26643"/>
                    <a:pt x="40171" y="26648"/>
                    <a:pt x="40427" y="26661"/>
                  </a:cubicBezTo>
                  <a:cubicBezTo>
                    <a:pt x="40427" y="26471"/>
                    <a:pt x="40476" y="26419"/>
                    <a:pt x="40569" y="26419"/>
                  </a:cubicBezTo>
                  <a:cubicBezTo>
                    <a:pt x="40649" y="26419"/>
                    <a:pt x="40760" y="26457"/>
                    <a:pt x="40901" y="26478"/>
                  </a:cubicBezTo>
                  <a:cubicBezTo>
                    <a:pt x="41191" y="26524"/>
                    <a:pt x="41497" y="26569"/>
                    <a:pt x="41788" y="26615"/>
                  </a:cubicBezTo>
                  <a:cubicBezTo>
                    <a:pt x="41788" y="26340"/>
                    <a:pt x="41773" y="26294"/>
                    <a:pt x="41972" y="26157"/>
                  </a:cubicBezTo>
                  <a:cubicBezTo>
                    <a:pt x="42079" y="26095"/>
                    <a:pt x="42140" y="26004"/>
                    <a:pt x="42216" y="25912"/>
                  </a:cubicBezTo>
                  <a:cubicBezTo>
                    <a:pt x="42308" y="25789"/>
                    <a:pt x="42369" y="25820"/>
                    <a:pt x="42507" y="25789"/>
                  </a:cubicBezTo>
                  <a:cubicBezTo>
                    <a:pt x="42706" y="25728"/>
                    <a:pt x="42798" y="25652"/>
                    <a:pt x="42798" y="25422"/>
                  </a:cubicBezTo>
                  <a:cubicBezTo>
                    <a:pt x="42798" y="25147"/>
                    <a:pt x="42859" y="25071"/>
                    <a:pt x="43058" y="24902"/>
                  </a:cubicBezTo>
                  <a:lnTo>
                    <a:pt x="43058" y="24856"/>
                  </a:lnTo>
                  <a:cubicBezTo>
                    <a:pt x="42996" y="24765"/>
                    <a:pt x="42966" y="24627"/>
                    <a:pt x="43058" y="24550"/>
                  </a:cubicBezTo>
                  <a:cubicBezTo>
                    <a:pt x="43149" y="24413"/>
                    <a:pt x="43134" y="24122"/>
                    <a:pt x="43226" y="24015"/>
                  </a:cubicBezTo>
                  <a:cubicBezTo>
                    <a:pt x="43318" y="23923"/>
                    <a:pt x="43562" y="23862"/>
                    <a:pt x="43562" y="23725"/>
                  </a:cubicBezTo>
                  <a:cubicBezTo>
                    <a:pt x="43562" y="23204"/>
                    <a:pt x="43608" y="22700"/>
                    <a:pt x="43608" y="22195"/>
                  </a:cubicBezTo>
                  <a:cubicBezTo>
                    <a:pt x="43608" y="22154"/>
                    <a:pt x="43656" y="22147"/>
                    <a:pt x="43688" y="22147"/>
                  </a:cubicBezTo>
                  <a:cubicBezTo>
                    <a:pt x="43703" y="22147"/>
                    <a:pt x="43715" y="22149"/>
                    <a:pt x="43715" y="22149"/>
                  </a:cubicBezTo>
                  <a:lnTo>
                    <a:pt x="43715" y="16260"/>
                  </a:lnTo>
                  <a:lnTo>
                    <a:pt x="42216" y="16551"/>
                  </a:lnTo>
                  <a:cubicBezTo>
                    <a:pt x="42216" y="16551"/>
                    <a:pt x="41660" y="16740"/>
                    <a:pt x="41364" y="16740"/>
                  </a:cubicBezTo>
                  <a:cubicBezTo>
                    <a:pt x="41334" y="16740"/>
                    <a:pt x="41307" y="16739"/>
                    <a:pt x="41283" y="16734"/>
                  </a:cubicBezTo>
                  <a:cubicBezTo>
                    <a:pt x="41207" y="16719"/>
                    <a:pt x="41100" y="16597"/>
                    <a:pt x="41039" y="16536"/>
                  </a:cubicBezTo>
                  <a:cubicBezTo>
                    <a:pt x="40947" y="16444"/>
                    <a:pt x="40809" y="16413"/>
                    <a:pt x="40702" y="16306"/>
                  </a:cubicBezTo>
                  <a:cubicBezTo>
                    <a:pt x="40656" y="16245"/>
                    <a:pt x="40824" y="15985"/>
                    <a:pt x="40931" y="15985"/>
                  </a:cubicBezTo>
                  <a:cubicBezTo>
                    <a:pt x="40916" y="15954"/>
                    <a:pt x="40916" y="15908"/>
                    <a:pt x="40886" y="15878"/>
                  </a:cubicBezTo>
                  <a:cubicBezTo>
                    <a:pt x="40931" y="15847"/>
                    <a:pt x="41039" y="15725"/>
                    <a:pt x="41115" y="15648"/>
                  </a:cubicBezTo>
                  <a:cubicBezTo>
                    <a:pt x="41191" y="15572"/>
                    <a:pt x="41100" y="15541"/>
                    <a:pt x="41084" y="15480"/>
                  </a:cubicBezTo>
                  <a:cubicBezTo>
                    <a:pt x="41084" y="15465"/>
                    <a:pt x="41039" y="15388"/>
                    <a:pt x="41039" y="15312"/>
                  </a:cubicBezTo>
                  <a:cubicBezTo>
                    <a:pt x="41039" y="15251"/>
                    <a:pt x="40855" y="15159"/>
                    <a:pt x="40962" y="15052"/>
                  </a:cubicBezTo>
                  <a:cubicBezTo>
                    <a:pt x="41039" y="14975"/>
                    <a:pt x="40993" y="14669"/>
                    <a:pt x="40993" y="14578"/>
                  </a:cubicBezTo>
                  <a:cubicBezTo>
                    <a:pt x="40977" y="14471"/>
                    <a:pt x="41054" y="14517"/>
                    <a:pt x="40993" y="14425"/>
                  </a:cubicBezTo>
                  <a:cubicBezTo>
                    <a:pt x="40977" y="14409"/>
                    <a:pt x="40840" y="14348"/>
                    <a:pt x="40809" y="14333"/>
                  </a:cubicBezTo>
                  <a:cubicBezTo>
                    <a:pt x="40702" y="14257"/>
                    <a:pt x="40580" y="14211"/>
                    <a:pt x="40457" y="14149"/>
                  </a:cubicBezTo>
                  <a:cubicBezTo>
                    <a:pt x="40197" y="14027"/>
                    <a:pt x="39861" y="14058"/>
                    <a:pt x="39631" y="13920"/>
                  </a:cubicBezTo>
                  <a:cubicBezTo>
                    <a:pt x="39555" y="13920"/>
                    <a:pt x="39065" y="13920"/>
                    <a:pt x="39065" y="13844"/>
                  </a:cubicBezTo>
                  <a:cubicBezTo>
                    <a:pt x="39065" y="13798"/>
                    <a:pt x="38912" y="13782"/>
                    <a:pt x="38867" y="13767"/>
                  </a:cubicBezTo>
                  <a:cubicBezTo>
                    <a:pt x="38790" y="13721"/>
                    <a:pt x="38759" y="13645"/>
                    <a:pt x="38698" y="13522"/>
                  </a:cubicBezTo>
                  <a:cubicBezTo>
                    <a:pt x="38626" y="13378"/>
                    <a:pt x="38446" y="13153"/>
                    <a:pt x="38246" y="13153"/>
                  </a:cubicBezTo>
                  <a:cubicBezTo>
                    <a:pt x="38234" y="13153"/>
                    <a:pt x="38221" y="13153"/>
                    <a:pt x="38209" y="13155"/>
                  </a:cubicBezTo>
                  <a:cubicBezTo>
                    <a:pt x="38132" y="13171"/>
                    <a:pt x="38086" y="13293"/>
                    <a:pt x="38010" y="13308"/>
                  </a:cubicBezTo>
                  <a:cubicBezTo>
                    <a:pt x="37999" y="13310"/>
                    <a:pt x="37988" y="13311"/>
                    <a:pt x="37977" y="13311"/>
                  </a:cubicBezTo>
                  <a:cubicBezTo>
                    <a:pt x="37908" y="13311"/>
                    <a:pt x="37831" y="13275"/>
                    <a:pt x="37765" y="13262"/>
                  </a:cubicBezTo>
                  <a:cubicBezTo>
                    <a:pt x="37725" y="13222"/>
                    <a:pt x="37696" y="13207"/>
                    <a:pt x="37673" y="13207"/>
                  </a:cubicBezTo>
                  <a:cubicBezTo>
                    <a:pt x="37612" y="13207"/>
                    <a:pt x="37601" y="13317"/>
                    <a:pt x="37539" y="13317"/>
                  </a:cubicBezTo>
                  <a:cubicBezTo>
                    <a:pt x="37529" y="13317"/>
                    <a:pt x="37518" y="13315"/>
                    <a:pt x="37505" y="13308"/>
                  </a:cubicBezTo>
                  <a:cubicBezTo>
                    <a:pt x="37413" y="13262"/>
                    <a:pt x="37505" y="13140"/>
                    <a:pt x="37459" y="13109"/>
                  </a:cubicBezTo>
                  <a:cubicBezTo>
                    <a:pt x="37446" y="13099"/>
                    <a:pt x="37428" y="13096"/>
                    <a:pt x="37407" y="13096"/>
                  </a:cubicBezTo>
                  <a:cubicBezTo>
                    <a:pt x="37365" y="13096"/>
                    <a:pt x="37312" y="13111"/>
                    <a:pt x="37265" y="13111"/>
                  </a:cubicBezTo>
                  <a:cubicBezTo>
                    <a:pt x="37233" y="13111"/>
                    <a:pt x="37204" y="13103"/>
                    <a:pt x="37184" y="13079"/>
                  </a:cubicBezTo>
                  <a:cubicBezTo>
                    <a:pt x="37092" y="12987"/>
                    <a:pt x="37062" y="12911"/>
                    <a:pt x="36924" y="12849"/>
                  </a:cubicBezTo>
                  <a:cubicBezTo>
                    <a:pt x="36832" y="12788"/>
                    <a:pt x="36848" y="12773"/>
                    <a:pt x="36848" y="12666"/>
                  </a:cubicBezTo>
                  <a:cubicBezTo>
                    <a:pt x="36848" y="12543"/>
                    <a:pt x="36832" y="12513"/>
                    <a:pt x="36802" y="12452"/>
                  </a:cubicBezTo>
                  <a:cubicBezTo>
                    <a:pt x="36740" y="12345"/>
                    <a:pt x="36649" y="12299"/>
                    <a:pt x="36526" y="12237"/>
                  </a:cubicBezTo>
                  <a:cubicBezTo>
                    <a:pt x="36419" y="12192"/>
                    <a:pt x="36236" y="12192"/>
                    <a:pt x="36175" y="12130"/>
                  </a:cubicBezTo>
                  <a:cubicBezTo>
                    <a:pt x="36129" y="12085"/>
                    <a:pt x="36083" y="12085"/>
                    <a:pt x="36052" y="12054"/>
                  </a:cubicBezTo>
                  <a:cubicBezTo>
                    <a:pt x="35991" y="12008"/>
                    <a:pt x="36006" y="11932"/>
                    <a:pt x="35945" y="11901"/>
                  </a:cubicBezTo>
                  <a:cubicBezTo>
                    <a:pt x="35900" y="11872"/>
                    <a:pt x="35857" y="11863"/>
                    <a:pt x="35817" y="11863"/>
                  </a:cubicBezTo>
                  <a:cubicBezTo>
                    <a:pt x="35739" y="11863"/>
                    <a:pt x="35671" y="11898"/>
                    <a:pt x="35623" y="11898"/>
                  </a:cubicBezTo>
                  <a:cubicBezTo>
                    <a:pt x="35576" y="11898"/>
                    <a:pt x="35547" y="11864"/>
                    <a:pt x="35547" y="11733"/>
                  </a:cubicBezTo>
                  <a:cubicBezTo>
                    <a:pt x="35547" y="11534"/>
                    <a:pt x="35547" y="10891"/>
                    <a:pt x="35547" y="10891"/>
                  </a:cubicBezTo>
                  <a:lnTo>
                    <a:pt x="19716"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2"/>
            <p:cNvSpPr/>
            <p:nvPr/>
          </p:nvSpPr>
          <p:spPr>
            <a:xfrm>
              <a:off x="3079023" y="3334316"/>
              <a:ext cx="182806" cy="444026"/>
            </a:xfrm>
            <a:custGeom>
              <a:rect b="b" l="l" r="r" t="t"/>
              <a:pathLst>
                <a:path extrusionOk="0" h="20957" w="8628">
                  <a:moveTo>
                    <a:pt x="6964" y="13682"/>
                  </a:moveTo>
                  <a:cubicBezTo>
                    <a:pt x="7096" y="13682"/>
                    <a:pt x="6902" y="14120"/>
                    <a:pt x="7060" y="14120"/>
                  </a:cubicBezTo>
                  <a:cubicBezTo>
                    <a:pt x="7062" y="14120"/>
                    <a:pt x="7065" y="14120"/>
                    <a:pt x="7067" y="14119"/>
                  </a:cubicBezTo>
                  <a:lnTo>
                    <a:pt x="7067" y="14119"/>
                  </a:lnTo>
                  <a:cubicBezTo>
                    <a:pt x="6830" y="14381"/>
                    <a:pt x="7132" y="14562"/>
                    <a:pt x="6937" y="14562"/>
                  </a:cubicBezTo>
                  <a:cubicBezTo>
                    <a:pt x="6893" y="14562"/>
                    <a:pt x="6823" y="14552"/>
                    <a:pt x="6715" y="14532"/>
                  </a:cubicBezTo>
                  <a:cubicBezTo>
                    <a:pt x="6662" y="14386"/>
                    <a:pt x="6597" y="13883"/>
                    <a:pt x="6842" y="13883"/>
                  </a:cubicBezTo>
                  <a:cubicBezTo>
                    <a:pt x="6879" y="13883"/>
                    <a:pt x="6923" y="13894"/>
                    <a:pt x="6975" y="13921"/>
                  </a:cubicBezTo>
                  <a:cubicBezTo>
                    <a:pt x="6962" y="13840"/>
                    <a:pt x="7007" y="13713"/>
                    <a:pt x="6916" y="13713"/>
                  </a:cubicBezTo>
                  <a:cubicBezTo>
                    <a:pt x="6903" y="13713"/>
                    <a:pt x="6887" y="13716"/>
                    <a:pt x="6868" y="13722"/>
                  </a:cubicBezTo>
                  <a:cubicBezTo>
                    <a:pt x="6911" y="13694"/>
                    <a:pt x="6942" y="13682"/>
                    <a:pt x="6964" y="13682"/>
                  </a:cubicBezTo>
                  <a:close/>
                  <a:moveTo>
                    <a:pt x="850" y="1"/>
                  </a:moveTo>
                  <a:cubicBezTo>
                    <a:pt x="664" y="1"/>
                    <a:pt x="736" y="190"/>
                    <a:pt x="765" y="308"/>
                  </a:cubicBezTo>
                  <a:cubicBezTo>
                    <a:pt x="803" y="278"/>
                    <a:pt x="831" y="265"/>
                    <a:pt x="851" y="265"/>
                  </a:cubicBezTo>
                  <a:cubicBezTo>
                    <a:pt x="945" y="265"/>
                    <a:pt x="872" y="541"/>
                    <a:pt x="872" y="629"/>
                  </a:cubicBezTo>
                  <a:lnTo>
                    <a:pt x="872" y="629"/>
                  </a:lnTo>
                  <a:cubicBezTo>
                    <a:pt x="872" y="628"/>
                    <a:pt x="873" y="627"/>
                    <a:pt x="873" y="627"/>
                  </a:cubicBezTo>
                  <a:cubicBezTo>
                    <a:pt x="885" y="627"/>
                    <a:pt x="985" y="738"/>
                    <a:pt x="1071" y="766"/>
                  </a:cubicBezTo>
                  <a:cubicBezTo>
                    <a:pt x="1178" y="736"/>
                    <a:pt x="1209" y="766"/>
                    <a:pt x="1163" y="613"/>
                  </a:cubicBezTo>
                  <a:cubicBezTo>
                    <a:pt x="1163" y="613"/>
                    <a:pt x="1239" y="613"/>
                    <a:pt x="1316" y="568"/>
                  </a:cubicBezTo>
                  <a:cubicBezTo>
                    <a:pt x="1545" y="736"/>
                    <a:pt x="1438" y="873"/>
                    <a:pt x="1652" y="1088"/>
                  </a:cubicBezTo>
                  <a:cubicBezTo>
                    <a:pt x="1683" y="1133"/>
                    <a:pt x="1805" y="1133"/>
                    <a:pt x="1821" y="1164"/>
                  </a:cubicBezTo>
                  <a:cubicBezTo>
                    <a:pt x="1836" y="1179"/>
                    <a:pt x="1866" y="1302"/>
                    <a:pt x="1882" y="1348"/>
                  </a:cubicBezTo>
                  <a:cubicBezTo>
                    <a:pt x="1958" y="1485"/>
                    <a:pt x="1851" y="1409"/>
                    <a:pt x="1821" y="1470"/>
                  </a:cubicBezTo>
                  <a:cubicBezTo>
                    <a:pt x="1805" y="1546"/>
                    <a:pt x="1821" y="1592"/>
                    <a:pt x="1775" y="1669"/>
                  </a:cubicBezTo>
                  <a:cubicBezTo>
                    <a:pt x="1744" y="1822"/>
                    <a:pt x="1714" y="1914"/>
                    <a:pt x="1882" y="1914"/>
                  </a:cubicBezTo>
                  <a:cubicBezTo>
                    <a:pt x="1974" y="1914"/>
                    <a:pt x="2019" y="2021"/>
                    <a:pt x="2065" y="2097"/>
                  </a:cubicBezTo>
                  <a:cubicBezTo>
                    <a:pt x="2065" y="2112"/>
                    <a:pt x="2218" y="2174"/>
                    <a:pt x="2234" y="2174"/>
                  </a:cubicBezTo>
                  <a:cubicBezTo>
                    <a:pt x="2432" y="2296"/>
                    <a:pt x="2325" y="2327"/>
                    <a:pt x="2325" y="2541"/>
                  </a:cubicBezTo>
                  <a:cubicBezTo>
                    <a:pt x="2325" y="2709"/>
                    <a:pt x="2463" y="2785"/>
                    <a:pt x="2585" y="2877"/>
                  </a:cubicBezTo>
                  <a:cubicBezTo>
                    <a:pt x="2494" y="2954"/>
                    <a:pt x="2784" y="3107"/>
                    <a:pt x="2677" y="3275"/>
                  </a:cubicBezTo>
                  <a:cubicBezTo>
                    <a:pt x="2677" y="3290"/>
                    <a:pt x="2524" y="3382"/>
                    <a:pt x="2524" y="3382"/>
                  </a:cubicBezTo>
                  <a:cubicBezTo>
                    <a:pt x="2478" y="3428"/>
                    <a:pt x="2432" y="3489"/>
                    <a:pt x="2356" y="3520"/>
                  </a:cubicBezTo>
                  <a:cubicBezTo>
                    <a:pt x="2295" y="3550"/>
                    <a:pt x="2371" y="3642"/>
                    <a:pt x="2325" y="3688"/>
                  </a:cubicBezTo>
                  <a:cubicBezTo>
                    <a:pt x="2325" y="3703"/>
                    <a:pt x="2249" y="3718"/>
                    <a:pt x="2234" y="3734"/>
                  </a:cubicBezTo>
                  <a:cubicBezTo>
                    <a:pt x="2171" y="3786"/>
                    <a:pt x="2116" y="3816"/>
                    <a:pt x="2053" y="3816"/>
                  </a:cubicBezTo>
                  <a:cubicBezTo>
                    <a:pt x="2024" y="3816"/>
                    <a:pt x="1993" y="3810"/>
                    <a:pt x="1958" y="3795"/>
                  </a:cubicBezTo>
                  <a:cubicBezTo>
                    <a:pt x="1950" y="3792"/>
                    <a:pt x="1942" y="3790"/>
                    <a:pt x="1934" y="3790"/>
                  </a:cubicBezTo>
                  <a:cubicBezTo>
                    <a:pt x="1846" y="3790"/>
                    <a:pt x="1771" y="3959"/>
                    <a:pt x="1666" y="3959"/>
                  </a:cubicBezTo>
                  <a:cubicBezTo>
                    <a:pt x="1639" y="3959"/>
                    <a:pt x="1609" y="3947"/>
                    <a:pt x="1576" y="3917"/>
                  </a:cubicBezTo>
                  <a:cubicBezTo>
                    <a:pt x="1561" y="3917"/>
                    <a:pt x="1530" y="4086"/>
                    <a:pt x="1530" y="4131"/>
                  </a:cubicBezTo>
                  <a:cubicBezTo>
                    <a:pt x="1555" y="4125"/>
                    <a:pt x="1576" y="4122"/>
                    <a:pt x="1594" y="4122"/>
                  </a:cubicBezTo>
                  <a:cubicBezTo>
                    <a:pt x="1745" y="4122"/>
                    <a:pt x="1691" y="4331"/>
                    <a:pt x="1759" y="4468"/>
                  </a:cubicBezTo>
                  <a:cubicBezTo>
                    <a:pt x="1821" y="4575"/>
                    <a:pt x="2004" y="4697"/>
                    <a:pt x="1958" y="4835"/>
                  </a:cubicBezTo>
                  <a:cubicBezTo>
                    <a:pt x="1912" y="4988"/>
                    <a:pt x="1790" y="5156"/>
                    <a:pt x="1729" y="5294"/>
                  </a:cubicBezTo>
                  <a:cubicBezTo>
                    <a:pt x="1714" y="5309"/>
                    <a:pt x="1652" y="5447"/>
                    <a:pt x="1637" y="5447"/>
                  </a:cubicBezTo>
                  <a:cubicBezTo>
                    <a:pt x="1530" y="5447"/>
                    <a:pt x="1454" y="5585"/>
                    <a:pt x="1530" y="5661"/>
                  </a:cubicBezTo>
                  <a:cubicBezTo>
                    <a:pt x="1517" y="5674"/>
                    <a:pt x="1461" y="5903"/>
                    <a:pt x="1507" y="5903"/>
                  </a:cubicBezTo>
                  <a:cubicBezTo>
                    <a:pt x="1516" y="5903"/>
                    <a:pt x="1528" y="5895"/>
                    <a:pt x="1545" y="5875"/>
                  </a:cubicBezTo>
                  <a:cubicBezTo>
                    <a:pt x="1574" y="5846"/>
                    <a:pt x="1598" y="5834"/>
                    <a:pt x="1619" y="5834"/>
                  </a:cubicBezTo>
                  <a:cubicBezTo>
                    <a:pt x="1709" y="5834"/>
                    <a:pt x="1729" y="6058"/>
                    <a:pt x="1729" y="6120"/>
                  </a:cubicBezTo>
                  <a:cubicBezTo>
                    <a:pt x="1729" y="6196"/>
                    <a:pt x="1775" y="6288"/>
                    <a:pt x="1775" y="6349"/>
                  </a:cubicBezTo>
                  <a:cubicBezTo>
                    <a:pt x="1775" y="6456"/>
                    <a:pt x="1729" y="6518"/>
                    <a:pt x="1729" y="6609"/>
                  </a:cubicBezTo>
                  <a:cubicBezTo>
                    <a:pt x="1729" y="6686"/>
                    <a:pt x="1805" y="6701"/>
                    <a:pt x="1759" y="6793"/>
                  </a:cubicBezTo>
                  <a:cubicBezTo>
                    <a:pt x="1729" y="6854"/>
                    <a:pt x="1714" y="6931"/>
                    <a:pt x="1729" y="7007"/>
                  </a:cubicBezTo>
                  <a:cubicBezTo>
                    <a:pt x="1469" y="7267"/>
                    <a:pt x="1668" y="7451"/>
                    <a:pt x="1790" y="7695"/>
                  </a:cubicBezTo>
                  <a:cubicBezTo>
                    <a:pt x="1882" y="7879"/>
                    <a:pt x="1805" y="7894"/>
                    <a:pt x="2035" y="7925"/>
                  </a:cubicBezTo>
                  <a:cubicBezTo>
                    <a:pt x="2070" y="7925"/>
                    <a:pt x="2165" y="7895"/>
                    <a:pt x="2237" y="7895"/>
                  </a:cubicBezTo>
                  <a:cubicBezTo>
                    <a:pt x="2291" y="7895"/>
                    <a:pt x="2332" y="7912"/>
                    <a:pt x="2325" y="7971"/>
                  </a:cubicBezTo>
                  <a:cubicBezTo>
                    <a:pt x="2325" y="8001"/>
                    <a:pt x="2188" y="8124"/>
                    <a:pt x="2157" y="8124"/>
                  </a:cubicBezTo>
                  <a:cubicBezTo>
                    <a:pt x="2127" y="8124"/>
                    <a:pt x="2111" y="8231"/>
                    <a:pt x="2081" y="8277"/>
                  </a:cubicBezTo>
                  <a:cubicBezTo>
                    <a:pt x="2065" y="8292"/>
                    <a:pt x="1912" y="8460"/>
                    <a:pt x="1882" y="8475"/>
                  </a:cubicBezTo>
                  <a:cubicBezTo>
                    <a:pt x="1871" y="8479"/>
                    <a:pt x="1860" y="8480"/>
                    <a:pt x="1850" y="8480"/>
                  </a:cubicBezTo>
                  <a:cubicBezTo>
                    <a:pt x="1794" y="8480"/>
                    <a:pt x="1738" y="8441"/>
                    <a:pt x="1673" y="8441"/>
                  </a:cubicBezTo>
                  <a:cubicBezTo>
                    <a:pt x="1643" y="8441"/>
                    <a:pt x="1610" y="8449"/>
                    <a:pt x="1576" y="8475"/>
                  </a:cubicBezTo>
                  <a:cubicBezTo>
                    <a:pt x="1545" y="8491"/>
                    <a:pt x="1530" y="8567"/>
                    <a:pt x="1469" y="8674"/>
                  </a:cubicBezTo>
                  <a:cubicBezTo>
                    <a:pt x="1392" y="8598"/>
                    <a:pt x="1331" y="8613"/>
                    <a:pt x="1224" y="8567"/>
                  </a:cubicBezTo>
                  <a:lnTo>
                    <a:pt x="1117" y="8567"/>
                  </a:lnTo>
                  <a:cubicBezTo>
                    <a:pt x="1041" y="8613"/>
                    <a:pt x="1025" y="8613"/>
                    <a:pt x="979" y="8720"/>
                  </a:cubicBezTo>
                  <a:cubicBezTo>
                    <a:pt x="903" y="8919"/>
                    <a:pt x="765" y="9041"/>
                    <a:pt x="765" y="9255"/>
                  </a:cubicBezTo>
                  <a:cubicBezTo>
                    <a:pt x="765" y="9378"/>
                    <a:pt x="933" y="9317"/>
                    <a:pt x="964" y="9378"/>
                  </a:cubicBezTo>
                  <a:cubicBezTo>
                    <a:pt x="995" y="9439"/>
                    <a:pt x="964" y="9546"/>
                    <a:pt x="949" y="9607"/>
                  </a:cubicBezTo>
                  <a:cubicBezTo>
                    <a:pt x="903" y="9745"/>
                    <a:pt x="781" y="10097"/>
                    <a:pt x="888" y="10219"/>
                  </a:cubicBezTo>
                  <a:cubicBezTo>
                    <a:pt x="979" y="10311"/>
                    <a:pt x="750" y="10387"/>
                    <a:pt x="719" y="10433"/>
                  </a:cubicBezTo>
                  <a:cubicBezTo>
                    <a:pt x="628" y="10571"/>
                    <a:pt x="704" y="10724"/>
                    <a:pt x="597" y="10877"/>
                  </a:cubicBezTo>
                  <a:cubicBezTo>
                    <a:pt x="566" y="10938"/>
                    <a:pt x="459" y="10877"/>
                    <a:pt x="459" y="10984"/>
                  </a:cubicBezTo>
                  <a:cubicBezTo>
                    <a:pt x="459" y="11045"/>
                    <a:pt x="429" y="11106"/>
                    <a:pt x="260" y="11152"/>
                  </a:cubicBezTo>
                  <a:cubicBezTo>
                    <a:pt x="245" y="11320"/>
                    <a:pt x="0" y="11167"/>
                    <a:pt x="16" y="11397"/>
                  </a:cubicBezTo>
                  <a:cubicBezTo>
                    <a:pt x="37" y="11393"/>
                    <a:pt x="58" y="11392"/>
                    <a:pt x="78" y="11392"/>
                  </a:cubicBezTo>
                  <a:cubicBezTo>
                    <a:pt x="236" y="11392"/>
                    <a:pt x="373" y="11493"/>
                    <a:pt x="413" y="11642"/>
                  </a:cubicBezTo>
                  <a:cubicBezTo>
                    <a:pt x="337" y="11672"/>
                    <a:pt x="184" y="11749"/>
                    <a:pt x="368" y="11856"/>
                  </a:cubicBezTo>
                  <a:lnTo>
                    <a:pt x="413" y="11795"/>
                  </a:lnTo>
                  <a:cubicBezTo>
                    <a:pt x="413" y="11795"/>
                    <a:pt x="797" y="12193"/>
                    <a:pt x="811" y="12193"/>
                  </a:cubicBezTo>
                  <a:cubicBezTo>
                    <a:pt x="811" y="12193"/>
                    <a:pt x="811" y="12193"/>
                    <a:pt x="811" y="12192"/>
                  </a:cubicBezTo>
                  <a:cubicBezTo>
                    <a:pt x="872" y="12238"/>
                    <a:pt x="888" y="12284"/>
                    <a:pt x="872" y="12360"/>
                  </a:cubicBezTo>
                  <a:cubicBezTo>
                    <a:pt x="850" y="12440"/>
                    <a:pt x="894" y="12475"/>
                    <a:pt x="946" y="12475"/>
                  </a:cubicBezTo>
                  <a:cubicBezTo>
                    <a:pt x="1004" y="12475"/>
                    <a:pt x="1071" y="12433"/>
                    <a:pt x="1071" y="12360"/>
                  </a:cubicBezTo>
                  <a:cubicBezTo>
                    <a:pt x="1163" y="12253"/>
                    <a:pt x="1270" y="12330"/>
                    <a:pt x="1316" y="12208"/>
                  </a:cubicBezTo>
                  <a:cubicBezTo>
                    <a:pt x="1331" y="12284"/>
                    <a:pt x="1362" y="12345"/>
                    <a:pt x="1423" y="12406"/>
                  </a:cubicBezTo>
                  <a:lnTo>
                    <a:pt x="1561" y="12498"/>
                  </a:lnTo>
                  <a:lnTo>
                    <a:pt x="1561" y="12483"/>
                  </a:lnTo>
                  <a:cubicBezTo>
                    <a:pt x="1622" y="12529"/>
                    <a:pt x="1683" y="12575"/>
                    <a:pt x="1729" y="12605"/>
                  </a:cubicBezTo>
                  <a:cubicBezTo>
                    <a:pt x="1668" y="12728"/>
                    <a:pt x="1652" y="12957"/>
                    <a:pt x="1851" y="12957"/>
                  </a:cubicBezTo>
                  <a:cubicBezTo>
                    <a:pt x="1821" y="12957"/>
                    <a:pt x="2019" y="13232"/>
                    <a:pt x="2035" y="13263"/>
                  </a:cubicBezTo>
                  <a:cubicBezTo>
                    <a:pt x="2127" y="13431"/>
                    <a:pt x="2081" y="13462"/>
                    <a:pt x="2249" y="13554"/>
                  </a:cubicBezTo>
                  <a:cubicBezTo>
                    <a:pt x="2341" y="13599"/>
                    <a:pt x="2432" y="13722"/>
                    <a:pt x="2509" y="13798"/>
                  </a:cubicBezTo>
                  <a:cubicBezTo>
                    <a:pt x="2536" y="13825"/>
                    <a:pt x="2597" y="14060"/>
                    <a:pt x="2673" y="14060"/>
                  </a:cubicBezTo>
                  <a:cubicBezTo>
                    <a:pt x="2684" y="14060"/>
                    <a:pt x="2696" y="14055"/>
                    <a:pt x="2708" y="14043"/>
                  </a:cubicBezTo>
                  <a:cubicBezTo>
                    <a:pt x="2806" y="13944"/>
                    <a:pt x="2646" y="13716"/>
                    <a:pt x="2834" y="13716"/>
                  </a:cubicBezTo>
                  <a:cubicBezTo>
                    <a:pt x="2850" y="13716"/>
                    <a:pt x="2869" y="13718"/>
                    <a:pt x="2891" y="13722"/>
                  </a:cubicBezTo>
                  <a:cubicBezTo>
                    <a:pt x="2929" y="13722"/>
                    <a:pt x="2976" y="13873"/>
                    <a:pt x="3049" y="13873"/>
                  </a:cubicBezTo>
                  <a:cubicBezTo>
                    <a:pt x="3067" y="13873"/>
                    <a:pt x="3085" y="13864"/>
                    <a:pt x="3105" y="13844"/>
                  </a:cubicBezTo>
                  <a:cubicBezTo>
                    <a:pt x="3215" y="13735"/>
                    <a:pt x="3277" y="13719"/>
                    <a:pt x="3382" y="13719"/>
                  </a:cubicBezTo>
                  <a:cubicBezTo>
                    <a:pt x="3424" y="13719"/>
                    <a:pt x="3473" y="13722"/>
                    <a:pt x="3534" y="13722"/>
                  </a:cubicBezTo>
                  <a:cubicBezTo>
                    <a:pt x="3610" y="13737"/>
                    <a:pt x="3671" y="13752"/>
                    <a:pt x="3748" y="13768"/>
                  </a:cubicBezTo>
                  <a:cubicBezTo>
                    <a:pt x="3723" y="13657"/>
                    <a:pt x="3846" y="13567"/>
                    <a:pt x="3951" y="13567"/>
                  </a:cubicBezTo>
                  <a:cubicBezTo>
                    <a:pt x="3977" y="13567"/>
                    <a:pt x="4002" y="13572"/>
                    <a:pt x="4023" y="13584"/>
                  </a:cubicBezTo>
                  <a:cubicBezTo>
                    <a:pt x="4052" y="13599"/>
                    <a:pt x="4077" y="13605"/>
                    <a:pt x="4099" y="13605"/>
                  </a:cubicBezTo>
                  <a:cubicBezTo>
                    <a:pt x="4171" y="13605"/>
                    <a:pt x="4217" y="13543"/>
                    <a:pt x="4298" y="13508"/>
                  </a:cubicBezTo>
                  <a:cubicBezTo>
                    <a:pt x="4361" y="13485"/>
                    <a:pt x="4410" y="13475"/>
                    <a:pt x="4449" y="13475"/>
                  </a:cubicBezTo>
                  <a:cubicBezTo>
                    <a:pt x="4621" y="13475"/>
                    <a:pt x="4611" y="13670"/>
                    <a:pt x="4773" y="13844"/>
                  </a:cubicBezTo>
                  <a:cubicBezTo>
                    <a:pt x="4834" y="13905"/>
                    <a:pt x="4895" y="13951"/>
                    <a:pt x="4941" y="14043"/>
                  </a:cubicBezTo>
                  <a:cubicBezTo>
                    <a:pt x="4987" y="14135"/>
                    <a:pt x="4895" y="14165"/>
                    <a:pt x="4895" y="14227"/>
                  </a:cubicBezTo>
                  <a:cubicBezTo>
                    <a:pt x="4910" y="14364"/>
                    <a:pt x="5017" y="14395"/>
                    <a:pt x="5048" y="14517"/>
                  </a:cubicBezTo>
                  <a:cubicBezTo>
                    <a:pt x="5094" y="14670"/>
                    <a:pt x="4972" y="14747"/>
                    <a:pt x="5017" y="14869"/>
                  </a:cubicBezTo>
                  <a:cubicBezTo>
                    <a:pt x="5063" y="15007"/>
                    <a:pt x="5216" y="15068"/>
                    <a:pt x="5079" y="15205"/>
                  </a:cubicBezTo>
                  <a:cubicBezTo>
                    <a:pt x="4910" y="15374"/>
                    <a:pt x="5155" y="15649"/>
                    <a:pt x="5109" y="15878"/>
                  </a:cubicBezTo>
                  <a:cubicBezTo>
                    <a:pt x="5079" y="15955"/>
                    <a:pt x="4895" y="16062"/>
                    <a:pt x="4895" y="16062"/>
                  </a:cubicBezTo>
                  <a:cubicBezTo>
                    <a:pt x="4895" y="16200"/>
                    <a:pt x="4803" y="16200"/>
                    <a:pt x="4742" y="16291"/>
                  </a:cubicBezTo>
                  <a:cubicBezTo>
                    <a:pt x="4696" y="16353"/>
                    <a:pt x="4742" y="16353"/>
                    <a:pt x="4681" y="16414"/>
                  </a:cubicBezTo>
                  <a:cubicBezTo>
                    <a:pt x="4620" y="16460"/>
                    <a:pt x="4696" y="16475"/>
                    <a:pt x="4696" y="16536"/>
                  </a:cubicBezTo>
                  <a:cubicBezTo>
                    <a:pt x="4681" y="16674"/>
                    <a:pt x="4727" y="16812"/>
                    <a:pt x="4620" y="16919"/>
                  </a:cubicBezTo>
                  <a:cubicBezTo>
                    <a:pt x="4482" y="17056"/>
                    <a:pt x="4314" y="17179"/>
                    <a:pt x="4191" y="17301"/>
                  </a:cubicBezTo>
                  <a:cubicBezTo>
                    <a:pt x="4253" y="17393"/>
                    <a:pt x="4161" y="17469"/>
                    <a:pt x="4237" y="17592"/>
                  </a:cubicBezTo>
                  <a:cubicBezTo>
                    <a:pt x="4314" y="17699"/>
                    <a:pt x="4482" y="17699"/>
                    <a:pt x="4497" y="17852"/>
                  </a:cubicBezTo>
                  <a:cubicBezTo>
                    <a:pt x="4650" y="17897"/>
                    <a:pt x="4681" y="17989"/>
                    <a:pt x="4604" y="18127"/>
                  </a:cubicBezTo>
                  <a:cubicBezTo>
                    <a:pt x="4589" y="18173"/>
                    <a:pt x="4574" y="18402"/>
                    <a:pt x="4620" y="18402"/>
                  </a:cubicBezTo>
                  <a:cubicBezTo>
                    <a:pt x="4696" y="18402"/>
                    <a:pt x="4681" y="18601"/>
                    <a:pt x="4849" y="18601"/>
                  </a:cubicBezTo>
                  <a:cubicBezTo>
                    <a:pt x="5033" y="18601"/>
                    <a:pt x="4987" y="18693"/>
                    <a:pt x="5048" y="18800"/>
                  </a:cubicBezTo>
                  <a:cubicBezTo>
                    <a:pt x="5155" y="18999"/>
                    <a:pt x="5293" y="19121"/>
                    <a:pt x="5476" y="19228"/>
                  </a:cubicBezTo>
                  <a:cubicBezTo>
                    <a:pt x="5583" y="19274"/>
                    <a:pt x="5522" y="19366"/>
                    <a:pt x="5629" y="19427"/>
                  </a:cubicBezTo>
                  <a:cubicBezTo>
                    <a:pt x="5721" y="19488"/>
                    <a:pt x="5767" y="19641"/>
                    <a:pt x="5828" y="19672"/>
                  </a:cubicBezTo>
                  <a:cubicBezTo>
                    <a:pt x="5981" y="19748"/>
                    <a:pt x="6057" y="19855"/>
                    <a:pt x="6180" y="19993"/>
                  </a:cubicBezTo>
                  <a:cubicBezTo>
                    <a:pt x="6248" y="20061"/>
                    <a:pt x="6316" y="20074"/>
                    <a:pt x="6396" y="20074"/>
                  </a:cubicBezTo>
                  <a:cubicBezTo>
                    <a:pt x="6442" y="20074"/>
                    <a:pt x="6491" y="20069"/>
                    <a:pt x="6547" y="20069"/>
                  </a:cubicBezTo>
                  <a:cubicBezTo>
                    <a:pt x="6593" y="20069"/>
                    <a:pt x="6562" y="20345"/>
                    <a:pt x="6562" y="20406"/>
                  </a:cubicBezTo>
                  <a:cubicBezTo>
                    <a:pt x="6562" y="20482"/>
                    <a:pt x="6394" y="20544"/>
                    <a:pt x="6333" y="20590"/>
                  </a:cubicBezTo>
                  <a:cubicBezTo>
                    <a:pt x="6272" y="20651"/>
                    <a:pt x="6348" y="20666"/>
                    <a:pt x="6363" y="20727"/>
                  </a:cubicBezTo>
                  <a:cubicBezTo>
                    <a:pt x="6440" y="20957"/>
                    <a:pt x="6715" y="20895"/>
                    <a:pt x="6960" y="20926"/>
                  </a:cubicBezTo>
                  <a:cubicBezTo>
                    <a:pt x="6960" y="20804"/>
                    <a:pt x="6991" y="20727"/>
                    <a:pt x="6960" y="20620"/>
                  </a:cubicBezTo>
                  <a:cubicBezTo>
                    <a:pt x="6991" y="20605"/>
                    <a:pt x="7021" y="20590"/>
                    <a:pt x="7036" y="20574"/>
                  </a:cubicBezTo>
                  <a:cubicBezTo>
                    <a:pt x="7021" y="20544"/>
                    <a:pt x="7006" y="20482"/>
                    <a:pt x="6991" y="20467"/>
                  </a:cubicBezTo>
                  <a:cubicBezTo>
                    <a:pt x="6991" y="20465"/>
                    <a:pt x="6989" y="20464"/>
                    <a:pt x="6986" y="20464"/>
                  </a:cubicBezTo>
                  <a:cubicBezTo>
                    <a:pt x="6976" y="20464"/>
                    <a:pt x="6953" y="20473"/>
                    <a:pt x="6936" y="20473"/>
                  </a:cubicBezTo>
                  <a:cubicBezTo>
                    <a:pt x="6924" y="20473"/>
                    <a:pt x="6914" y="20468"/>
                    <a:pt x="6914" y="20452"/>
                  </a:cubicBezTo>
                  <a:lnTo>
                    <a:pt x="6914" y="20192"/>
                  </a:lnTo>
                  <a:cubicBezTo>
                    <a:pt x="6914" y="20169"/>
                    <a:pt x="6926" y="20165"/>
                    <a:pt x="6937" y="20165"/>
                  </a:cubicBezTo>
                  <a:cubicBezTo>
                    <a:pt x="6943" y="20165"/>
                    <a:pt x="6948" y="20166"/>
                    <a:pt x="6953" y="20166"/>
                  </a:cubicBezTo>
                  <a:cubicBezTo>
                    <a:pt x="6957" y="20166"/>
                    <a:pt x="6960" y="20165"/>
                    <a:pt x="6960" y="20161"/>
                  </a:cubicBezTo>
                  <a:cubicBezTo>
                    <a:pt x="6960" y="20039"/>
                    <a:pt x="6914" y="19978"/>
                    <a:pt x="6914" y="19871"/>
                  </a:cubicBezTo>
                  <a:cubicBezTo>
                    <a:pt x="6914" y="19733"/>
                    <a:pt x="6883" y="19733"/>
                    <a:pt x="6822" y="19656"/>
                  </a:cubicBezTo>
                  <a:cubicBezTo>
                    <a:pt x="6761" y="19611"/>
                    <a:pt x="6807" y="19565"/>
                    <a:pt x="6715" y="19565"/>
                  </a:cubicBezTo>
                  <a:cubicBezTo>
                    <a:pt x="6654" y="19565"/>
                    <a:pt x="6654" y="19549"/>
                    <a:pt x="6608" y="19519"/>
                  </a:cubicBezTo>
                  <a:cubicBezTo>
                    <a:pt x="6379" y="19244"/>
                    <a:pt x="6685" y="19274"/>
                    <a:pt x="6822" y="19106"/>
                  </a:cubicBezTo>
                  <a:cubicBezTo>
                    <a:pt x="6899" y="18999"/>
                    <a:pt x="6914" y="18739"/>
                    <a:pt x="6914" y="18662"/>
                  </a:cubicBezTo>
                  <a:cubicBezTo>
                    <a:pt x="6929" y="18387"/>
                    <a:pt x="7006" y="18387"/>
                    <a:pt x="7220" y="18249"/>
                  </a:cubicBezTo>
                  <a:cubicBezTo>
                    <a:pt x="7275" y="18208"/>
                    <a:pt x="7183" y="18155"/>
                    <a:pt x="7282" y="18155"/>
                  </a:cubicBezTo>
                  <a:cubicBezTo>
                    <a:pt x="7294" y="18155"/>
                    <a:pt x="7309" y="18156"/>
                    <a:pt x="7327" y="18158"/>
                  </a:cubicBezTo>
                  <a:cubicBezTo>
                    <a:pt x="7373" y="18158"/>
                    <a:pt x="7434" y="18188"/>
                    <a:pt x="7465" y="18203"/>
                  </a:cubicBezTo>
                  <a:cubicBezTo>
                    <a:pt x="7495" y="18203"/>
                    <a:pt x="7526" y="18310"/>
                    <a:pt x="7602" y="18310"/>
                  </a:cubicBezTo>
                  <a:cubicBezTo>
                    <a:pt x="7679" y="18310"/>
                    <a:pt x="7556" y="18203"/>
                    <a:pt x="7664" y="18203"/>
                  </a:cubicBezTo>
                  <a:cubicBezTo>
                    <a:pt x="7709" y="18203"/>
                    <a:pt x="7755" y="18203"/>
                    <a:pt x="7801" y="18188"/>
                  </a:cubicBezTo>
                  <a:cubicBezTo>
                    <a:pt x="7852" y="18158"/>
                    <a:pt x="7902" y="18114"/>
                    <a:pt x="7952" y="18114"/>
                  </a:cubicBezTo>
                  <a:cubicBezTo>
                    <a:pt x="7978" y="18114"/>
                    <a:pt x="8004" y="18126"/>
                    <a:pt x="8031" y="18158"/>
                  </a:cubicBezTo>
                  <a:cubicBezTo>
                    <a:pt x="8138" y="18035"/>
                    <a:pt x="8337" y="18035"/>
                    <a:pt x="8321" y="17852"/>
                  </a:cubicBezTo>
                  <a:cubicBezTo>
                    <a:pt x="8291" y="17683"/>
                    <a:pt x="8398" y="17377"/>
                    <a:pt x="8413" y="17194"/>
                  </a:cubicBezTo>
                  <a:cubicBezTo>
                    <a:pt x="8428" y="16949"/>
                    <a:pt x="8444" y="16689"/>
                    <a:pt x="8459" y="16444"/>
                  </a:cubicBezTo>
                  <a:lnTo>
                    <a:pt x="8459" y="16444"/>
                  </a:lnTo>
                  <a:cubicBezTo>
                    <a:pt x="8395" y="16479"/>
                    <a:pt x="8330" y="16495"/>
                    <a:pt x="8265" y="16495"/>
                  </a:cubicBezTo>
                  <a:cubicBezTo>
                    <a:pt x="8019" y="16495"/>
                    <a:pt x="7785" y="16274"/>
                    <a:pt x="7725" y="16093"/>
                  </a:cubicBezTo>
                  <a:lnTo>
                    <a:pt x="7725" y="16093"/>
                  </a:lnTo>
                  <a:cubicBezTo>
                    <a:pt x="7735" y="16098"/>
                    <a:pt x="7746" y="16100"/>
                    <a:pt x="7756" y="16100"/>
                  </a:cubicBezTo>
                  <a:cubicBezTo>
                    <a:pt x="7866" y="16100"/>
                    <a:pt x="7958" y="15825"/>
                    <a:pt x="7832" y="15741"/>
                  </a:cubicBezTo>
                  <a:cubicBezTo>
                    <a:pt x="8040" y="15741"/>
                    <a:pt x="8032" y="15604"/>
                    <a:pt x="8154" y="15604"/>
                  </a:cubicBezTo>
                  <a:cubicBezTo>
                    <a:pt x="8185" y="15604"/>
                    <a:pt x="8223" y="15612"/>
                    <a:pt x="8275" y="15634"/>
                  </a:cubicBezTo>
                  <a:cubicBezTo>
                    <a:pt x="8398" y="15389"/>
                    <a:pt x="8520" y="15068"/>
                    <a:pt x="8627" y="14823"/>
                  </a:cubicBezTo>
                  <a:lnTo>
                    <a:pt x="8627" y="14823"/>
                  </a:lnTo>
                  <a:cubicBezTo>
                    <a:pt x="8617" y="14826"/>
                    <a:pt x="8607" y="14828"/>
                    <a:pt x="8598" y="14828"/>
                  </a:cubicBezTo>
                  <a:cubicBezTo>
                    <a:pt x="8425" y="14828"/>
                    <a:pt x="8532" y="14296"/>
                    <a:pt x="8474" y="14165"/>
                  </a:cubicBezTo>
                  <a:cubicBezTo>
                    <a:pt x="8382" y="13982"/>
                    <a:pt x="8107" y="13752"/>
                    <a:pt x="7969" y="13584"/>
                  </a:cubicBezTo>
                  <a:cubicBezTo>
                    <a:pt x="7847" y="13431"/>
                    <a:pt x="7618" y="13232"/>
                    <a:pt x="7541" y="13033"/>
                  </a:cubicBezTo>
                  <a:cubicBezTo>
                    <a:pt x="7465" y="12773"/>
                    <a:pt x="7296" y="12621"/>
                    <a:pt x="7113" y="12406"/>
                  </a:cubicBezTo>
                  <a:cubicBezTo>
                    <a:pt x="6868" y="12162"/>
                    <a:pt x="6669" y="11932"/>
                    <a:pt x="6470" y="11642"/>
                  </a:cubicBezTo>
                  <a:cubicBezTo>
                    <a:pt x="6318" y="11412"/>
                    <a:pt x="6027" y="11274"/>
                    <a:pt x="5813" y="11076"/>
                  </a:cubicBezTo>
                  <a:lnTo>
                    <a:pt x="5813" y="11076"/>
                  </a:lnTo>
                  <a:cubicBezTo>
                    <a:pt x="5843" y="11259"/>
                    <a:pt x="5813" y="11489"/>
                    <a:pt x="5813" y="11764"/>
                  </a:cubicBezTo>
                  <a:lnTo>
                    <a:pt x="6318" y="11764"/>
                  </a:lnTo>
                  <a:cubicBezTo>
                    <a:pt x="6501" y="12192"/>
                    <a:pt x="6669" y="12651"/>
                    <a:pt x="6761" y="13171"/>
                  </a:cubicBezTo>
                  <a:cubicBezTo>
                    <a:pt x="6899" y="13263"/>
                    <a:pt x="7067" y="13477"/>
                    <a:pt x="6868" y="13615"/>
                  </a:cubicBezTo>
                  <a:cubicBezTo>
                    <a:pt x="6475" y="13509"/>
                    <a:pt x="6545" y="12911"/>
                    <a:pt x="6031" y="12911"/>
                  </a:cubicBezTo>
                  <a:cubicBezTo>
                    <a:pt x="6025" y="12911"/>
                    <a:pt x="6018" y="12911"/>
                    <a:pt x="6012" y="12911"/>
                  </a:cubicBezTo>
                  <a:cubicBezTo>
                    <a:pt x="6057" y="12621"/>
                    <a:pt x="5889" y="12529"/>
                    <a:pt x="5767" y="12406"/>
                  </a:cubicBezTo>
                  <a:cubicBezTo>
                    <a:pt x="5767" y="12728"/>
                    <a:pt x="5736" y="12850"/>
                    <a:pt x="5614" y="13217"/>
                  </a:cubicBezTo>
                  <a:cubicBezTo>
                    <a:pt x="4864" y="13156"/>
                    <a:pt x="4773" y="12253"/>
                    <a:pt x="5201" y="11810"/>
                  </a:cubicBezTo>
                  <a:cubicBezTo>
                    <a:pt x="5148" y="11600"/>
                    <a:pt x="5005" y="11378"/>
                    <a:pt x="4801" y="11378"/>
                  </a:cubicBezTo>
                  <a:cubicBezTo>
                    <a:pt x="4768" y="11378"/>
                    <a:pt x="4733" y="11384"/>
                    <a:pt x="4696" y="11397"/>
                  </a:cubicBezTo>
                  <a:cubicBezTo>
                    <a:pt x="4268" y="11030"/>
                    <a:pt x="4513" y="10525"/>
                    <a:pt x="4344" y="10143"/>
                  </a:cubicBezTo>
                  <a:cubicBezTo>
                    <a:pt x="4528" y="9760"/>
                    <a:pt x="4237" y="9103"/>
                    <a:pt x="3993" y="8827"/>
                  </a:cubicBezTo>
                  <a:cubicBezTo>
                    <a:pt x="3931" y="8628"/>
                    <a:pt x="4084" y="8613"/>
                    <a:pt x="4100" y="8475"/>
                  </a:cubicBezTo>
                  <a:cubicBezTo>
                    <a:pt x="3993" y="8231"/>
                    <a:pt x="3794" y="8078"/>
                    <a:pt x="3595" y="7925"/>
                  </a:cubicBezTo>
                  <a:cubicBezTo>
                    <a:pt x="3503" y="7542"/>
                    <a:pt x="3809" y="7328"/>
                    <a:pt x="3641" y="7175"/>
                  </a:cubicBezTo>
                  <a:cubicBezTo>
                    <a:pt x="3799" y="7132"/>
                    <a:pt x="3768" y="6913"/>
                    <a:pt x="3955" y="6913"/>
                  </a:cubicBezTo>
                  <a:cubicBezTo>
                    <a:pt x="3967" y="6913"/>
                    <a:pt x="3979" y="6913"/>
                    <a:pt x="3993" y="6915"/>
                  </a:cubicBezTo>
                  <a:cubicBezTo>
                    <a:pt x="3931" y="6762"/>
                    <a:pt x="4008" y="6778"/>
                    <a:pt x="3993" y="6563"/>
                  </a:cubicBezTo>
                  <a:lnTo>
                    <a:pt x="3993" y="6563"/>
                  </a:lnTo>
                  <a:cubicBezTo>
                    <a:pt x="4006" y="6565"/>
                    <a:pt x="4018" y="6565"/>
                    <a:pt x="4030" y="6565"/>
                  </a:cubicBezTo>
                  <a:cubicBezTo>
                    <a:pt x="4292" y="6565"/>
                    <a:pt x="4232" y="6256"/>
                    <a:pt x="4451" y="6212"/>
                  </a:cubicBezTo>
                  <a:cubicBezTo>
                    <a:pt x="3993" y="5508"/>
                    <a:pt x="4298" y="4147"/>
                    <a:pt x="3993" y="3290"/>
                  </a:cubicBezTo>
                  <a:cubicBezTo>
                    <a:pt x="4100" y="3045"/>
                    <a:pt x="4329" y="2847"/>
                    <a:pt x="4100" y="2525"/>
                  </a:cubicBezTo>
                  <a:cubicBezTo>
                    <a:pt x="3931" y="2327"/>
                    <a:pt x="3656" y="2219"/>
                    <a:pt x="3549" y="1975"/>
                  </a:cubicBezTo>
                  <a:cubicBezTo>
                    <a:pt x="3473" y="1837"/>
                    <a:pt x="3518" y="1654"/>
                    <a:pt x="3442" y="1470"/>
                  </a:cubicBezTo>
                  <a:cubicBezTo>
                    <a:pt x="3381" y="1332"/>
                    <a:pt x="3258" y="1332"/>
                    <a:pt x="3243" y="1072"/>
                  </a:cubicBezTo>
                  <a:cubicBezTo>
                    <a:pt x="3304" y="1042"/>
                    <a:pt x="3335" y="996"/>
                    <a:pt x="3365" y="935"/>
                  </a:cubicBezTo>
                  <a:cubicBezTo>
                    <a:pt x="3335" y="828"/>
                    <a:pt x="3121" y="782"/>
                    <a:pt x="3029" y="705"/>
                  </a:cubicBezTo>
                  <a:cubicBezTo>
                    <a:pt x="3029" y="705"/>
                    <a:pt x="2882" y="530"/>
                    <a:pt x="2816" y="530"/>
                  </a:cubicBezTo>
                  <a:cubicBezTo>
                    <a:pt x="2797" y="530"/>
                    <a:pt x="2784" y="545"/>
                    <a:pt x="2784" y="583"/>
                  </a:cubicBezTo>
                  <a:cubicBezTo>
                    <a:pt x="2784" y="612"/>
                    <a:pt x="2761" y="622"/>
                    <a:pt x="2724" y="622"/>
                  </a:cubicBezTo>
                  <a:cubicBezTo>
                    <a:pt x="2634" y="622"/>
                    <a:pt x="2463" y="559"/>
                    <a:pt x="2370" y="559"/>
                  </a:cubicBezTo>
                  <a:cubicBezTo>
                    <a:pt x="2340" y="559"/>
                    <a:pt x="2319" y="566"/>
                    <a:pt x="2310" y="583"/>
                  </a:cubicBezTo>
                  <a:cubicBezTo>
                    <a:pt x="2279" y="656"/>
                    <a:pt x="2232" y="683"/>
                    <a:pt x="2181" y="683"/>
                  </a:cubicBezTo>
                  <a:cubicBezTo>
                    <a:pt x="2104" y="683"/>
                    <a:pt x="2019" y="623"/>
                    <a:pt x="1974" y="568"/>
                  </a:cubicBezTo>
                  <a:cubicBezTo>
                    <a:pt x="1928" y="506"/>
                    <a:pt x="1943" y="415"/>
                    <a:pt x="1882" y="399"/>
                  </a:cubicBezTo>
                  <a:cubicBezTo>
                    <a:pt x="1790" y="369"/>
                    <a:pt x="1744" y="308"/>
                    <a:pt x="1637" y="308"/>
                  </a:cubicBezTo>
                  <a:cubicBezTo>
                    <a:pt x="1545" y="308"/>
                    <a:pt x="1469" y="353"/>
                    <a:pt x="1392" y="353"/>
                  </a:cubicBezTo>
                  <a:cubicBezTo>
                    <a:pt x="1362" y="353"/>
                    <a:pt x="1362" y="308"/>
                    <a:pt x="1255" y="308"/>
                  </a:cubicBezTo>
                  <a:cubicBezTo>
                    <a:pt x="1117" y="308"/>
                    <a:pt x="995" y="17"/>
                    <a:pt x="872" y="2"/>
                  </a:cubicBezTo>
                  <a:cubicBezTo>
                    <a:pt x="864" y="1"/>
                    <a:pt x="857" y="1"/>
                    <a:pt x="85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2"/>
            <p:cNvSpPr/>
            <p:nvPr/>
          </p:nvSpPr>
          <p:spPr>
            <a:xfrm>
              <a:off x="3971207" y="3531063"/>
              <a:ext cx="8115" cy="6483"/>
            </a:xfrm>
            <a:custGeom>
              <a:rect b="b" l="l" r="r" t="t"/>
              <a:pathLst>
                <a:path extrusionOk="0" h="306" w="383">
                  <a:moveTo>
                    <a:pt x="138" y="0"/>
                  </a:moveTo>
                  <a:cubicBezTo>
                    <a:pt x="383" y="0"/>
                    <a:pt x="245" y="138"/>
                    <a:pt x="245" y="306"/>
                  </a:cubicBezTo>
                  <a:lnTo>
                    <a:pt x="0" y="306"/>
                  </a:lnTo>
                  <a:cubicBezTo>
                    <a:pt x="16" y="184"/>
                    <a:pt x="92" y="92"/>
                    <a:pt x="13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2"/>
            <p:cNvSpPr/>
            <p:nvPr/>
          </p:nvSpPr>
          <p:spPr>
            <a:xfrm>
              <a:off x="3945931" y="3553415"/>
              <a:ext cx="14916" cy="12988"/>
            </a:xfrm>
            <a:custGeom>
              <a:rect b="b" l="l" r="r" t="t"/>
              <a:pathLst>
                <a:path extrusionOk="0" h="613" w="704">
                  <a:moveTo>
                    <a:pt x="321" y="0"/>
                  </a:moveTo>
                  <a:lnTo>
                    <a:pt x="536" y="0"/>
                  </a:lnTo>
                  <a:cubicBezTo>
                    <a:pt x="474" y="169"/>
                    <a:pt x="704" y="398"/>
                    <a:pt x="581" y="566"/>
                  </a:cubicBezTo>
                  <a:cubicBezTo>
                    <a:pt x="291" y="612"/>
                    <a:pt x="0" y="368"/>
                    <a:pt x="184" y="108"/>
                  </a:cubicBezTo>
                  <a:cubicBezTo>
                    <a:pt x="184" y="108"/>
                    <a:pt x="474" y="215"/>
                    <a:pt x="32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2"/>
            <p:cNvSpPr/>
            <p:nvPr/>
          </p:nvSpPr>
          <p:spPr>
            <a:xfrm>
              <a:off x="4040872" y="3754337"/>
              <a:ext cx="12352" cy="22395"/>
            </a:xfrm>
            <a:custGeom>
              <a:rect b="b" l="l" r="r" t="t"/>
              <a:pathLst>
                <a:path extrusionOk="0" h="1057" w="583">
                  <a:moveTo>
                    <a:pt x="490" y="1"/>
                  </a:moveTo>
                  <a:cubicBezTo>
                    <a:pt x="582" y="215"/>
                    <a:pt x="200" y="781"/>
                    <a:pt x="31" y="1056"/>
                  </a:cubicBezTo>
                  <a:cubicBezTo>
                    <a:pt x="1" y="720"/>
                    <a:pt x="307" y="291"/>
                    <a:pt x="49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2"/>
            <p:cNvSpPr/>
            <p:nvPr/>
          </p:nvSpPr>
          <p:spPr>
            <a:xfrm>
              <a:off x="3672082" y="3481802"/>
              <a:ext cx="410953" cy="796269"/>
            </a:xfrm>
            <a:custGeom>
              <a:rect b="b" l="l" r="r" t="t"/>
              <a:pathLst>
                <a:path extrusionOk="0" h="37582" w="19396">
                  <a:moveTo>
                    <a:pt x="1453" y="33574"/>
                  </a:moveTo>
                  <a:cubicBezTo>
                    <a:pt x="1438" y="33345"/>
                    <a:pt x="1469" y="33069"/>
                    <a:pt x="1255" y="33023"/>
                  </a:cubicBezTo>
                  <a:cubicBezTo>
                    <a:pt x="1224" y="33314"/>
                    <a:pt x="1362" y="33421"/>
                    <a:pt x="1453" y="33574"/>
                  </a:cubicBezTo>
                  <a:close/>
                  <a:moveTo>
                    <a:pt x="1056" y="27226"/>
                  </a:moveTo>
                  <a:cubicBezTo>
                    <a:pt x="1056" y="27165"/>
                    <a:pt x="1041" y="27104"/>
                    <a:pt x="949" y="27119"/>
                  </a:cubicBezTo>
                  <a:cubicBezTo>
                    <a:pt x="903" y="27333"/>
                    <a:pt x="1132" y="27257"/>
                    <a:pt x="1163" y="27379"/>
                  </a:cubicBezTo>
                  <a:cubicBezTo>
                    <a:pt x="1193" y="27257"/>
                    <a:pt x="1377" y="27288"/>
                    <a:pt x="1301" y="27073"/>
                  </a:cubicBezTo>
                  <a:cubicBezTo>
                    <a:pt x="1209" y="27089"/>
                    <a:pt x="1193" y="27012"/>
                    <a:pt x="1102" y="27027"/>
                  </a:cubicBezTo>
                  <a:cubicBezTo>
                    <a:pt x="1102" y="27104"/>
                    <a:pt x="1117" y="27211"/>
                    <a:pt x="1056" y="27226"/>
                  </a:cubicBezTo>
                  <a:close/>
                  <a:moveTo>
                    <a:pt x="14011" y="14623"/>
                  </a:moveTo>
                  <a:cubicBezTo>
                    <a:pt x="14134" y="14837"/>
                    <a:pt x="13904" y="14929"/>
                    <a:pt x="13812" y="15082"/>
                  </a:cubicBezTo>
                  <a:cubicBezTo>
                    <a:pt x="13950" y="15127"/>
                    <a:pt x="13797" y="15296"/>
                    <a:pt x="13812" y="15388"/>
                  </a:cubicBezTo>
                  <a:cubicBezTo>
                    <a:pt x="13904" y="15388"/>
                    <a:pt x="13919" y="15326"/>
                    <a:pt x="14011" y="15326"/>
                  </a:cubicBezTo>
                  <a:cubicBezTo>
                    <a:pt x="14057" y="15173"/>
                    <a:pt x="13965" y="15143"/>
                    <a:pt x="13904" y="15082"/>
                  </a:cubicBezTo>
                  <a:cubicBezTo>
                    <a:pt x="14103" y="15005"/>
                    <a:pt x="14195" y="14822"/>
                    <a:pt x="14210" y="14577"/>
                  </a:cubicBezTo>
                  <a:cubicBezTo>
                    <a:pt x="14118" y="14562"/>
                    <a:pt x="14103" y="14638"/>
                    <a:pt x="14011" y="14623"/>
                  </a:cubicBezTo>
                  <a:close/>
                  <a:moveTo>
                    <a:pt x="6654" y="11304"/>
                  </a:moveTo>
                  <a:cubicBezTo>
                    <a:pt x="6623" y="11502"/>
                    <a:pt x="6838" y="11441"/>
                    <a:pt x="7006" y="11457"/>
                  </a:cubicBezTo>
                  <a:lnTo>
                    <a:pt x="7006" y="11242"/>
                  </a:lnTo>
                  <a:cubicBezTo>
                    <a:pt x="6822" y="11151"/>
                    <a:pt x="6868" y="11319"/>
                    <a:pt x="6654" y="11304"/>
                  </a:cubicBezTo>
                  <a:close/>
                  <a:moveTo>
                    <a:pt x="8918" y="11197"/>
                  </a:moveTo>
                  <a:cubicBezTo>
                    <a:pt x="8734" y="11319"/>
                    <a:pt x="8902" y="11655"/>
                    <a:pt x="8826" y="12007"/>
                  </a:cubicBezTo>
                  <a:cubicBezTo>
                    <a:pt x="8872" y="11977"/>
                    <a:pt x="8872" y="11885"/>
                    <a:pt x="8964" y="11900"/>
                  </a:cubicBezTo>
                  <a:cubicBezTo>
                    <a:pt x="8933" y="11747"/>
                    <a:pt x="8765" y="11426"/>
                    <a:pt x="9025" y="11395"/>
                  </a:cubicBezTo>
                  <a:cubicBezTo>
                    <a:pt x="9040" y="10799"/>
                    <a:pt x="8597" y="10646"/>
                    <a:pt x="8168" y="10493"/>
                  </a:cubicBezTo>
                  <a:cubicBezTo>
                    <a:pt x="8275" y="10340"/>
                    <a:pt x="8275" y="10233"/>
                    <a:pt x="8168" y="10095"/>
                  </a:cubicBezTo>
                  <a:cubicBezTo>
                    <a:pt x="8627" y="9545"/>
                    <a:pt x="9208" y="9116"/>
                    <a:pt x="9881" y="8780"/>
                  </a:cubicBezTo>
                  <a:cubicBezTo>
                    <a:pt x="9805" y="9040"/>
                    <a:pt x="10034" y="8994"/>
                    <a:pt x="10080" y="9132"/>
                  </a:cubicBezTo>
                  <a:cubicBezTo>
                    <a:pt x="10065" y="9315"/>
                    <a:pt x="9927" y="9361"/>
                    <a:pt x="9927" y="9529"/>
                  </a:cubicBezTo>
                  <a:cubicBezTo>
                    <a:pt x="10111" y="9590"/>
                    <a:pt x="10325" y="9422"/>
                    <a:pt x="10539" y="9438"/>
                  </a:cubicBezTo>
                  <a:cubicBezTo>
                    <a:pt x="10279" y="9208"/>
                    <a:pt x="10340" y="8979"/>
                    <a:pt x="10034" y="8826"/>
                  </a:cubicBezTo>
                  <a:cubicBezTo>
                    <a:pt x="10233" y="8397"/>
                    <a:pt x="10692" y="8214"/>
                    <a:pt x="10983" y="7877"/>
                  </a:cubicBezTo>
                  <a:cubicBezTo>
                    <a:pt x="10906" y="7694"/>
                    <a:pt x="10906" y="8015"/>
                    <a:pt x="10738" y="7923"/>
                  </a:cubicBezTo>
                  <a:cubicBezTo>
                    <a:pt x="10845" y="7679"/>
                    <a:pt x="10952" y="7434"/>
                    <a:pt x="11243" y="7373"/>
                  </a:cubicBezTo>
                  <a:cubicBezTo>
                    <a:pt x="11319" y="7464"/>
                    <a:pt x="11273" y="7694"/>
                    <a:pt x="11334" y="7816"/>
                  </a:cubicBezTo>
                  <a:cubicBezTo>
                    <a:pt x="11258" y="7923"/>
                    <a:pt x="11151" y="8000"/>
                    <a:pt x="11044" y="8076"/>
                  </a:cubicBezTo>
                  <a:lnTo>
                    <a:pt x="11044" y="8520"/>
                  </a:lnTo>
                  <a:cubicBezTo>
                    <a:pt x="11564" y="8260"/>
                    <a:pt x="11533" y="7617"/>
                    <a:pt x="11992" y="7220"/>
                  </a:cubicBezTo>
                  <a:cubicBezTo>
                    <a:pt x="12160" y="7266"/>
                    <a:pt x="12267" y="7373"/>
                    <a:pt x="12390" y="7464"/>
                  </a:cubicBezTo>
                  <a:cubicBezTo>
                    <a:pt x="12466" y="7449"/>
                    <a:pt x="12436" y="7342"/>
                    <a:pt x="12451" y="7266"/>
                  </a:cubicBezTo>
                  <a:cubicBezTo>
                    <a:pt x="12604" y="7266"/>
                    <a:pt x="12558" y="7602"/>
                    <a:pt x="12497" y="7663"/>
                  </a:cubicBezTo>
                  <a:cubicBezTo>
                    <a:pt x="12956" y="7694"/>
                    <a:pt x="12420" y="7097"/>
                    <a:pt x="12497" y="6914"/>
                  </a:cubicBezTo>
                  <a:cubicBezTo>
                    <a:pt x="12313" y="7220"/>
                    <a:pt x="12069" y="7021"/>
                    <a:pt x="11839" y="7067"/>
                  </a:cubicBezTo>
                  <a:cubicBezTo>
                    <a:pt x="12069" y="6929"/>
                    <a:pt x="11686" y="6822"/>
                    <a:pt x="11793" y="6516"/>
                  </a:cubicBezTo>
                  <a:cubicBezTo>
                    <a:pt x="11900" y="6424"/>
                    <a:pt x="12007" y="6317"/>
                    <a:pt x="12038" y="6164"/>
                  </a:cubicBezTo>
                  <a:cubicBezTo>
                    <a:pt x="12160" y="6180"/>
                    <a:pt x="12237" y="6241"/>
                    <a:pt x="12390" y="6210"/>
                  </a:cubicBezTo>
                  <a:cubicBezTo>
                    <a:pt x="12497" y="6164"/>
                    <a:pt x="12466" y="5828"/>
                    <a:pt x="12344" y="5858"/>
                  </a:cubicBezTo>
                  <a:cubicBezTo>
                    <a:pt x="12375" y="5705"/>
                    <a:pt x="12451" y="5904"/>
                    <a:pt x="12543" y="5858"/>
                  </a:cubicBezTo>
                  <a:cubicBezTo>
                    <a:pt x="12589" y="6118"/>
                    <a:pt x="12390" y="6378"/>
                    <a:pt x="12604" y="6516"/>
                  </a:cubicBezTo>
                  <a:cubicBezTo>
                    <a:pt x="12757" y="6302"/>
                    <a:pt x="12573" y="6042"/>
                    <a:pt x="12757" y="5858"/>
                  </a:cubicBezTo>
                  <a:cubicBezTo>
                    <a:pt x="12711" y="5690"/>
                    <a:pt x="12573" y="5629"/>
                    <a:pt x="12390" y="5598"/>
                  </a:cubicBezTo>
                  <a:cubicBezTo>
                    <a:pt x="12375" y="5445"/>
                    <a:pt x="12635" y="5568"/>
                    <a:pt x="12650" y="5445"/>
                  </a:cubicBezTo>
                  <a:cubicBezTo>
                    <a:pt x="12650" y="5292"/>
                    <a:pt x="12466" y="5323"/>
                    <a:pt x="12344" y="5292"/>
                  </a:cubicBezTo>
                  <a:cubicBezTo>
                    <a:pt x="12145" y="4895"/>
                    <a:pt x="12329" y="4589"/>
                    <a:pt x="12497" y="4191"/>
                  </a:cubicBezTo>
                  <a:cubicBezTo>
                    <a:pt x="12573" y="4451"/>
                    <a:pt x="12650" y="4390"/>
                    <a:pt x="12803" y="4237"/>
                  </a:cubicBezTo>
                  <a:cubicBezTo>
                    <a:pt x="12772" y="4405"/>
                    <a:pt x="12849" y="4466"/>
                    <a:pt x="13002" y="4436"/>
                  </a:cubicBezTo>
                  <a:cubicBezTo>
                    <a:pt x="13078" y="4635"/>
                    <a:pt x="13063" y="4925"/>
                    <a:pt x="13262" y="5002"/>
                  </a:cubicBezTo>
                  <a:cubicBezTo>
                    <a:pt x="13338" y="5002"/>
                    <a:pt x="13353" y="4941"/>
                    <a:pt x="13461" y="4941"/>
                  </a:cubicBezTo>
                  <a:cubicBezTo>
                    <a:pt x="13415" y="4665"/>
                    <a:pt x="13552" y="4482"/>
                    <a:pt x="13461" y="4298"/>
                  </a:cubicBezTo>
                  <a:cubicBezTo>
                    <a:pt x="13614" y="4298"/>
                    <a:pt x="13828" y="4176"/>
                    <a:pt x="14011" y="4237"/>
                  </a:cubicBezTo>
                  <a:cubicBezTo>
                    <a:pt x="13889" y="4130"/>
                    <a:pt x="13874" y="3901"/>
                    <a:pt x="13812" y="3732"/>
                  </a:cubicBezTo>
                  <a:cubicBezTo>
                    <a:pt x="13996" y="3870"/>
                    <a:pt x="14302" y="4283"/>
                    <a:pt x="14715" y="3885"/>
                  </a:cubicBezTo>
                  <a:cubicBezTo>
                    <a:pt x="14669" y="3258"/>
                    <a:pt x="14960" y="2967"/>
                    <a:pt x="15112" y="2325"/>
                  </a:cubicBezTo>
                  <a:cubicBezTo>
                    <a:pt x="15036" y="2142"/>
                    <a:pt x="14776" y="1912"/>
                    <a:pt x="14914" y="1667"/>
                  </a:cubicBezTo>
                  <a:cubicBezTo>
                    <a:pt x="14807" y="1667"/>
                    <a:pt x="14700" y="1392"/>
                    <a:pt x="14562" y="1270"/>
                  </a:cubicBezTo>
                  <a:cubicBezTo>
                    <a:pt x="14684" y="1193"/>
                    <a:pt x="14990" y="1254"/>
                    <a:pt x="14975" y="1469"/>
                  </a:cubicBezTo>
                  <a:cubicBezTo>
                    <a:pt x="15174" y="1453"/>
                    <a:pt x="15158" y="1224"/>
                    <a:pt x="15174" y="1010"/>
                  </a:cubicBezTo>
                  <a:cubicBezTo>
                    <a:pt x="15587" y="1040"/>
                    <a:pt x="15571" y="704"/>
                    <a:pt x="15770" y="612"/>
                  </a:cubicBezTo>
                  <a:cubicBezTo>
                    <a:pt x="15770" y="459"/>
                    <a:pt x="15587" y="490"/>
                    <a:pt x="15617" y="306"/>
                  </a:cubicBezTo>
                  <a:cubicBezTo>
                    <a:pt x="15694" y="337"/>
                    <a:pt x="15755" y="383"/>
                    <a:pt x="15831" y="413"/>
                  </a:cubicBezTo>
                  <a:cubicBezTo>
                    <a:pt x="15724" y="230"/>
                    <a:pt x="15847" y="138"/>
                    <a:pt x="15923" y="0"/>
                  </a:cubicBezTo>
                  <a:cubicBezTo>
                    <a:pt x="16168" y="168"/>
                    <a:pt x="16214" y="367"/>
                    <a:pt x="16229" y="658"/>
                  </a:cubicBezTo>
                  <a:cubicBezTo>
                    <a:pt x="16137" y="597"/>
                    <a:pt x="15969" y="704"/>
                    <a:pt x="15877" y="566"/>
                  </a:cubicBezTo>
                  <a:cubicBezTo>
                    <a:pt x="15862" y="811"/>
                    <a:pt x="16000" y="903"/>
                    <a:pt x="16183" y="964"/>
                  </a:cubicBezTo>
                  <a:cubicBezTo>
                    <a:pt x="16336" y="933"/>
                    <a:pt x="16137" y="857"/>
                    <a:pt x="16183" y="765"/>
                  </a:cubicBezTo>
                  <a:cubicBezTo>
                    <a:pt x="16367" y="918"/>
                    <a:pt x="16413" y="1163"/>
                    <a:pt x="16688" y="1117"/>
                  </a:cubicBezTo>
                  <a:cubicBezTo>
                    <a:pt x="16596" y="1346"/>
                    <a:pt x="16719" y="1331"/>
                    <a:pt x="16826" y="1469"/>
                  </a:cubicBezTo>
                  <a:cubicBezTo>
                    <a:pt x="16841" y="1667"/>
                    <a:pt x="16657" y="1667"/>
                    <a:pt x="16688" y="1866"/>
                  </a:cubicBezTo>
                  <a:cubicBezTo>
                    <a:pt x="16795" y="1973"/>
                    <a:pt x="17132" y="2065"/>
                    <a:pt x="16933" y="2325"/>
                  </a:cubicBezTo>
                  <a:cubicBezTo>
                    <a:pt x="17147" y="2386"/>
                    <a:pt x="16994" y="2080"/>
                    <a:pt x="17193" y="2126"/>
                  </a:cubicBezTo>
                  <a:cubicBezTo>
                    <a:pt x="17392" y="2157"/>
                    <a:pt x="17223" y="2554"/>
                    <a:pt x="17544" y="2478"/>
                  </a:cubicBezTo>
                  <a:cubicBezTo>
                    <a:pt x="17560" y="2585"/>
                    <a:pt x="17529" y="2631"/>
                    <a:pt x="17437" y="2631"/>
                  </a:cubicBezTo>
                  <a:cubicBezTo>
                    <a:pt x="17636" y="2723"/>
                    <a:pt x="17835" y="3029"/>
                    <a:pt x="17697" y="3289"/>
                  </a:cubicBezTo>
                  <a:cubicBezTo>
                    <a:pt x="17988" y="4053"/>
                    <a:pt x="18416" y="4956"/>
                    <a:pt x="18294" y="6103"/>
                  </a:cubicBezTo>
                  <a:cubicBezTo>
                    <a:pt x="18263" y="6241"/>
                    <a:pt x="18401" y="6210"/>
                    <a:pt x="18447" y="6256"/>
                  </a:cubicBezTo>
                  <a:cubicBezTo>
                    <a:pt x="18355" y="6730"/>
                    <a:pt x="18416" y="7143"/>
                    <a:pt x="18493" y="7571"/>
                  </a:cubicBezTo>
                  <a:cubicBezTo>
                    <a:pt x="18738" y="7694"/>
                    <a:pt x="18692" y="8168"/>
                    <a:pt x="18845" y="8474"/>
                  </a:cubicBezTo>
                  <a:cubicBezTo>
                    <a:pt x="18921" y="8627"/>
                    <a:pt x="19120" y="8719"/>
                    <a:pt x="19151" y="8826"/>
                  </a:cubicBezTo>
                  <a:cubicBezTo>
                    <a:pt x="19395" y="9575"/>
                    <a:pt x="18722" y="10248"/>
                    <a:pt x="18493" y="10891"/>
                  </a:cubicBezTo>
                  <a:cubicBezTo>
                    <a:pt x="18263" y="10891"/>
                    <a:pt x="18202" y="10722"/>
                    <a:pt x="17988" y="10692"/>
                  </a:cubicBezTo>
                  <a:cubicBezTo>
                    <a:pt x="17973" y="10156"/>
                    <a:pt x="17590" y="9973"/>
                    <a:pt x="17636" y="9376"/>
                  </a:cubicBezTo>
                  <a:cubicBezTo>
                    <a:pt x="17330" y="9392"/>
                    <a:pt x="17024" y="9407"/>
                    <a:pt x="16933" y="9636"/>
                  </a:cubicBezTo>
                  <a:cubicBezTo>
                    <a:pt x="16979" y="10034"/>
                    <a:pt x="17040" y="10401"/>
                    <a:pt x="17239" y="10646"/>
                  </a:cubicBezTo>
                  <a:cubicBezTo>
                    <a:pt x="16948" y="10936"/>
                    <a:pt x="17040" y="11441"/>
                    <a:pt x="17544" y="11457"/>
                  </a:cubicBezTo>
                  <a:cubicBezTo>
                    <a:pt x="17575" y="11762"/>
                    <a:pt x="17284" y="11946"/>
                    <a:pt x="17590" y="12099"/>
                  </a:cubicBezTo>
                  <a:cubicBezTo>
                    <a:pt x="17621" y="12543"/>
                    <a:pt x="16933" y="12925"/>
                    <a:pt x="17437" y="13216"/>
                  </a:cubicBezTo>
                  <a:cubicBezTo>
                    <a:pt x="17392" y="13460"/>
                    <a:pt x="17024" y="13200"/>
                    <a:pt x="16933" y="13307"/>
                  </a:cubicBezTo>
                  <a:cubicBezTo>
                    <a:pt x="16489" y="13889"/>
                    <a:pt x="16214" y="14837"/>
                    <a:pt x="16688" y="15433"/>
                  </a:cubicBezTo>
                  <a:cubicBezTo>
                    <a:pt x="16443" y="16061"/>
                    <a:pt x="16367" y="16642"/>
                    <a:pt x="16183" y="17254"/>
                  </a:cubicBezTo>
                  <a:cubicBezTo>
                    <a:pt x="16122" y="17238"/>
                    <a:pt x="16137" y="17147"/>
                    <a:pt x="16076" y="17147"/>
                  </a:cubicBezTo>
                  <a:cubicBezTo>
                    <a:pt x="15816" y="17422"/>
                    <a:pt x="16107" y="17927"/>
                    <a:pt x="15770" y="17896"/>
                  </a:cubicBezTo>
                  <a:cubicBezTo>
                    <a:pt x="15709" y="19104"/>
                    <a:pt x="14807" y="20313"/>
                    <a:pt x="14761" y="21689"/>
                  </a:cubicBezTo>
                  <a:cubicBezTo>
                    <a:pt x="14516" y="21521"/>
                    <a:pt x="14638" y="21613"/>
                    <a:pt x="14363" y="21536"/>
                  </a:cubicBezTo>
                  <a:cubicBezTo>
                    <a:pt x="14348" y="21735"/>
                    <a:pt x="14592" y="21674"/>
                    <a:pt x="14608" y="21827"/>
                  </a:cubicBezTo>
                  <a:cubicBezTo>
                    <a:pt x="14654" y="22148"/>
                    <a:pt x="14363" y="22148"/>
                    <a:pt x="14409" y="22485"/>
                  </a:cubicBezTo>
                  <a:cubicBezTo>
                    <a:pt x="14118" y="22546"/>
                    <a:pt x="14378" y="23142"/>
                    <a:pt x="14088" y="23188"/>
                  </a:cubicBezTo>
                  <a:cubicBezTo>
                    <a:pt x="14164" y="23127"/>
                    <a:pt x="14179" y="22836"/>
                    <a:pt x="14118" y="22836"/>
                  </a:cubicBezTo>
                  <a:cubicBezTo>
                    <a:pt x="14088" y="22959"/>
                    <a:pt x="14042" y="23051"/>
                    <a:pt x="14026" y="23188"/>
                  </a:cubicBezTo>
                  <a:cubicBezTo>
                    <a:pt x="13935" y="23754"/>
                    <a:pt x="13843" y="24397"/>
                    <a:pt x="13552" y="24810"/>
                  </a:cubicBezTo>
                  <a:cubicBezTo>
                    <a:pt x="13751" y="24871"/>
                    <a:pt x="13690" y="24672"/>
                    <a:pt x="13751" y="24611"/>
                  </a:cubicBezTo>
                  <a:cubicBezTo>
                    <a:pt x="13797" y="24764"/>
                    <a:pt x="13675" y="25192"/>
                    <a:pt x="13399" y="25207"/>
                  </a:cubicBezTo>
                  <a:cubicBezTo>
                    <a:pt x="13522" y="25406"/>
                    <a:pt x="13583" y="25941"/>
                    <a:pt x="13201" y="26018"/>
                  </a:cubicBezTo>
                  <a:cubicBezTo>
                    <a:pt x="13216" y="26431"/>
                    <a:pt x="13155" y="26905"/>
                    <a:pt x="13002" y="27272"/>
                  </a:cubicBezTo>
                  <a:cubicBezTo>
                    <a:pt x="13002" y="27288"/>
                    <a:pt x="12864" y="27303"/>
                    <a:pt x="12849" y="27333"/>
                  </a:cubicBezTo>
                  <a:cubicBezTo>
                    <a:pt x="12466" y="27884"/>
                    <a:pt x="12451" y="28496"/>
                    <a:pt x="12298" y="29337"/>
                  </a:cubicBezTo>
                  <a:cubicBezTo>
                    <a:pt x="12145" y="30117"/>
                    <a:pt x="11855" y="30882"/>
                    <a:pt x="11686" y="31662"/>
                  </a:cubicBezTo>
                  <a:cubicBezTo>
                    <a:pt x="11656" y="31739"/>
                    <a:pt x="11503" y="31677"/>
                    <a:pt x="11487" y="31769"/>
                  </a:cubicBezTo>
                  <a:cubicBezTo>
                    <a:pt x="11503" y="31891"/>
                    <a:pt x="11656" y="31907"/>
                    <a:pt x="11594" y="32121"/>
                  </a:cubicBezTo>
                  <a:cubicBezTo>
                    <a:pt x="11166" y="33054"/>
                    <a:pt x="10876" y="34125"/>
                    <a:pt x="10432" y="35042"/>
                  </a:cubicBezTo>
                  <a:cubicBezTo>
                    <a:pt x="10463" y="35088"/>
                    <a:pt x="10554" y="35088"/>
                    <a:pt x="10539" y="35195"/>
                  </a:cubicBezTo>
                  <a:cubicBezTo>
                    <a:pt x="10248" y="35287"/>
                    <a:pt x="10325" y="35440"/>
                    <a:pt x="10279" y="35746"/>
                  </a:cubicBezTo>
                  <a:cubicBezTo>
                    <a:pt x="10065" y="35624"/>
                    <a:pt x="9958" y="35838"/>
                    <a:pt x="9881" y="35991"/>
                  </a:cubicBezTo>
                  <a:cubicBezTo>
                    <a:pt x="9698" y="35838"/>
                    <a:pt x="9331" y="36266"/>
                    <a:pt x="9071" y="36343"/>
                  </a:cubicBezTo>
                  <a:cubicBezTo>
                    <a:pt x="8933" y="36235"/>
                    <a:pt x="8688" y="36220"/>
                    <a:pt x="8612" y="36052"/>
                  </a:cubicBezTo>
                  <a:cubicBezTo>
                    <a:pt x="8520" y="36052"/>
                    <a:pt x="8581" y="36220"/>
                    <a:pt x="8520" y="36251"/>
                  </a:cubicBezTo>
                  <a:cubicBezTo>
                    <a:pt x="7098" y="36404"/>
                    <a:pt x="6700" y="37581"/>
                    <a:pt x="5033" y="37505"/>
                  </a:cubicBezTo>
                  <a:cubicBezTo>
                    <a:pt x="5063" y="37383"/>
                    <a:pt x="4941" y="37398"/>
                    <a:pt x="4987" y="37260"/>
                  </a:cubicBezTo>
                  <a:cubicBezTo>
                    <a:pt x="4375" y="37092"/>
                    <a:pt x="4161" y="36541"/>
                    <a:pt x="3381" y="36557"/>
                  </a:cubicBezTo>
                  <a:cubicBezTo>
                    <a:pt x="3350" y="36465"/>
                    <a:pt x="3442" y="36251"/>
                    <a:pt x="3320" y="36251"/>
                  </a:cubicBezTo>
                  <a:cubicBezTo>
                    <a:pt x="3182" y="36297"/>
                    <a:pt x="3411" y="36419"/>
                    <a:pt x="3274" y="36495"/>
                  </a:cubicBezTo>
                  <a:cubicBezTo>
                    <a:pt x="2907" y="36343"/>
                    <a:pt x="2723" y="35975"/>
                    <a:pt x="2264" y="35899"/>
                  </a:cubicBezTo>
                  <a:cubicBezTo>
                    <a:pt x="2478" y="35822"/>
                    <a:pt x="2478" y="35547"/>
                    <a:pt x="2570" y="35348"/>
                  </a:cubicBezTo>
                  <a:cubicBezTo>
                    <a:pt x="2417" y="35440"/>
                    <a:pt x="2387" y="35670"/>
                    <a:pt x="2264" y="35792"/>
                  </a:cubicBezTo>
                  <a:cubicBezTo>
                    <a:pt x="2142" y="35195"/>
                    <a:pt x="1545" y="34721"/>
                    <a:pt x="1301" y="34079"/>
                  </a:cubicBezTo>
                  <a:cubicBezTo>
                    <a:pt x="1392" y="34033"/>
                    <a:pt x="1438" y="33941"/>
                    <a:pt x="1408" y="33773"/>
                  </a:cubicBezTo>
                  <a:cubicBezTo>
                    <a:pt x="1056" y="33268"/>
                    <a:pt x="1102" y="32457"/>
                    <a:pt x="1102" y="31922"/>
                  </a:cubicBezTo>
                  <a:cubicBezTo>
                    <a:pt x="1392" y="31830"/>
                    <a:pt x="1698" y="31769"/>
                    <a:pt x="1805" y="31509"/>
                  </a:cubicBezTo>
                  <a:cubicBezTo>
                    <a:pt x="1561" y="31326"/>
                    <a:pt x="1606" y="31662"/>
                    <a:pt x="1515" y="31708"/>
                  </a:cubicBezTo>
                  <a:cubicBezTo>
                    <a:pt x="1453" y="31402"/>
                    <a:pt x="979" y="31066"/>
                    <a:pt x="949" y="30913"/>
                  </a:cubicBezTo>
                  <a:cubicBezTo>
                    <a:pt x="933" y="30790"/>
                    <a:pt x="1056" y="30836"/>
                    <a:pt x="1056" y="30760"/>
                  </a:cubicBezTo>
                  <a:cubicBezTo>
                    <a:pt x="933" y="30224"/>
                    <a:pt x="475" y="30025"/>
                    <a:pt x="245" y="29597"/>
                  </a:cubicBezTo>
                  <a:cubicBezTo>
                    <a:pt x="184" y="29047"/>
                    <a:pt x="62" y="28588"/>
                    <a:pt x="0" y="28037"/>
                  </a:cubicBezTo>
                  <a:lnTo>
                    <a:pt x="199" y="28037"/>
                  </a:lnTo>
                  <a:cubicBezTo>
                    <a:pt x="0" y="27792"/>
                    <a:pt x="16" y="26997"/>
                    <a:pt x="245" y="27073"/>
                  </a:cubicBezTo>
                  <a:lnTo>
                    <a:pt x="245" y="26615"/>
                  </a:lnTo>
                  <a:cubicBezTo>
                    <a:pt x="520" y="26676"/>
                    <a:pt x="413" y="26354"/>
                    <a:pt x="597" y="26324"/>
                  </a:cubicBezTo>
                  <a:cubicBezTo>
                    <a:pt x="475" y="25926"/>
                    <a:pt x="612" y="25498"/>
                    <a:pt x="903" y="25360"/>
                  </a:cubicBezTo>
                  <a:cubicBezTo>
                    <a:pt x="1041" y="25620"/>
                    <a:pt x="1132" y="25941"/>
                    <a:pt x="1408" y="26064"/>
                  </a:cubicBezTo>
                  <a:cubicBezTo>
                    <a:pt x="1285" y="25819"/>
                    <a:pt x="1071" y="25666"/>
                    <a:pt x="1056" y="25314"/>
                  </a:cubicBezTo>
                  <a:cubicBezTo>
                    <a:pt x="1943" y="25483"/>
                    <a:pt x="1408" y="23846"/>
                    <a:pt x="2172" y="23754"/>
                  </a:cubicBezTo>
                  <a:cubicBezTo>
                    <a:pt x="2341" y="22821"/>
                    <a:pt x="2998" y="22362"/>
                    <a:pt x="3320" y="21582"/>
                  </a:cubicBezTo>
                  <a:cubicBezTo>
                    <a:pt x="3212" y="21445"/>
                    <a:pt x="3274" y="21154"/>
                    <a:pt x="3029" y="21185"/>
                  </a:cubicBezTo>
                  <a:cubicBezTo>
                    <a:pt x="3044" y="21016"/>
                    <a:pt x="3228" y="21016"/>
                    <a:pt x="3167" y="20772"/>
                  </a:cubicBezTo>
                  <a:cubicBezTo>
                    <a:pt x="3381" y="21062"/>
                    <a:pt x="3824" y="20817"/>
                    <a:pt x="3977" y="21123"/>
                  </a:cubicBezTo>
                  <a:cubicBezTo>
                    <a:pt x="3977" y="21047"/>
                    <a:pt x="3993" y="20848"/>
                    <a:pt x="4283" y="20925"/>
                  </a:cubicBezTo>
                  <a:cubicBezTo>
                    <a:pt x="4253" y="20573"/>
                    <a:pt x="4023" y="20879"/>
                    <a:pt x="3885" y="20772"/>
                  </a:cubicBezTo>
                  <a:cubicBezTo>
                    <a:pt x="3901" y="20817"/>
                    <a:pt x="3931" y="20863"/>
                    <a:pt x="3931" y="20925"/>
                  </a:cubicBezTo>
                  <a:cubicBezTo>
                    <a:pt x="3580" y="20802"/>
                    <a:pt x="3564" y="20879"/>
                    <a:pt x="3167" y="20726"/>
                  </a:cubicBezTo>
                  <a:cubicBezTo>
                    <a:pt x="3488" y="20099"/>
                    <a:pt x="2815" y="19701"/>
                    <a:pt x="2616" y="19257"/>
                  </a:cubicBezTo>
                  <a:cubicBezTo>
                    <a:pt x="2800" y="18401"/>
                    <a:pt x="2463" y="17865"/>
                    <a:pt x="2111" y="17391"/>
                  </a:cubicBezTo>
                  <a:cubicBezTo>
                    <a:pt x="2234" y="16856"/>
                    <a:pt x="1958" y="16305"/>
                    <a:pt x="2111" y="15678"/>
                  </a:cubicBezTo>
                  <a:cubicBezTo>
                    <a:pt x="2050" y="15510"/>
                    <a:pt x="1897" y="15433"/>
                    <a:pt x="1805" y="15280"/>
                  </a:cubicBezTo>
                  <a:cubicBezTo>
                    <a:pt x="1790" y="14638"/>
                    <a:pt x="2279" y="14500"/>
                    <a:pt x="2310" y="13919"/>
                  </a:cubicBezTo>
                  <a:cubicBezTo>
                    <a:pt x="2784" y="13720"/>
                    <a:pt x="2784" y="13078"/>
                    <a:pt x="3167" y="12818"/>
                  </a:cubicBezTo>
                  <a:cubicBezTo>
                    <a:pt x="3182" y="12604"/>
                    <a:pt x="3014" y="12344"/>
                    <a:pt x="3274" y="12313"/>
                  </a:cubicBezTo>
                  <a:cubicBezTo>
                    <a:pt x="3136" y="12206"/>
                    <a:pt x="3243" y="11870"/>
                    <a:pt x="3029" y="11854"/>
                  </a:cubicBezTo>
                  <a:cubicBezTo>
                    <a:pt x="3151" y="11793"/>
                    <a:pt x="3212" y="11671"/>
                    <a:pt x="3167" y="11457"/>
                  </a:cubicBezTo>
                  <a:cubicBezTo>
                    <a:pt x="3687" y="11441"/>
                    <a:pt x="4222" y="11487"/>
                    <a:pt x="4482" y="11457"/>
                  </a:cubicBezTo>
                  <a:cubicBezTo>
                    <a:pt x="4773" y="11212"/>
                    <a:pt x="5002" y="10891"/>
                    <a:pt x="5384" y="10738"/>
                  </a:cubicBezTo>
                  <a:cubicBezTo>
                    <a:pt x="5384" y="11013"/>
                    <a:pt x="5446" y="11044"/>
                    <a:pt x="5384" y="11242"/>
                  </a:cubicBezTo>
                  <a:cubicBezTo>
                    <a:pt x="5537" y="11258"/>
                    <a:pt x="5553" y="11135"/>
                    <a:pt x="5690" y="11151"/>
                  </a:cubicBezTo>
                  <a:cubicBezTo>
                    <a:pt x="5690" y="11028"/>
                    <a:pt x="5614" y="10998"/>
                    <a:pt x="5644" y="10845"/>
                  </a:cubicBezTo>
                  <a:lnTo>
                    <a:pt x="6149" y="10845"/>
                  </a:lnTo>
                  <a:cubicBezTo>
                    <a:pt x="6165" y="10967"/>
                    <a:pt x="6134" y="11044"/>
                    <a:pt x="6103" y="11089"/>
                  </a:cubicBezTo>
                  <a:lnTo>
                    <a:pt x="6241" y="11089"/>
                  </a:lnTo>
                  <a:cubicBezTo>
                    <a:pt x="6455" y="10753"/>
                    <a:pt x="6256" y="10539"/>
                    <a:pt x="6455" y="10294"/>
                  </a:cubicBezTo>
                  <a:cubicBezTo>
                    <a:pt x="6455" y="10432"/>
                    <a:pt x="6700" y="10340"/>
                    <a:pt x="6746" y="10447"/>
                  </a:cubicBezTo>
                  <a:cubicBezTo>
                    <a:pt x="6868" y="10401"/>
                    <a:pt x="6929" y="10309"/>
                    <a:pt x="7006" y="10233"/>
                  </a:cubicBezTo>
                  <a:cubicBezTo>
                    <a:pt x="7128" y="10279"/>
                    <a:pt x="7220" y="10355"/>
                    <a:pt x="7205" y="10539"/>
                  </a:cubicBezTo>
                  <a:cubicBezTo>
                    <a:pt x="7327" y="10539"/>
                    <a:pt x="7449" y="10539"/>
                    <a:pt x="7511" y="10600"/>
                  </a:cubicBezTo>
                  <a:cubicBezTo>
                    <a:pt x="7358" y="10340"/>
                    <a:pt x="7465" y="10156"/>
                    <a:pt x="7908" y="10141"/>
                  </a:cubicBezTo>
                  <a:cubicBezTo>
                    <a:pt x="7924" y="10416"/>
                    <a:pt x="8107" y="10508"/>
                    <a:pt x="8107" y="10799"/>
                  </a:cubicBezTo>
                  <a:cubicBezTo>
                    <a:pt x="8245" y="10814"/>
                    <a:pt x="8337" y="10860"/>
                    <a:pt x="8566" y="10891"/>
                  </a:cubicBezTo>
                  <a:cubicBezTo>
                    <a:pt x="8581" y="10998"/>
                    <a:pt x="8535" y="11028"/>
                    <a:pt x="8520" y="11089"/>
                  </a:cubicBezTo>
                  <a:cubicBezTo>
                    <a:pt x="8612" y="11028"/>
                    <a:pt x="8857" y="11181"/>
                    <a:pt x="8918" y="11197"/>
                  </a:cubicBezTo>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2"/>
            <p:cNvSpPr/>
            <p:nvPr/>
          </p:nvSpPr>
          <p:spPr>
            <a:xfrm>
              <a:off x="1767813" y="873620"/>
              <a:ext cx="889600" cy="825783"/>
            </a:xfrm>
            <a:custGeom>
              <a:rect b="b" l="l" r="r" t="t"/>
              <a:pathLst>
                <a:path extrusionOk="0" h="38975" w="41987">
                  <a:moveTo>
                    <a:pt x="5904" y="1"/>
                  </a:moveTo>
                  <a:cubicBezTo>
                    <a:pt x="5920" y="123"/>
                    <a:pt x="5859" y="337"/>
                    <a:pt x="5813" y="445"/>
                  </a:cubicBezTo>
                  <a:cubicBezTo>
                    <a:pt x="5767" y="521"/>
                    <a:pt x="5813" y="613"/>
                    <a:pt x="5782" y="689"/>
                  </a:cubicBezTo>
                  <a:cubicBezTo>
                    <a:pt x="5736" y="903"/>
                    <a:pt x="5797" y="1133"/>
                    <a:pt x="5797" y="1347"/>
                  </a:cubicBezTo>
                  <a:cubicBezTo>
                    <a:pt x="5797" y="1607"/>
                    <a:pt x="5675" y="1714"/>
                    <a:pt x="5920" y="1867"/>
                  </a:cubicBezTo>
                  <a:cubicBezTo>
                    <a:pt x="6073" y="1974"/>
                    <a:pt x="6119" y="2204"/>
                    <a:pt x="5920" y="2295"/>
                  </a:cubicBezTo>
                  <a:cubicBezTo>
                    <a:pt x="5828" y="2341"/>
                    <a:pt x="5767" y="2464"/>
                    <a:pt x="5660" y="2494"/>
                  </a:cubicBezTo>
                  <a:cubicBezTo>
                    <a:pt x="5568" y="2509"/>
                    <a:pt x="5491" y="2540"/>
                    <a:pt x="5400" y="2586"/>
                  </a:cubicBezTo>
                  <a:cubicBezTo>
                    <a:pt x="5186" y="2662"/>
                    <a:pt x="4987" y="2769"/>
                    <a:pt x="4788" y="2861"/>
                  </a:cubicBezTo>
                  <a:cubicBezTo>
                    <a:pt x="4681" y="2907"/>
                    <a:pt x="4222" y="3045"/>
                    <a:pt x="4176" y="3152"/>
                  </a:cubicBezTo>
                  <a:cubicBezTo>
                    <a:pt x="4084" y="3412"/>
                    <a:pt x="4054" y="3397"/>
                    <a:pt x="3885" y="3534"/>
                  </a:cubicBezTo>
                  <a:cubicBezTo>
                    <a:pt x="3840" y="3613"/>
                    <a:pt x="3796" y="3635"/>
                    <a:pt x="3751" y="3635"/>
                  </a:cubicBezTo>
                  <a:cubicBezTo>
                    <a:pt x="3691" y="3635"/>
                    <a:pt x="3628" y="3595"/>
                    <a:pt x="3549" y="3595"/>
                  </a:cubicBezTo>
                  <a:cubicBezTo>
                    <a:pt x="3472" y="3595"/>
                    <a:pt x="3534" y="3840"/>
                    <a:pt x="3534" y="3840"/>
                  </a:cubicBezTo>
                  <a:cubicBezTo>
                    <a:pt x="3488" y="3978"/>
                    <a:pt x="3274" y="4238"/>
                    <a:pt x="3182" y="4299"/>
                  </a:cubicBezTo>
                  <a:cubicBezTo>
                    <a:pt x="3100" y="4345"/>
                    <a:pt x="3015" y="4352"/>
                    <a:pt x="2934" y="4352"/>
                  </a:cubicBezTo>
                  <a:cubicBezTo>
                    <a:pt x="2900" y="4352"/>
                    <a:pt x="2867" y="4351"/>
                    <a:pt x="2835" y="4351"/>
                  </a:cubicBezTo>
                  <a:cubicBezTo>
                    <a:pt x="2714" y="4351"/>
                    <a:pt x="2611" y="4367"/>
                    <a:pt x="2555" y="4528"/>
                  </a:cubicBezTo>
                  <a:cubicBezTo>
                    <a:pt x="2463" y="4819"/>
                    <a:pt x="2142" y="4926"/>
                    <a:pt x="2172" y="5247"/>
                  </a:cubicBezTo>
                  <a:cubicBezTo>
                    <a:pt x="2188" y="5538"/>
                    <a:pt x="2463" y="5783"/>
                    <a:pt x="2463" y="6073"/>
                  </a:cubicBezTo>
                  <a:cubicBezTo>
                    <a:pt x="2463" y="6150"/>
                    <a:pt x="2570" y="6165"/>
                    <a:pt x="2570" y="6242"/>
                  </a:cubicBezTo>
                  <a:cubicBezTo>
                    <a:pt x="2570" y="6272"/>
                    <a:pt x="2509" y="6318"/>
                    <a:pt x="2524" y="6364"/>
                  </a:cubicBezTo>
                  <a:cubicBezTo>
                    <a:pt x="2539" y="6471"/>
                    <a:pt x="2616" y="6593"/>
                    <a:pt x="2616" y="6716"/>
                  </a:cubicBezTo>
                  <a:cubicBezTo>
                    <a:pt x="2616" y="6884"/>
                    <a:pt x="2448" y="7282"/>
                    <a:pt x="2295" y="7358"/>
                  </a:cubicBezTo>
                  <a:cubicBezTo>
                    <a:pt x="2126" y="7435"/>
                    <a:pt x="1973" y="7817"/>
                    <a:pt x="1866" y="7970"/>
                  </a:cubicBezTo>
                  <a:cubicBezTo>
                    <a:pt x="1744" y="8077"/>
                    <a:pt x="1713" y="8306"/>
                    <a:pt x="1560" y="8383"/>
                  </a:cubicBezTo>
                  <a:cubicBezTo>
                    <a:pt x="1538" y="8394"/>
                    <a:pt x="1512" y="8398"/>
                    <a:pt x="1484" y="8398"/>
                  </a:cubicBezTo>
                  <a:cubicBezTo>
                    <a:pt x="1417" y="8398"/>
                    <a:pt x="1339" y="8376"/>
                    <a:pt x="1269" y="8376"/>
                  </a:cubicBezTo>
                  <a:cubicBezTo>
                    <a:pt x="1248" y="8376"/>
                    <a:pt x="1228" y="8378"/>
                    <a:pt x="1209" y="8383"/>
                  </a:cubicBezTo>
                  <a:cubicBezTo>
                    <a:pt x="1209" y="8383"/>
                    <a:pt x="1163" y="8475"/>
                    <a:pt x="1163" y="8475"/>
                  </a:cubicBezTo>
                  <a:cubicBezTo>
                    <a:pt x="995" y="8551"/>
                    <a:pt x="826" y="8628"/>
                    <a:pt x="658" y="8704"/>
                  </a:cubicBezTo>
                  <a:lnTo>
                    <a:pt x="0" y="9010"/>
                  </a:lnTo>
                  <a:lnTo>
                    <a:pt x="245" y="9194"/>
                  </a:lnTo>
                  <a:lnTo>
                    <a:pt x="306" y="9392"/>
                  </a:lnTo>
                  <a:cubicBezTo>
                    <a:pt x="658" y="9683"/>
                    <a:pt x="887" y="10218"/>
                    <a:pt x="1102" y="10631"/>
                  </a:cubicBezTo>
                  <a:cubicBezTo>
                    <a:pt x="1331" y="11090"/>
                    <a:pt x="1438" y="11626"/>
                    <a:pt x="1499" y="12146"/>
                  </a:cubicBezTo>
                  <a:cubicBezTo>
                    <a:pt x="1560" y="12650"/>
                    <a:pt x="1484" y="13155"/>
                    <a:pt x="1423" y="13660"/>
                  </a:cubicBezTo>
                  <a:cubicBezTo>
                    <a:pt x="1392" y="13828"/>
                    <a:pt x="1255" y="14226"/>
                    <a:pt x="1316" y="14379"/>
                  </a:cubicBezTo>
                  <a:cubicBezTo>
                    <a:pt x="1408" y="14639"/>
                    <a:pt x="1515" y="14884"/>
                    <a:pt x="1606" y="15128"/>
                  </a:cubicBezTo>
                  <a:cubicBezTo>
                    <a:pt x="1713" y="15388"/>
                    <a:pt x="1775" y="15495"/>
                    <a:pt x="1683" y="15740"/>
                  </a:cubicBezTo>
                  <a:cubicBezTo>
                    <a:pt x="1637" y="15878"/>
                    <a:pt x="1591" y="16015"/>
                    <a:pt x="1545" y="16153"/>
                  </a:cubicBezTo>
                  <a:cubicBezTo>
                    <a:pt x="1515" y="16230"/>
                    <a:pt x="1438" y="16276"/>
                    <a:pt x="1408" y="16337"/>
                  </a:cubicBezTo>
                  <a:cubicBezTo>
                    <a:pt x="1392" y="16398"/>
                    <a:pt x="1346" y="16398"/>
                    <a:pt x="1392" y="16520"/>
                  </a:cubicBezTo>
                  <a:cubicBezTo>
                    <a:pt x="1423" y="16551"/>
                    <a:pt x="1300" y="16658"/>
                    <a:pt x="1270" y="16719"/>
                  </a:cubicBezTo>
                  <a:cubicBezTo>
                    <a:pt x="1239" y="16796"/>
                    <a:pt x="1300" y="16903"/>
                    <a:pt x="1239" y="16979"/>
                  </a:cubicBezTo>
                  <a:cubicBezTo>
                    <a:pt x="1163" y="17040"/>
                    <a:pt x="1117" y="17071"/>
                    <a:pt x="1209" y="17147"/>
                  </a:cubicBezTo>
                  <a:cubicBezTo>
                    <a:pt x="1102" y="17239"/>
                    <a:pt x="1392" y="18218"/>
                    <a:pt x="1530" y="18295"/>
                  </a:cubicBezTo>
                  <a:cubicBezTo>
                    <a:pt x="1775" y="18417"/>
                    <a:pt x="1560" y="18616"/>
                    <a:pt x="1560" y="18860"/>
                  </a:cubicBezTo>
                  <a:cubicBezTo>
                    <a:pt x="1560" y="18968"/>
                    <a:pt x="1683" y="18845"/>
                    <a:pt x="1622" y="19029"/>
                  </a:cubicBezTo>
                  <a:cubicBezTo>
                    <a:pt x="1591" y="19120"/>
                    <a:pt x="1576" y="19304"/>
                    <a:pt x="1515" y="19365"/>
                  </a:cubicBezTo>
                  <a:cubicBezTo>
                    <a:pt x="1362" y="19518"/>
                    <a:pt x="979" y="19625"/>
                    <a:pt x="780" y="19717"/>
                  </a:cubicBezTo>
                  <a:cubicBezTo>
                    <a:pt x="719" y="19748"/>
                    <a:pt x="612" y="19778"/>
                    <a:pt x="551" y="19824"/>
                  </a:cubicBezTo>
                  <a:cubicBezTo>
                    <a:pt x="520" y="19855"/>
                    <a:pt x="551" y="19946"/>
                    <a:pt x="475" y="19977"/>
                  </a:cubicBezTo>
                  <a:cubicBezTo>
                    <a:pt x="413" y="20023"/>
                    <a:pt x="230" y="20283"/>
                    <a:pt x="260" y="20344"/>
                  </a:cubicBezTo>
                  <a:cubicBezTo>
                    <a:pt x="352" y="20528"/>
                    <a:pt x="1866" y="22593"/>
                    <a:pt x="1866" y="22593"/>
                  </a:cubicBezTo>
                  <a:cubicBezTo>
                    <a:pt x="2050" y="22807"/>
                    <a:pt x="1989" y="23189"/>
                    <a:pt x="1989" y="23464"/>
                  </a:cubicBezTo>
                  <a:cubicBezTo>
                    <a:pt x="2004" y="23663"/>
                    <a:pt x="2004" y="23847"/>
                    <a:pt x="2019" y="24046"/>
                  </a:cubicBezTo>
                  <a:cubicBezTo>
                    <a:pt x="2019" y="24153"/>
                    <a:pt x="2172" y="24199"/>
                    <a:pt x="2249" y="24245"/>
                  </a:cubicBezTo>
                  <a:cubicBezTo>
                    <a:pt x="2432" y="24367"/>
                    <a:pt x="2432" y="24413"/>
                    <a:pt x="2494" y="24627"/>
                  </a:cubicBezTo>
                  <a:cubicBezTo>
                    <a:pt x="2524" y="24780"/>
                    <a:pt x="2585" y="24810"/>
                    <a:pt x="2723" y="24918"/>
                  </a:cubicBezTo>
                  <a:cubicBezTo>
                    <a:pt x="2894" y="25050"/>
                    <a:pt x="2986" y="25103"/>
                    <a:pt x="3088" y="25103"/>
                  </a:cubicBezTo>
                  <a:cubicBezTo>
                    <a:pt x="3186" y="25103"/>
                    <a:pt x="3293" y="25054"/>
                    <a:pt x="3488" y="24979"/>
                  </a:cubicBezTo>
                  <a:lnTo>
                    <a:pt x="3778" y="24856"/>
                  </a:lnTo>
                  <a:lnTo>
                    <a:pt x="4635" y="25223"/>
                  </a:lnTo>
                  <a:lnTo>
                    <a:pt x="6012" y="25652"/>
                  </a:lnTo>
                  <a:lnTo>
                    <a:pt x="7159" y="27839"/>
                  </a:lnTo>
                  <a:cubicBezTo>
                    <a:pt x="8229" y="28068"/>
                    <a:pt x="9300" y="28298"/>
                    <a:pt x="10371" y="28527"/>
                  </a:cubicBezTo>
                  <a:cubicBezTo>
                    <a:pt x="10753" y="28619"/>
                    <a:pt x="11074" y="28711"/>
                    <a:pt x="11426" y="28879"/>
                  </a:cubicBezTo>
                  <a:cubicBezTo>
                    <a:pt x="11793" y="29063"/>
                    <a:pt x="12130" y="29522"/>
                    <a:pt x="12451" y="29797"/>
                  </a:cubicBezTo>
                  <a:cubicBezTo>
                    <a:pt x="12650" y="29980"/>
                    <a:pt x="12849" y="30164"/>
                    <a:pt x="13048" y="30347"/>
                  </a:cubicBezTo>
                  <a:cubicBezTo>
                    <a:pt x="13048" y="30348"/>
                    <a:pt x="13048" y="30348"/>
                    <a:pt x="13048" y="30348"/>
                  </a:cubicBezTo>
                  <a:cubicBezTo>
                    <a:pt x="13107" y="30348"/>
                    <a:pt x="16783" y="28388"/>
                    <a:pt x="17743" y="27885"/>
                  </a:cubicBezTo>
                  <a:lnTo>
                    <a:pt x="38912" y="38974"/>
                  </a:lnTo>
                  <a:lnTo>
                    <a:pt x="38912" y="37567"/>
                  </a:lnTo>
                  <a:lnTo>
                    <a:pt x="41589" y="37567"/>
                  </a:lnTo>
                  <a:lnTo>
                    <a:pt x="41589" y="32061"/>
                  </a:lnTo>
                  <a:lnTo>
                    <a:pt x="41589" y="11702"/>
                  </a:lnTo>
                  <a:cubicBezTo>
                    <a:pt x="41589" y="11534"/>
                    <a:pt x="41543" y="11442"/>
                    <a:pt x="41482" y="11289"/>
                  </a:cubicBezTo>
                  <a:cubicBezTo>
                    <a:pt x="41421" y="11136"/>
                    <a:pt x="41360" y="10983"/>
                    <a:pt x="41299" y="10830"/>
                  </a:cubicBezTo>
                  <a:cubicBezTo>
                    <a:pt x="41253" y="10708"/>
                    <a:pt x="41283" y="10738"/>
                    <a:pt x="41283" y="10601"/>
                  </a:cubicBezTo>
                  <a:cubicBezTo>
                    <a:pt x="41283" y="10509"/>
                    <a:pt x="41314" y="10326"/>
                    <a:pt x="41253" y="10264"/>
                  </a:cubicBezTo>
                  <a:cubicBezTo>
                    <a:pt x="41191" y="10203"/>
                    <a:pt x="41084" y="10065"/>
                    <a:pt x="41084" y="9989"/>
                  </a:cubicBezTo>
                  <a:cubicBezTo>
                    <a:pt x="41069" y="9913"/>
                    <a:pt x="41130" y="9836"/>
                    <a:pt x="41130" y="9744"/>
                  </a:cubicBezTo>
                  <a:cubicBezTo>
                    <a:pt x="41130" y="9637"/>
                    <a:pt x="41069" y="9484"/>
                    <a:pt x="41023" y="9392"/>
                  </a:cubicBezTo>
                  <a:cubicBezTo>
                    <a:pt x="40916" y="9148"/>
                    <a:pt x="40824" y="9010"/>
                    <a:pt x="40824" y="8750"/>
                  </a:cubicBezTo>
                  <a:cubicBezTo>
                    <a:pt x="40824" y="8719"/>
                    <a:pt x="40916" y="8551"/>
                    <a:pt x="40947" y="8490"/>
                  </a:cubicBezTo>
                  <a:cubicBezTo>
                    <a:pt x="40977" y="8352"/>
                    <a:pt x="41054" y="8352"/>
                    <a:pt x="41161" y="8245"/>
                  </a:cubicBezTo>
                  <a:cubicBezTo>
                    <a:pt x="41299" y="8108"/>
                    <a:pt x="41360" y="7878"/>
                    <a:pt x="41436" y="7725"/>
                  </a:cubicBezTo>
                  <a:cubicBezTo>
                    <a:pt x="41482" y="7618"/>
                    <a:pt x="41528" y="7542"/>
                    <a:pt x="41528" y="7435"/>
                  </a:cubicBezTo>
                  <a:cubicBezTo>
                    <a:pt x="41528" y="7297"/>
                    <a:pt x="41635" y="7236"/>
                    <a:pt x="41635" y="7129"/>
                  </a:cubicBezTo>
                  <a:cubicBezTo>
                    <a:pt x="41635" y="6945"/>
                    <a:pt x="41482" y="6563"/>
                    <a:pt x="41360" y="6440"/>
                  </a:cubicBezTo>
                  <a:cubicBezTo>
                    <a:pt x="41283" y="6364"/>
                    <a:pt x="41191" y="6027"/>
                    <a:pt x="41237" y="5936"/>
                  </a:cubicBezTo>
                  <a:cubicBezTo>
                    <a:pt x="41329" y="5767"/>
                    <a:pt x="41115" y="5462"/>
                    <a:pt x="41253" y="5324"/>
                  </a:cubicBezTo>
                  <a:cubicBezTo>
                    <a:pt x="41375" y="5217"/>
                    <a:pt x="41528" y="5003"/>
                    <a:pt x="41696" y="5003"/>
                  </a:cubicBezTo>
                  <a:cubicBezTo>
                    <a:pt x="41696" y="4712"/>
                    <a:pt x="41880" y="4605"/>
                    <a:pt x="41987" y="4528"/>
                  </a:cubicBezTo>
                  <a:cubicBezTo>
                    <a:pt x="41956" y="4467"/>
                    <a:pt x="41926" y="4406"/>
                    <a:pt x="41895" y="4360"/>
                  </a:cubicBezTo>
                  <a:cubicBezTo>
                    <a:pt x="41819" y="4253"/>
                    <a:pt x="41757" y="4161"/>
                    <a:pt x="41712" y="4070"/>
                  </a:cubicBezTo>
                  <a:cubicBezTo>
                    <a:pt x="41681" y="4008"/>
                    <a:pt x="41620" y="3901"/>
                    <a:pt x="41681" y="3871"/>
                  </a:cubicBezTo>
                  <a:cubicBezTo>
                    <a:pt x="41803" y="3810"/>
                    <a:pt x="41696" y="3748"/>
                    <a:pt x="41742" y="3703"/>
                  </a:cubicBezTo>
                  <a:cubicBezTo>
                    <a:pt x="41412" y="3517"/>
                    <a:pt x="41070" y="3473"/>
                    <a:pt x="40699" y="3473"/>
                  </a:cubicBezTo>
                  <a:cubicBezTo>
                    <a:pt x="40371" y="3473"/>
                    <a:pt x="40020" y="3508"/>
                    <a:pt x="39635" y="3508"/>
                  </a:cubicBezTo>
                  <a:cubicBezTo>
                    <a:pt x="39486" y="3508"/>
                    <a:pt x="39332" y="3502"/>
                    <a:pt x="39172" y="3488"/>
                  </a:cubicBezTo>
                  <a:cubicBezTo>
                    <a:pt x="38932" y="3110"/>
                    <a:pt x="38235" y="2921"/>
                    <a:pt x="37617" y="2921"/>
                  </a:cubicBezTo>
                  <a:cubicBezTo>
                    <a:pt x="37412" y="2921"/>
                    <a:pt x="37215" y="2942"/>
                    <a:pt x="37046" y="2984"/>
                  </a:cubicBezTo>
                  <a:cubicBezTo>
                    <a:pt x="36924" y="2785"/>
                    <a:pt x="36771" y="2601"/>
                    <a:pt x="36542" y="2479"/>
                  </a:cubicBezTo>
                  <a:cubicBezTo>
                    <a:pt x="36695" y="2142"/>
                    <a:pt x="36572" y="2005"/>
                    <a:pt x="36603" y="1622"/>
                  </a:cubicBezTo>
                  <a:cubicBezTo>
                    <a:pt x="35899" y="1439"/>
                    <a:pt x="35165" y="1286"/>
                    <a:pt x="34676" y="873"/>
                  </a:cubicBezTo>
                  <a:cubicBezTo>
                    <a:pt x="34648" y="869"/>
                    <a:pt x="34618" y="867"/>
                    <a:pt x="34586" y="867"/>
                  </a:cubicBezTo>
                  <a:cubicBezTo>
                    <a:pt x="34504" y="867"/>
                    <a:pt x="34410" y="877"/>
                    <a:pt x="34326" y="877"/>
                  </a:cubicBezTo>
                  <a:cubicBezTo>
                    <a:pt x="34190" y="877"/>
                    <a:pt x="34079" y="852"/>
                    <a:pt x="34079" y="720"/>
                  </a:cubicBezTo>
                  <a:cubicBezTo>
                    <a:pt x="33944" y="807"/>
                    <a:pt x="33815" y="836"/>
                    <a:pt x="33690" y="836"/>
                  </a:cubicBezTo>
                  <a:cubicBezTo>
                    <a:pt x="33438" y="836"/>
                    <a:pt x="33204" y="718"/>
                    <a:pt x="32970" y="718"/>
                  </a:cubicBezTo>
                  <a:cubicBezTo>
                    <a:pt x="32952" y="718"/>
                    <a:pt x="32934" y="718"/>
                    <a:pt x="32917" y="720"/>
                  </a:cubicBezTo>
                  <a:cubicBezTo>
                    <a:pt x="32580" y="750"/>
                    <a:pt x="32549" y="1010"/>
                    <a:pt x="32259" y="1133"/>
                  </a:cubicBezTo>
                  <a:cubicBezTo>
                    <a:pt x="32103" y="1195"/>
                    <a:pt x="31955" y="1209"/>
                    <a:pt x="31804" y="1209"/>
                  </a:cubicBezTo>
                  <a:cubicBezTo>
                    <a:pt x="31679" y="1209"/>
                    <a:pt x="31553" y="1200"/>
                    <a:pt x="31418" y="1200"/>
                  </a:cubicBezTo>
                  <a:cubicBezTo>
                    <a:pt x="31316" y="1200"/>
                    <a:pt x="31210" y="1205"/>
                    <a:pt x="31096" y="1225"/>
                  </a:cubicBezTo>
                  <a:cubicBezTo>
                    <a:pt x="30240" y="1638"/>
                    <a:pt x="29077" y="2280"/>
                    <a:pt x="28481" y="3244"/>
                  </a:cubicBezTo>
                  <a:cubicBezTo>
                    <a:pt x="28374" y="3412"/>
                    <a:pt x="28205" y="3488"/>
                    <a:pt x="28175" y="3550"/>
                  </a:cubicBezTo>
                  <a:cubicBezTo>
                    <a:pt x="27884" y="4391"/>
                    <a:pt x="28450" y="5263"/>
                    <a:pt x="28787" y="5813"/>
                  </a:cubicBezTo>
                  <a:lnTo>
                    <a:pt x="28787" y="6318"/>
                  </a:lnTo>
                  <a:cubicBezTo>
                    <a:pt x="28420" y="7022"/>
                    <a:pt x="27930" y="7603"/>
                    <a:pt x="27364" y="8138"/>
                  </a:cubicBezTo>
                  <a:cubicBezTo>
                    <a:pt x="26890" y="8236"/>
                    <a:pt x="26493" y="8565"/>
                    <a:pt x="25927" y="8565"/>
                  </a:cubicBezTo>
                  <a:cubicBezTo>
                    <a:pt x="25781" y="8565"/>
                    <a:pt x="25624" y="8543"/>
                    <a:pt x="25452" y="8490"/>
                  </a:cubicBezTo>
                  <a:cubicBezTo>
                    <a:pt x="25315" y="8276"/>
                    <a:pt x="25070" y="8154"/>
                    <a:pt x="24749" y="8138"/>
                  </a:cubicBezTo>
                  <a:cubicBezTo>
                    <a:pt x="23693" y="6899"/>
                    <a:pt x="21995" y="6318"/>
                    <a:pt x="20114" y="5920"/>
                  </a:cubicBezTo>
                  <a:cubicBezTo>
                    <a:pt x="18967" y="5645"/>
                    <a:pt x="17713" y="5798"/>
                    <a:pt x="16933" y="5201"/>
                  </a:cubicBezTo>
                  <a:cubicBezTo>
                    <a:pt x="16489" y="4865"/>
                    <a:pt x="16045" y="3947"/>
                    <a:pt x="16076" y="2984"/>
                  </a:cubicBezTo>
                  <a:cubicBezTo>
                    <a:pt x="15877" y="2785"/>
                    <a:pt x="15785" y="2479"/>
                    <a:pt x="15571" y="2280"/>
                  </a:cubicBezTo>
                  <a:cubicBezTo>
                    <a:pt x="14837" y="2234"/>
                    <a:pt x="14409" y="2158"/>
                    <a:pt x="13766" y="2035"/>
                  </a:cubicBezTo>
                  <a:cubicBezTo>
                    <a:pt x="13491" y="1852"/>
                    <a:pt x="13308" y="1515"/>
                    <a:pt x="12956" y="1378"/>
                  </a:cubicBezTo>
                  <a:cubicBezTo>
                    <a:pt x="12927" y="1365"/>
                    <a:pt x="12889" y="1362"/>
                    <a:pt x="12846" y="1362"/>
                  </a:cubicBezTo>
                  <a:cubicBezTo>
                    <a:pt x="12790" y="1362"/>
                    <a:pt x="12725" y="1368"/>
                    <a:pt x="12659" y="1368"/>
                  </a:cubicBezTo>
                  <a:cubicBezTo>
                    <a:pt x="12588" y="1368"/>
                    <a:pt x="12515" y="1361"/>
                    <a:pt x="12451" y="1332"/>
                  </a:cubicBezTo>
                  <a:cubicBezTo>
                    <a:pt x="12466" y="1332"/>
                    <a:pt x="12298" y="1179"/>
                    <a:pt x="12298" y="1179"/>
                  </a:cubicBezTo>
                  <a:cubicBezTo>
                    <a:pt x="12160" y="1144"/>
                    <a:pt x="12018" y="1137"/>
                    <a:pt x="11877" y="1137"/>
                  </a:cubicBezTo>
                  <a:cubicBezTo>
                    <a:pt x="11765" y="1137"/>
                    <a:pt x="11654" y="1142"/>
                    <a:pt x="11547" y="1142"/>
                  </a:cubicBezTo>
                  <a:cubicBezTo>
                    <a:pt x="11254" y="1142"/>
                    <a:pt x="10996" y="1105"/>
                    <a:pt x="10845" y="827"/>
                  </a:cubicBezTo>
                  <a:cubicBezTo>
                    <a:pt x="10090" y="894"/>
                    <a:pt x="9431" y="1170"/>
                    <a:pt x="8712" y="1170"/>
                  </a:cubicBezTo>
                  <a:cubicBezTo>
                    <a:pt x="8440" y="1170"/>
                    <a:pt x="8160" y="1131"/>
                    <a:pt x="7862" y="1026"/>
                  </a:cubicBezTo>
                  <a:cubicBezTo>
                    <a:pt x="7415" y="732"/>
                    <a:pt x="6942" y="311"/>
                    <a:pt x="6408" y="311"/>
                  </a:cubicBezTo>
                  <a:cubicBezTo>
                    <a:pt x="6358" y="311"/>
                    <a:pt x="6307" y="314"/>
                    <a:pt x="6256" y="322"/>
                  </a:cubicBezTo>
                  <a:cubicBezTo>
                    <a:pt x="6149" y="200"/>
                    <a:pt x="6027" y="93"/>
                    <a:pt x="590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2"/>
            <p:cNvSpPr/>
            <p:nvPr/>
          </p:nvSpPr>
          <p:spPr>
            <a:xfrm>
              <a:off x="601780" y="2325176"/>
              <a:ext cx="232067" cy="237893"/>
            </a:xfrm>
            <a:custGeom>
              <a:rect b="b" l="l" r="r" t="t"/>
              <a:pathLst>
                <a:path extrusionOk="0" h="11228" w="10953">
                  <a:moveTo>
                    <a:pt x="531" y="4839"/>
                  </a:moveTo>
                  <a:cubicBezTo>
                    <a:pt x="663" y="4839"/>
                    <a:pt x="751" y="4880"/>
                    <a:pt x="811" y="4941"/>
                  </a:cubicBezTo>
                  <a:cubicBezTo>
                    <a:pt x="795" y="5011"/>
                    <a:pt x="742" y="5039"/>
                    <a:pt x="680" y="5039"/>
                  </a:cubicBezTo>
                  <a:cubicBezTo>
                    <a:pt x="567" y="5039"/>
                    <a:pt x="424" y="4947"/>
                    <a:pt x="414" y="4849"/>
                  </a:cubicBezTo>
                  <a:cubicBezTo>
                    <a:pt x="456" y="4842"/>
                    <a:pt x="495" y="4839"/>
                    <a:pt x="531" y="4839"/>
                  </a:cubicBezTo>
                  <a:close/>
                  <a:moveTo>
                    <a:pt x="2438" y="5070"/>
                  </a:moveTo>
                  <a:cubicBezTo>
                    <a:pt x="2471" y="5070"/>
                    <a:pt x="2471" y="5314"/>
                    <a:pt x="2583" y="5314"/>
                  </a:cubicBezTo>
                  <a:cubicBezTo>
                    <a:pt x="2584" y="5314"/>
                    <a:pt x="2585" y="5314"/>
                    <a:pt x="2586" y="5314"/>
                  </a:cubicBezTo>
                  <a:lnTo>
                    <a:pt x="2586" y="5314"/>
                  </a:lnTo>
                  <a:cubicBezTo>
                    <a:pt x="2573" y="5320"/>
                    <a:pt x="2564" y="5329"/>
                    <a:pt x="2555" y="5338"/>
                  </a:cubicBezTo>
                  <a:cubicBezTo>
                    <a:pt x="2555" y="5354"/>
                    <a:pt x="2555" y="5354"/>
                    <a:pt x="2570" y="5354"/>
                  </a:cubicBezTo>
                  <a:lnTo>
                    <a:pt x="2540" y="5354"/>
                  </a:lnTo>
                  <a:cubicBezTo>
                    <a:pt x="2555" y="5354"/>
                    <a:pt x="2555" y="5354"/>
                    <a:pt x="2555" y="5338"/>
                  </a:cubicBezTo>
                  <a:cubicBezTo>
                    <a:pt x="2509" y="5262"/>
                    <a:pt x="2356" y="5277"/>
                    <a:pt x="2417" y="5093"/>
                  </a:cubicBezTo>
                  <a:cubicBezTo>
                    <a:pt x="2426" y="5077"/>
                    <a:pt x="2432" y="5070"/>
                    <a:pt x="2438" y="5070"/>
                  </a:cubicBezTo>
                  <a:close/>
                  <a:moveTo>
                    <a:pt x="2540" y="5354"/>
                  </a:moveTo>
                  <a:lnTo>
                    <a:pt x="2540" y="5354"/>
                  </a:lnTo>
                  <a:cubicBezTo>
                    <a:pt x="2341" y="5506"/>
                    <a:pt x="2173" y="5705"/>
                    <a:pt x="2004" y="5904"/>
                  </a:cubicBezTo>
                  <a:cubicBezTo>
                    <a:pt x="1821" y="5675"/>
                    <a:pt x="2372" y="5736"/>
                    <a:pt x="2264" y="5399"/>
                  </a:cubicBezTo>
                  <a:lnTo>
                    <a:pt x="2264" y="5399"/>
                  </a:lnTo>
                  <a:cubicBezTo>
                    <a:pt x="2291" y="5405"/>
                    <a:pt x="2315" y="5408"/>
                    <a:pt x="2336" y="5408"/>
                  </a:cubicBezTo>
                  <a:cubicBezTo>
                    <a:pt x="2422" y="5408"/>
                    <a:pt x="2466" y="5366"/>
                    <a:pt x="2540" y="5354"/>
                  </a:cubicBezTo>
                  <a:close/>
                  <a:moveTo>
                    <a:pt x="4559" y="0"/>
                  </a:moveTo>
                  <a:cubicBezTo>
                    <a:pt x="4513" y="0"/>
                    <a:pt x="4421" y="31"/>
                    <a:pt x="4498" y="107"/>
                  </a:cubicBezTo>
                  <a:cubicBezTo>
                    <a:pt x="4421" y="122"/>
                    <a:pt x="4406" y="153"/>
                    <a:pt x="4375" y="199"/>
                  </a:cubicBezTo>
                  <a:cubicBezTo>
                    <a:pt x="4333" y="156"/>
                    <a:pt x="4289" y="140"/>
                    <a:pt x="4245" y="140"/>
                  </a:cubicBezTo>
                  <a:cubicBezTo>
                    <a:pt x="4131" y="140"/>
                    <a:pt x="4016" y="251"/>
                    <a:pt x="3916" y="306"/>
                  </a:cubicBezTo>
                  <a:cubicBezTo>
                    <a:pt x="3901" y="337"/>
                    <a:pt x="3855" y="367"/>
                    <a:pt x="3825" y="398"/>
                  </a:cubicBezTo>
                  <a:cubicBezTo>
                    <a:pt x="3748" y="321"/>
                    <a:pt x="3825" y="107"/>
                    <a:pt x="3687" y="107"/>
                  </a:cubicBezTo>
                  <a:cubicBezTo>
                    <a:pt x="3549" y="107"/>
                    <a:pt x="3412" y="138"/>
                    <a:pt x="3366" y="260"/>
                  </a:cubicBezTo>
                  <a:cubicBezTo>
                    <a:pt x="3366" y="199"/>
                    <a:pt x="3305" y="184"/>
                    <a:pt x="3213" y="168"/>
                  </a:cubicBezTo>
                  <a:cubicBezTo>
                    <a:pt x="3213" y="229"/>
                    <a:pt x="3167" y="704"/>
                    <a:pt x="3136" y="704"/>
                  </a:cubicBezTo>
                  <a:cubicBezTo>
                    <a:pt x="3075" y="704"/>
                    <a:pt x="3243" y="1117"/>
                    <a:pt x="2999" y="1117"/>
                  </a:cubicBezTo>
                  <a:cubicBezTo>
                    <a:pt x="2943" y="1117"/>
                    <a:pt x="2883" y="1113"/>
                    <a:pt x="2824" y="1113"/>
                  </a:cubicBezTo>
                  <a:cubicBezTo>
                    <a:pt x="2706" y="1113"/>
                    <a:pt x="2591" y="1127"/>
                    <a:pt x="2509" y="1208"/>
                  </a:cubicBezTo>
                  <a:cubicBezTo>
                    <a:pt x="2463" y="1254"/>
                    <a:pt x="2356" y="1468"/>
                    <a:pt x="2356" y="1514"/>
                  </a:cubicBezTo>
                  <a:cubicBezTo>
                    <a:pt x="2356" y="1637"/>
                    <a:pt x="2433" y="2034"/>
                    <a:pt x="2356" y="2111"/>
                  </a:cubicBezTo>
                  <a:cubicBezTo>
                    <a:pt x="2341" y="2141"/>
                    <a:pt x="2203" y="2111"/>
                    <a:pt x="2157" y="2172"/>
                  </a:cubicBezTo>
                  <a:cubicBezTo>
                    <a:pt x="2111" y="2218"/>
                    <a:pt x="1959" y="2325"/>
                    <a:pt x="1959" y="2401"/>
                  </a:cubicBezTo>
                  <a:cubicBezTo>
                    <a:pt x="1959" y="2524"/>
                    <a:pt x="1760" y="2554"/>
                    <a:pt x="1760" y="2646"/>
                  </a:cubicBezTo>
                  <a:cubicBezTo>
                    <a:pt x="1760" y="2830"/>
                    <a:pt x="1454" y="2769"/>
                    <a:pt x="1377" y="2845"/>
                  </a:cubicBezTo>
                  <a:cubicBezTo>
                    <a:pt x="1331" y="2891"/>
                    <a:pt x="1194" y="3074"/>
                    <a:pt x="1117" y="3074"/>
                  </a:cubicBezTo>
                  <a:cubicBezTo>
                    <a:pt x="995" y="3074"/>
                    <a:pt x="888" y="3289"/>
                    <a:pt x="827" y="3350"/>
                  </a:cubicBezTo>
                  <a:cubicBezTo>
                    <a:pt x="735" y="3442"/>
                    <a:pt x="842" y="3457"/>
                    <a:pt x="689" y="3518"/>
                  </a:cubicBezTo>
                  <a:cubicBezTo>
                    <a:pt x="643" y="3533"/>
                    <a:pt x="551" y="3579"/>
                    <a:pt x="521" y="3579"/>
                  </a:cubicBezTo>
                  <a:cubicBezTo>
                    <a:pt x="444" y="3579"/>
                    <a:pt x="429" y="3763"/>
                    <a:pt x="337" y="3778"/>
                  </a:cubicBezTo>
                  <a:cubicBezTo>
                    <a:pt x="383" y="3824"/>
                    <a:pt x="368" y="3885"/>
                    <a:pt x="398" y="3931"/>
                  </a:cubicBezTo>
                  <a:cubicBezTo>
                    <a:pt x="380" y="3926"/>
                    <a:pt x="364" y="3924"/>
                    <a:pt x="352" y="3924"/>
                  </a:cubicBezTo>
                  <a:cubicBezTo>
                    <a:pt x="240" y="3924"/>
                    <a:pt x="343" y="4092"/>
                    <a:pt x="261" y="4160"/>
                  </a:cubicBezTo>
                  <a:cubicBezTo>
                    <a:pt x="215" y="4206"/>
                    <a:pt x="184" y="4206"/>
                    <a:pt x="138" y="4283"/>
                  </a:cubicBezTo>
                  <a:cubicBezTo>
                    <a:pt x="261" y="4329"/>
                    <a:pt x="77" y="4405"/>
                    <a:pt x="1" y="4436"/>
                  </a:cubicBezTo>
                  <a:cubicBezTo>
                    <a:pt x="200" y="4543"/>
                    <a:pt x="352" y="4696"/>
                    <a:pt x="261" y="4941"/>
                  </a:cubicBezTo>
                  <a:cubicBezTo>
                    <a:pt x="704" y="5201"/>
                    <a:pt x="1255" y="5399"/>
                    <a:pt x="1653" y="5690"/>
                  </a:cubicBezTo>
                  <a:lnTo>
                    <a:pt x="1653" y="5705"/>
                  </a:lnTo>
                  <a:cubicBezTo>
                    <a:pt x="1749" y="5705"/>
                    <a:pt x="1721" y="5817"/>
                    <a:pt x="1815" y="5817"/>
                  </a:cubicBezTo>
                  <a:cubicBezTo>
                    <a:pt x="1826" y="5817"/>
                    <a:pt x="1838" y="5815"/>
                    <a:pt x="1851" y="5812"/>
                  </a:cubicBezTo>
                  <a:lnTo>
                    <a:pt x="1851" y="5812"/>
                  </a:lnTo>
                  <a:cubicBezTo>
                    <a:pt x="1851" y="5880"/>
                    <a:pt x="1899" y="6019"/>
                    <a:pt x="1805" y="6019"/>
                  </a:cubicBezTo>
                  <a:cubicBezTo>
                    <a:pt x="1793" y="6019"/>
                    <a:pt x="1778" y="6017"/>
                    <a:pt x="1760" y="6011"/>
                  </a:cubicBezTo>
                  <a:lnTo>
                    <a:pt x="1760" y="6011"/>
                  </a:lnTo>
                  <a:cubicBezTo>
                    <a:pt x="2081" y="6440"/>
                    <a:pt x="2953" y="6271"/>
                    <a:pt x="3274" y="6608"/>
                  </a:cubicBezTo>
                  <a:cubicBezTo>
                    <a:pt x="3243" y="6620"/>
                    <a:pt x="3220" y="6624"/>
                    <a:pt x="3201" y="6624"/>
                  </a:cubicBezTo>
                  <a:cubicBezTo>
                    <a:pt x="3110" y="6624"/>
                    <a:pt x="3135" y="6509"/>
                    <a:pt x="3053" y="6509"/>
                  </a:cubicBezTo>
                  <a:cubicBezTo>
                    <a:pt x="3042" y="6509"/>
                    <a:pt x="3029" y="6511"/>
                    <a:pt x="3014" y="6516"/>
                  </a:cubicBezTo>
                  <a:cubicBezTo>
                    <a:pt x="3228" y="6700"/>
                    <a:pt x="3412" y="6914"/>
                    <a:pt x="3718" y="7021"/>
                  </a:cubicBezTo>
                  <a:cubicBezTo>
                    <a:pt x="4023" y="7556"/>
                    <a:pt x="4498" y="7923"/>
                    <a:pt x="5033" y="8229"/>
                  </a:cubicBezTo>
                  <a:lnTo>
                    <a:pt x="5033" y="8382"/>
                  </a:lnTo>
                  <a:cubicBezTo>
                    <a:pt x="5584" y="8841"/>
                    <a:pt x="6027" y="9437"/>
                    <a:pt x="6853" y="9636"/>
                  </a:cubicBezTo>
                  <a:cubicBezTo>
                    <a:pt x="7603" y="10248"/>
                    <a:pt x="8582" y="10615"/>
                    <a:pt x="9622" y="10952"/>
                  </a:cubicBezTo>
                  <a:cubicBezTo>
                    <a:pt x="9759" y="10967"/>
                    <a:pt x="9790" y="11074"/>
                    <a:pt x="9820" y="11196"/>
                  </a:cubicBezTo>
                  <a:cubicBezTo>
                    <a:pt x="10081" y="11196"/>
                    <a:pt x="10233" y="11227"/>
                    <a:pt x="10371" y="11227"/>
                  </a:cubicBezTo>
                  <a:cubicBezTo>
                    <a:pt x="10432" y="11166"/>
                    <a:pt x="10448" y="11028"/>
                    <a:pt x="10371" y="11013"/>
                  </a:cubicBezTo>
                  <a:cubicBezTo>
                    <a:pt x="10402" y="10967"/>
                    <a:pt x="10402" y="10906"/>
                    <a:pt x="10417" y="10860"/>
                  </a:cubicBezTo>
                  <a:cubicBezTo>
                    <a:pt x="10356" y="10829"/>
                    <a:pt x="10371" y="10753"/>
                    <a:pt x="10417" y="10692"/>
                  </a:cubicBezTo>
                  <a:cubicBezTo>
                    <a:pt x="10310" y="10569"/>
                    <a:pt x="10539" y="10493"/>
                    <a:pt x="10371" y="10340"/>
                  </a:cubicBezTo>
                  <a:cubicBezTo>
                    <a:pt x="10524" y="10187"/>
                    <a:pt x="10325" y="10080"/>
                    <a:pt x="10325" y="9958"/>
                  </a:cubicBezTo>
                  <a:cubicBezTo>
                    <a:pt x="10325" y="9861"/>
                    <a:pt x="10325" y="9687"/>
                    <a:pt x="10401" y="9687"/>
                  </a:cubicBezTo>
                  <a:cubicBezTo>
                    <a:pt x="10421" y="9687"/>
                    <a:pt x="10446" y="9699"/>
                    <a:pt x="10478" y="9728"/>
                  </a:cubicBezTo>
                  <a:cubicBezTo>
                    <a:pt x="10493" y="9575"/>
                    <a:pt x="10371" y="9483"/>
                    <a:pt x="10371" y="9300"/>
                  </a:cubicBezTo>
                  <a:cubicBezTo>
                    <a:pt x="10371" y="9256"/>
                    <a:pt x="10443" y="9188"/>
                    <a:pt x="10488" y="9188"/>
                  </a:cubicBezTo>
                  <a:cubicBezTo>
                    <a:pt x="10506" y="9188"/>
                    <a:pt x="10520" y="9198"/>
                    <a:pt x="10524" y="9223"/>
                  </a:cubicBezTo>
                  <a:lnTo>
                    <a:pt x="10570" y="9223"/>
                  </a:lnTo>
                  <a:cubicBezTo>
                    <a:pt x="10631" y="9101"/>
                    <a:pt x="10585" y="8917"/>
                    <a:pt x="10677" y="8826"/>
                  </a:cubicBezTo>
                  <a:cubicBezTo>
                    <a:pt x="10662" y="8810"/>
                    <a:pt x="10646" y="8795"/>
                    <a:pt x="10631" y="8764"/>
                  </a:cubicBezTo>
                  <a:cubicBezTo>
                    <a:pt x="10677" y="8749"/>
                    <a:pt x="10708" y="8734"/>
                    <a:pt x="10784" y="8673"/>
                  </a:cubicBezTo>
                  <a:cubicBezTo>
                    <a:pt x="10784" y="8751"/>
                    <a:pt x="10804" y="8781"/>
                    <a:pt x="10829" y="8781"/>
                  </a:cubicBezTo>
                  <a:cubicBezTo>
                    <a:pt x="10879" y="8781"/>
                    <a:pt x="10952" y="8667"/>
                    <a:pt x="10952" y="8566"/>
                  </a:cubicBezTo>
                  <a:cubicBezTo>
                    <a:pt x="10952" y="8488"/>
                    <a:pt x="10918" y="8449"/>
                    <a:pt x="10881" y="8449"/>
                  </a:cubicBezTo>
                  <a:cubicBezTo>
                    <a:pt x="10851" y="8449"/>
                    <a:pt x="10819" y="8473"/>
                    <a:pt x="10799" y="8520"/>
                  </a:cubicBezTo>
                  <a:cubicBezTo>
                    <a:pt x="10692" y="8336"/>
                    <a:pt x="10723" y="8168"/>
                    <a:pt x="10876" y="8061"/>
                  </a:cubicBezTo>
                  <a:cubicBezTo>
                    <a:pt x="10808" y="8020"/>
                    <a:pt x="10800" y="7967"/>
                    <a:pt x="10887" y="7967"/>
                  </a:cubicBezTo>
                  <a:cubicBezTo>
                    <a:pt x="10897" y="7967"/>
                    <a:pt x="10909" y="7967"/>
                    <a:pt x="10922" y="7969"/>
                  </a:cubicBezTo>
                  <a:cubicBezTo>
                    <a:pt x="10845" y="7862"/>
                    <a:pt x="10754" y="7678"/>
                    <a:pt x="10723" y="7556"/>
                  </a:cubicBezTo>
                  <a:cubicBezTo>
                    <a:pt x="10723" y="7526"/>
                    <a:pt x="10781" y="7265"/>
                    <a:pt x="10798" y="7265"/>
                  </a:cubicBezTo>
                  <a:cubicBezTo>
                    <a:pt x="10799" y="7265"/>
                    <a:pt x="10799" y="7265"/>
                    <a:pt x="10799" y="7265"/>
                  </a:cubicBezTo>
                  <a:cubicBezTo>
                    <a:pt x="10782" y="7241"/>
                    <a:pt x="10763" y="7232"/>
                    <a:pt x="10743" y="7232"/>
                  </a:cubicBezTo>
                  <a:cubicBezTo>
                    <a:pt x="10684" y="7232"/>
                    <a:pt x="10620" y="7315"/>
                    <a:pt x="10582" y="7315"/>
                  </a:cubicBezTo>
                  <a:cubicBezTo>
                    <a:pt x="10578" y="7315"/>
                    <a:pt x="10574" y="7314"/>
                    <a:pt x="10570" y="7311"/>
                  </a:cubicBezTo>
                  <a:cubicBezTo>
                    <a:pt x="10539" y="7265"/>
                    <a:pt x="10601" y="7204"/>
                    <a:pt x="10524" y="7204"/>
                  </a:cubicBezTo>
                  <a:cubicBezTo>
                    <a:pt x="10453" y="7204"/>
                    <a:pt x="10470" y="7218"/>
                    <a:pt x="10462" y="7218"/>
                  </a:cubicBezTo>
                  <a:cubicBezTo>
                    <a:pt x="10458" y="7218"/>
                    <a:pt x="10448" y="7214"/>
                    <a:pt x="10417" y="7204"/>
                  </a:cubicBezTo>
                  <a:cubicBezTo>
                    <a:pt x="10404" y="7204"/>
                    <a:pt x="10307" y="7074"/>
                    <a:pt x="10284" y="7074"/>
                  </a:cubicBezTo>
                  <a:cubicBezTo>
                    <a:pt x="10281" y="7074"/>
                    <a:pt x="10279" y="7076"/>
                    <a:pt x="10279" y="7082"/>
                  </a:cubicBezTo>
                  <a:cubicBezTo>
                    <a:pt x="10279" y="7051"/>
                    <a:pt x="10142" y="7051"/>
                    <a:pt x="10126" y="6960"/>
                  </a:cubicBezTo>
                  <a:cubicBezTo>
                    <a:pt x="10105" y="7021"/>
                    <a:pt x="10070" y="7044"/>
                    <a:pt x="10033" y="7044"/>
                  </a:cubicBezTo>
                  <a:cubicBezTo>
                    <a:pt x="9938" y="7044"/>
                    <a:pt x="9820" y="6894"/>
                    <a:pt x="9820" y="6807"/>
                  </a:cubicBezTo>
                  <a:cubicBezTo>
                    <a:pt x="9794" y="6727"/>
                    <a:pt x="9768" y="6648"/>
                    <a:pt x="9701" y="6648"/>
                  </a:cubicBezTo>
                  <a:cubicBezTo>
                    <a:pt x="9691" y="6648"/>
                    <a:pt x="9680" y="6650"/>
                    <a:pt x="9668" y="6654"/>
                  </a:cubicBezTo>
                  <a:cubicBezTo>
                    <a:pt x="9668" y="6531"/>
                    <a:pt x="9576" y="6394"/>
                    <a:pt x="9713" y="6302"/>
                  </a:cubicBezTo>
                  <a:cubicBezTo>
                    <a:pt x="9622" y="6184"/>
                    <a:pt x="9452" y="6044"/>
                    <a:pt x="9290" y="6044"/>
                  </a:cubicBezTo>
                  <a:cubicBezTo>
                    <a:pt x="9263" y="6044"/>
                    <a:pt x="9235" y="6048"/>
                    <a:pt x="9209" y="6057"/>
                  </a:cubicBezTo>
                  <a:cubicBezTo>
                    <a:pt x="9202" y="6026"/>
                    <a:pt x="9176" y="6015"/>
                    <a:pt x="9141" y="6015"/>
                  </a:cubicBezTo>
                  <a:cubicBezTo>
                    <a:pt x="9089" y="6015"/>
                    <a:pt x="9019" y="6039"/>
                    <a:pt x="8964" y="6057"/>
                  </a:cubicBezTo>
                  <a:cubicBezTo>
                    <a:pt x="8906" y="6070"/>
                    <a:pt x="8869" y="6075"/>
                    <a:pt x="8839" y="6075"/>
                  </a:cubicBezTo>
                  <a:cubicBezTo>
                    <a:pt x="8797" y="6075"/>
                    <a:pt x="8766" y="6066"/>
                    <a:pt x="8704" y="6057"/>
                  </a:cubicBezTo>
                  <a:cubicBezTo>
                    <a:pt x="8689" y="6042"/>
                    <a:pt x="8520" y="6011"/>
                    <a:pt x="8505" y="5996"/>
                  </a:cubicBezTo>
                  <a:cubicBezTo>
                    <a:pt x="8490" y="5981"/>
                    <a:pt x="8505" y="5919"/>
                    <a:pt x="8459" y="5904"/>
                  </a:cubicBezTo>
                  <a:cubicBezTo>
                    <a:pt x="8421" y="5885"/>
                    <a:pt x="8390" y="5849"/>
                    <a:pt x="8360" y="5849"/>
                  </a:cubicBezTo>
                  <a:cubicBezTo>
                    <a:pt x="8341" y="5849"/>
                    <a:pt x="8324" y="5863"/>
                    <a:pt x="8306" y="5904"/>
                  </a:cubicBezTo>
                  <a:cubicBezTo>
                    <a:pt x="8297" y="5909"/>
                    <a:pt x="8289" y="5912"/>
                    <a:pt x="8280" y="5912"/>
                  </a:cubicBezTo>
                  <a:cubicBezTo>
                    <a:pt x="8262" y="5912"/>
                    <a:pt x="8241" y="5896"/>
                    <a:pt x="8199" y="5843"/>
                  </a:cubicBezTo>
                  <a:cubicBezTo>
                    <a:pt x="8092" y="5736"/>
                    <a:pt x="8230" y="5721"/>
                    <a:pt x="8199" y="5644"/>
                  </a:cubicBezTo>
                  <a:cubicBezTo>
                    <a:pt x="8184" y="5598"/>
                    <a:pt x="8046" y="5552"/>
                    <a:pt x="8000" y="5491"/>
                  </a:cubicBezTo>
                  <a:lnTo>
                    <a:pt x="8000" y="5491"/>
                  </a:lnTo>
                  <a:cubicBezTo>
                    <a:pt x="8027" y="5591"/>
                    <a:pt x="8001" y="5642"/>
                    <a:pt x="7956" y="5642"/>
                  </a:cubicBezTo>
                  <a:cubicBezTo>
                    <a:pt x="7925" y="5642"/>
                    <a:pt x="7885" y="5618"/>
                    <a:pt x="7847" y="5568"/>
                  </a:cubicBezTo>
                  <a:cubicBezTo>
                    <a:pt x="7786" y="5461"/>
                    <a:pt x="7649" y="5552"/>
                    <a:pt x="7649" y="5399"/>
                  </a:cubicBezTo>
                  <a:cubicBezTo>
                    <a:pt x="7710" y="5399"/>
                    <a:pt x="7740" y="5369"/>
                    <a:pt x="7710" y="5292"/>
                  </a:cubicBezTo>
                  <a:lnTo>
                    <a:pt x="7710" y="5292"/>
                  </a:lnTo>
                  <a:cubicBezTo>
                    <a:pt x="7729" y="5299"/>
                    <a:pt x="7744" y="5301"/>
                    <a:pt x="7757" y="5301"/>
                  </a:cubicBezTo>
                  <a:cubicBezTo>
                    <a:pt x="7836" y="5301"/>
                    <a:pt x="7800" y="5191"/>
                    <a:pt x="7834" y="5191"/>
                  </a:cubicBezTo>
                  <a:cubicBezTo>
                    <a:pt x="7846" y="5191"/>
                    <a:pt x="7868" y="5206"/>
                    <a:pt x="7909" y="5246"/>
                  </a:cubicBezTo>
                  <a:cubicBezTo>
                    <a:pt x="7924" y="5155"/>
                    <a:pt x="8352" y="4864"/>
                    <a:pt x="8260" y="4833"/>
                  </a:cubicBezTo>
                  <a:cubicBezTo>
                    <a:pt x="8352" y="4803"/>
                    <a:pt x="8367" y="4726"/>
                    <a:pt x="8413" y="4635"/>
                  </a:cubicBezTo>
                  <a:cubicBezTo>
                    <a:pt x="8390" y="4589"/>
                    <a:pt x="8383" y="4589"/>
                    <a:pt x="8385" y="4589"/>
                  </a:cubicBezTo>
                  <a:cubicBezTo>
                    <a:pt x="8387" y="4589"/>
                    <a:pt x="8398" y="4589"/>
                    <a:pt x="8413" y="4543"/>
                  </a:cubicBezTo>
                  <a:cubicBezTo>
                    <a:pt x="8276" y="4482"/>
                    <a:pt x="8444" y="4451"/>
                    <a:pt x="8398" y="4359"/>
                  </a:cubicBezTo>
                  <a:cubicBezTo>
                    <a:pt x="8322" y="4222"/>
                    <a:pt x="8444" y="4283"/>
                    <a:pt x="8459" y="4191"/>
                  </a:cubicBezTo>
                  <a:cubicBezTo>
                    <a:pt x="8459" y="4176"/>
                    <a:pt x="8505" y="4191"/>
                    <a:pt x="8505" y="4130"/>
                  </a:cubicBezTo>
                  <a:cubicBezTo>
                    <a:pt x="8505" y="4115"/>
                    <a:pt x="8459" y="4069"/>
                    <a:pt x="8459" y="4038"/>
                  </a:cubicBezTo>
                  <a:cubicBezTo>
                    <a:pt x="8459" y="3962"/>
                    <a:pt x="8459" y="3855"/>
                    <a:pt x="8413" y="3778"/>
                  </a:cubicBezTo>
                  <a:cubicBezTo>
                    <a:pt x="8520" y="3732"/>
                    <a:pt x="8337" y="3564"/>
                    <a:pt x="8260" y="3533"/>
                  </a:cubicBezTo>
                  <a:cubicBezTo>
                    <a:pt x="8322" y="3457"/>
                    <a:pt x="8214" y="3304"/>
                    <a:pt x="8169" y="3197"/>
                  </a:cubicBezTo>
                  <a:cubicBezTo>
                    <a:pt x="8061" y="2983"/>
                    <a:pt x="8214" y="2876"/>
                    <a:pt x="8000" y="2677"/>
                  </a:cubicBezTo>
                  <a:lnTo>
                    <a:pt x="8000" y="2646"/>
                  </a:lnTo>
                  <a:cubicBezTo>
                    <a:pt x="7996" y="2647"/>
                    <a:pt x="7991" y="2648"/>
                    <a:pt x="7985" y="2648"/>
                  </a:cubicBezTo>
                  <a:cubicBezTo>
                    <a:pt x="7921" y="2648"/>
                    <a:pt x="7813" y="2567"/>
                    <a:pt x="7771" y="2539"/>
                  </a:cubicBezTo>
                  <a:cubicBezTo>
                    <a:pt x="7710" y="2493"/>
                    <a:pt x="7801" y="2371"/>
                    <a:pt x="7756" y="2325"/>
                  </a:cubicBezTo>
                  <a:cubicBezTo>
                    <a:pt x="7749" y="2312"/>
                    <a:pt x="7699" y="2307"/>
                    <a:pt x="7641" y="2307"/>
                  </a:cubicBezTo>
                  <a:cubicBezTo>
                    <a:pt x="7561" y="2307"/>
                    <a:pt x="7467" y="2316"/>
                    <a:pt x="7450" y="2325"/>
                  </a:cubicBezTo>
                  <a:cubicBezTo>
                    <a:pt x="7343" y="2371"/>
                    <a:pt x="7373" y="2554"/>
                    <a:pt x="7297" y="2677"/>
                  </a:cubicBezTo>
                  <a:cubicBezTo>
                    <a:pt x="7480" y="2692"/>
                    <a:pt x="7067" y="3105"/>
                    <a:pt x="7052" y="3182"/>
                  </a:cubicBezTo>
                  <a:cubicBezTo>
                    <a:pt x="7006" y="3273"/>
                    <a:pt x="6991" y="3319"/>
                    <a:pt x="6991" y="3411"/>
                  </a:cubicBezTo>
                  <a:cubicBezTo>
                    <a:pt x="6991" y="3429"/>
                    <a:pt x="6931" y="3486"/>
                    <a:pt x="6886" y="3486"/>
                  </a:cubicBezTo>
                  <a:cubicBezTo>
                    <a:pt x="6855" y="3486"/>
                    <a:pt x="6832" y="3460"/>
                    <a:pt x="6838" y="3380"/>
                  </a:cubicBezTo>
                  <a:cubicBezTo>
                    <a:pt x="6823" y="3380"/>
                    <a:pt x="6715" y="3365"/>
                    <a:pt x="6685" y="3365"/>
                  </a:cubicBezTo>
                  <a:cubicBezTo>
                    <a:pt x="6685" y="3426"/>
                    <a:pt x="6700" y="3426"/>
                    <a:pt x="6700" y="3426"/>
                  </a:cubicBezTo>
                  <a:cubicBezTo>
                    <a:pt x="6685" y="3487"/>
                    <a:pt x="6425" y="3625"/>
                    <a:pt x="6348" y="3625"/>
                  </a:cubicBezTo>
                  <a:cubicBezTo>
                    <a:pt x="6318" y="3625"/>
                    <a:pt x="6318" y="3503"/>
                    <a:pt x="6241" y="3426"/>
                  </a:cubicBezTo>
                  <a:cubicBezTo>
                    <a:pt x="6150" y="3350"/>
                    <a:pt x="6042" y="3411"/>
                    <a:pt x="6042" y="3227"/>
                  </a:cubicBezTo>
                  <a:cubicBezTo>
                    <a:pt x="6042" y="3151"/>
                    <a:pt x="6021" y="3133"/>
                    <a:pt x="5990" y="3133"/>
                  </a:cubicBezTo>
                  <a:cubicBezTo>
                    <a:pt x="5961" y="3133"/>
                    <a:pt x="5924" y="3148"/>
                    <a:pt x="5886" y="3148"/>
                  </a:cubicBezTo>
                  <a:cubicBezTo>
                    <a:pt x="5849" y="3148"/>
                    <a:pt x="5812" y="3133"/>
                    <a:pt x="5782" y="3074"/>
                  </a:cubicBezTo>
                  <a:cubicBezTo>
                    <a:pt x="5749" y="3037"/>
                    <a:pt x="5721" y="3023"/>
                    <a:pt x="5696" y="3023"/>
                  </a:cubicBezTo>
                  <a:cubicBezTo>
                    <a:pt x="5629" y="3023"/>
                    <a:pt x="5581" y="3120"/>
                    <a:pt x="5492" y="3120"/>
                  </a:cubicBezTo>
                  <a:cubicBezTo>
                    <a:pt x="5477" y="3106"/>
                    <a:pt x="5462" y="3100"/>
                    <a:pt x="5445" y="3100"/>
                  </a:cubicBezTo>
                  <a:cubicBezTo>
                    <a:pt x="5394" y="3100"/>
                    <a:pt x="5336" y="3158"/>
                    <a:pt x="5278" y="3182"/>
                  </a:cubicBezTo>
                  <a:cubicBezTo>
                    <a:pt x="5201" y="2998"/>
                    <a:pt x="5400" y="2983"/>
                    <a:pt x="5431" y="2906"/>
                  </a:cubicBezTo>
                  <a:cubicBezTo>
                    <a:pt x="5507" y="2753"/>
                    <a:pt x="5538" y="2631"/>
                    <a:pt x="5629" y="2524"/>
                  </a:cubicBezTo>
                  <a:cubicBezTo>
                    <a:pt x="5522" y="2417"/>
                    <a:pt x="5629" y="2356"/>
                    <a:pt x="5629" y="2264"/>
                  </a:cubicBezTo>
                  <a:cubicBezTo>
                    <a:pt x="5645" y="2080"/>
                    <a:pt x="5584" y="2111"/>
                    <a:pt x="5538" y="2019"/>
                  </a:cubicBezTo>
                  <a:cubicBezTo>
                    <a:pt x="5461" y="1881"/>
                    <a:pt x="5400" y="1698"/>
                    <a:pt x="5492" y="1514"/>
                  </a:cubicBezTo>
                  <a:cubicBezTo>
                    <a:pt x="5513" y="1430"/>
                    <a:pt x="5497" y="1367"/>
                    <a:pt x="5455" y="1367"/>
                  </a:cubicBezTo>
                  <a:cubicBezTo>
                    <a:pt x="5437" y="1367"/>
                    <a:pt x="5413" y="1379"/>
                    <a:pt x="5385" y="1407"/>
                  </a:cubicBezTo>
                  <a:cubicBezTo>
                    <a:pt x="5293" y="1331"/>
                    <a:pt x="5369" y="1270"/>
                    <a:pt x="5431" y="1224"/>
                  </a:cubicBezTo>
                  <a:cubicBezTo>
                    <a:pt x="5400" y="1163"/>
                    <a:pt x="5415" y="1101"/>
                    <a:pt x="5385" y="1055"/>
                  </a:cubicBezTo>
                  <a:cubicBezTo>
                    <a:pt x="5369" y="1025"/>
                    <a:pt x="5217" y="1025"/>
                    <a:pt x="5186" y="1010"/>
                  </a:cubicBezTo>
                  <a:cubicBezTo>
                    <a:pt x="5247" y="918"/>
                    <a:pt x="5324" y="597"/>
                    <a:pt x="5262" y="535"/>
                  </a:cubicBezTo>
                  <a:cubicBezTo>
                    <a:pt x="5239" y="505"/>
                    <a:pt x="5213" y="505"/>
                    <a:pt x="5186" y="505"/>
                  </a:cubicBezTo>
                  <a:cubicBezTo>
                    <a:pt x="5159" y="505"/>
                    <a:pt x="5132" y="505"/>
                    <a:pt x="5109" y="474"/>
                  </a:cubicBezTo>
                  <a:cubicBezTo>
                    <a:pt x="5057" y="429"/>
                    <a:pt x="5039" y="414"/>
                    <a:pt x="5029" y="414"/>
                  </a:cubicBezTo>
                  <a:cubicBezTo>
                    <a:pt x="5017" y="414"/>
                    <a:pt x="5022" y="441"/>
                    <a:pt x="4987" y="459"/>
                  </a:cubicBezTo>
                  <a:cubicBezTo>
                    <a:pt x="4967" y="466"/>
                    <a:pt x="4934" y="473"/>
                    <a:pt x="4904" y="473"/>
                  </a:cubicBezTo>
                  <a:cubicBezTo>
                    <a:pt x="4867" y="473"/>
                    <a:pt x="4834" y="462"/>
                    <a:pt x="4834" y="428"/>
                  </a:cubicBezTo>
                  <a:cubicBezTo>
                    <a:pt x="4834" y="382"/>
                    <a:pt x="4865" y="352"/>
                    <a:pt x="4911" y="352"/>
                  </a:cubicBezTo>
                  <a:cubicBezTo>
                    <a:pt x="4995" y="352"/>
                    <a:pt x="4898" y="195"/>
                    <a:pt x="4834" y="195"/>
                  </a:cubicBezTo>
                  <a:cubicBezTo>
                    <a:pt x="4829" y="195"/>
                    <a:pt x="4824" y="197"/>
                    <a:pt x="4819" y="199"/>
                  </a:cubicBezTo>
                  <a:cubicBezTo>
                    <a:pt x="4727" y="245"/>
                    <a:pt x="4681" y="260"/>
                    <a:pt x="4681" y="260"/>
                  </a:cubicBezTo>
                  <a:cubicBezTo>
                    <a:pt x="4651" y="199"/>
                    <a:pt x="4635" y="0"/>
                    <a:pt x="455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2"/>
            <p:cNvSpPr/>
            <p:nvPr/>
          </p:nvSpPr>
          <p:spPr>
            <a:xfrm>
              <a:off x="2763689" y="4453884"/>
              <a:ext cx="135176" cy="127845"/>
            </a:xfrm>
            <a:custGeom>
              <a:rect b="b" l="l" r="r" t="t"/>
              <a:pathLst>
                <a:path extrusionOk="0" h="6034" w="6380">
                  <a:moveTo>
                    <a:pt x="4272" y="1"/>
                  </a:moveTo>
                  <a:cubicBezTo>
                    <a:pt x="4192" y="1"/>
                    <a:pt x="4076" y="106"/>
                    <a:pt x="4008" y="145"/>
                  </a:cubicBezTo>
                  <a:cubicBezTo>
                    <a:pt x="3994" y="121"/>
                    <a:pt x="3952" y="110"/>
                    <a:pt x="3897" y="110"/>
                  </a:cubicBezTo>
                  <a:cubicBezTo>
                    <a:pt x="3774" y="110"/>
                    <a:pt x="3588" y="163"/>
                    <a:pt x="3503" y="236"/>
                  </a:cubicBezTo>
                  <a:cubicBezTo>
                    <a:pt x="3344" y="336"/>
                    <a:pt x="3216" y="391"/>
                    <a:pt x="3122" y="391"/>
                  </a:cubicBezTo>
                  <a:cubicBezTo>
                    <a:pt x="3072" y="391"/>
                    <a:pt x="3031" y="375"/>
                    <a:pt x="2999" y="343"/>
                  </a:cubicBezTo>
                  <a:cubicBezTo>
                    <a:pt x="2983" y="435"/>
                    <a:pt x="2815" y="527"/>
                    <a:pt x="2754" y="619"/>
                  </a:cubicBezTo>
                  <a:cubicBezTo>
                    <a:pt x="2678" y="711"/>
                    <a:pt x="2616" y="802"/>
                    <a:pt x="2540" y="894"/>
                  </a:cubicBezTo>
                  <a:cubicBezTo>
                    <a:pt x="2537" y="895"/>
                    <a:pt x="2533" y="895"/>
                    <a:pt x="2530" y="895"/>
                  </a:cubicBezTo>
                  <a:cubicBezTo>
                    <a:pt x="2469" y="895"/>
                    <a:pt x="2373" y="818"/>
                    <a:pt x="2310" y="818"/>
                  </a:cubicBezTo>
                  <a:cubicBezTo>
                    <a:pt x="2274" y="818"/>
                    <a:pt x="2249" y="844"/>
                    <a:pt x="2249" y="925"/>
                  </a:cubicBezTo>
                  <a:cubicBezTo>
                    <a:pt x="2249" y="998"/>
                    <a:pt x="2159" y="1015"/>
                    <a:pt x="2061" y="1015"/>
                  </a:cubicBezTo>
                  <a:cubicBezTo>
                    <a:pt x="1973" y="1015"/>
                    <a:pt x="1879" y="1001"/>
                    <a:pt x="1836" y="1001"/>
                  </a:cubicBezTo>
                  <a:cubicBezTo>
                    <a:pt x="1744" y="1200"/>
                    <a:pt x="1622" y="1307"/>
                    <a:pt x="1592" y="1353"/>
                  </a:cubicBezTo>
                  <a:cubicBezTo>
                    <a:pt x="1653" y="1552"/>
                    <a:pt x="1332" y="1812"/>
                    <a:pt x="1240" y="1904"/>
                  </a:cubicBezTo>
                  <a:cubicBezTo>
                    <a:pt x="1117" y="2057"/>
                    <a:pt x="1010" y="2179"/>
                    <a:pt x="980" y="2255"/>
                  </a:cubicBezTo>
                  <a:cubicBezTo>
                    <a:pt x="934" y="2454"/>
                    <a:pt x="873" y="2515"/>
                    <a:pt x="796" y="2592"/>
                  </a:cubicBezTo>
                  <a:cubicBezTo>
                    <a:pt x="689" y="2699"/>
                    <a:pt x="658" y="2760"/>
                    <a:pt x="475" y="2806"/>
                  </a:cubicBezTo>
                  <a:cubicBezTo>
                    <a:pt x="322" y="2867"/>
                    <a:pt x="123" y="2974"/>
                    <a:pt x="1" y="3066"/>
                  </a:cubicBezTo>
                  <a:cubicBezTo>
                    <a:pt x="261" y="3326"/>
                    <a:pt x="322" y="3770"/>
                    <a:pt x="475" y="4122"/>
                  </a:cubicBezTo>
                  <a:cubicBezTo>
                    <a:pt x="658" y="4259"/>
                    <a:pt x="689" y="4290"/>
                    <a:pt x="735" y="4519"/>
                  </a:cubicBezTo>
                  <a:cubicBezTo>
                    <a:pt x="919" y="4580"/>
                    <a:pt x="842" y="4642"/>
                    <a:pt x="827" y="4672"/>
                  </a:cubicBezTo>
                  <a:cubicBezTo>
                    <a:pt x="796" y="4825"/>
                    <a:pt x="980" y="4902"/>
                    <a:pt x="980" y="5024"/>
                  </a:cubicBezTo>
                  <a:cubicBezTo>
                    <a:pt x="964" y="5177"/>
                    <a:pt x="1316" y="5238"/>
                    <a:pt x="1377" y="5284"/>
                  </a:cubicBezTo>
                  <a:cubicBezTo>
                    <a:pt x="1362" y="5360"/>
                    <a:pt x="1484" y="5529"/>
                    <a:pt x="1530" y="5590"/>
                  </a:cubicBezTo>
                  <a:cubicBezTo>
                    <a:pt x="1789" y="5824"/>
                    <a:pt x="2008" y="5929"/>
                    <a:pt x="2116" y="5929"/>
                  </a:cubicBezTo>
                  <a:cubicBezTo>
                    <a:pt x="2141" y="5929"/>
                    <a:pt x="2161" y="5923"/>
                    <a:pt x="2173" y="5911"/>
                  </a:cubicBezTo>
                  <a:cubicBezTo>
                    <a:pt x="2299" y="5979"/>
                    <a:pt x="2389" y="5992"/>
                    <a:pt x="2453" y="5992"/>
                  </a:cubicBezTo>
                  <a:cubicBezTo>
                    <a:pt x="2489" y="5992"/>
                    <a:pt x="2518" y="5988"/>
                    <a:pt x="2540" y="5988"/>
                  </a:cubicBezTo>
                  <a:cubicBezTo>
                    <a:pt x="2564" y="6008"/>
                    <a:pt x="2586" y="6014"/>
                    <a:pt x="2608" y="6014"/>
                  </a:cubicBezTo>
                  <a:cubicBezTo>
                    <a:pt x="2643" y="6014"/>
                    <a:pt x="2676" y="5998"/>
                    <a:pt x="2713" y="5998"/>
                  </a:cubicBezTo>
                  <a:cubicBezTo>
                    <a:pt x="2739" y="5998"/>
                    <a:pt x="2767" y="6006"/>
                    <a:pt x="2800" y="6033"/>
                  </a:cubicBezTo>
                  <a:cubicBezTo>
                    <a:pt x="2769" y="5988"/>
                    <a:pt x="2754" y="5804"/>
                    <a:pt x="2815" y="5773"/>
                  </a:cubicBezTo>
                  <a:cubicBezTo>
                    <a:pt x="2907" y="5452"/>
                    <a:pt x="2999" y="5330"/>
                    <a:pt x="3045" y="5315"/>
                  </a:cubicBezTo>
                  <a:cubicBezTo>
                    <a:pt x="3158" y="5272"/>
                    <a:pt x="3285" y="5019"/>
                    <a:pt x="3144" y="5019"/>
                  </a:cubicBezTo>
                  <a:cubicBezTo>
                    <a:pt x="3133" y="5019"/>
                    <a:pt x="3120" y="5021"/>
                    <a:pt x="3106" y="5024"/>
                  </a:cubicBezTo>
                  <a:cubicBezTo>
                    <a:pt x="3091" y="4825"/>
                    <a:pt x="3381" y="4810"/>
                    <a:pt x="3503" y="4672"/>
                  </a:cubicBezTo>
                  <a:cubicBezTo>
                    <a:pt x="3840" y="4565"/>
                    <a:pt x="3932" y="4473"/>
                    <a:pt x="4008" y="4473"/>
                  </a:cubicBezTo>
                  <a:cubicBezTo>
                    <a:pt x="4054" y="4473"/>
                    <a:pt x="4222" y="4489"/>
                    <a:pt x="4238" y="4489"/>
                  </a:cubicBezTo>
                  <a:cubicBezTo>
                    <a:pt x="4262" y="4501"/>
                    <a:pt x="4285" y="4506"/>
                    <a:pt x="4306" y="4506"/>
                  </a:cubicBezTo>
                  <a:cubicBezTo>
                    <a:pt x="4393" y="4506"/>
                    <a:pt x="4464" y="4427"/>
                    <a:pt x="4574" y="4427"/>
                  </a:cubicBezTo>
                  <a:cubicBezTo>
                    <a:pt x="4727" y="4427"/>
                    <a:pt x="5048" y="4229"/>
                    <a:pt x="5171" y="4122"/>
                  </a:cubicBezTo>
                  <a:cubicBezTo>
                    <a:pt x="5292" y="4054"/>
                    <a:pt x="5438" y="3915"/>
                    <a:pt x="5565" y="3915"/>
                  </a:cubicBezTo>
                  <a:cubicBezTo>
                    <a:pt x="5582" y="3915"/>
                    <a:pt x="5598" y="3917"/>
                    <a:pt x="5614" y="3923"/>
                  </a:cubicBezTo>
                  <a:cubicBezTo>
                    <a:pt x="5599" y="3816"/>
                    <a:pt x="5568" y="3724"/>
                    <a:pt x="5492" y="3647"/>
                  </a:cubicBezTo>
                  <a:cubicBezTo>
                    <a:pt x="5446" y="3601"/>
                    <a:pt x="5568" y="3403"/>
                    <a:pt x="5568" y="3341"/>
                  </a:cubicBezTo>
                  <a:cubicBezTo>
                    <a:pt x="5568" y="3112"/>
                    <a:pt x="5935" y="3036"/>
                    <a:pt x="6027" y="2913"/>
                  </a:cubicBezTo>
                  <a:cubicBezTo>
                    <a:pt x="5859" y="2699"/>
                    <a:pt x="5981" y="2623"/>
                    <a:pt x="6180" y="2515"/>
                  </a:cubicBezTo>
                  <a:cubicBezTo>
                    <a:pt x="6379" y="2240"/>
                    <a:pt x="6364" y="2118"/>
                    <a:pt x="6303" y="2026"/>
                  </a:cubicBezTo>
                  <a:cubicBezTo>
                    <a:pt x="6012" y="1598"/>
                    <a:pt x="6104" y="1445"/>
                    <a:pt x="5890" y="1445"/>
                  </a:cubicBezTo>
                  <a:cubicBezTo>
                    <a:pt x="5721" y="1445"/>
                    <a:pt x="5737" y="1338"/>
                    <a:pt x="5614" y="1277"/>
                  </a:cubicBezTo>
                  <a:cubicBezTo>
                    <a:pt x="5523" y="1231"/>
                    <a:pt x="5262" y="1154"/>
                    <a:pt x="5370" y="1047"/>
                  </a:cubicBezTo>
                  <a:cubicBezTo>
                    <a:pt x="5110" y="879"/>
                    <a:pt x="4957" y="695"/>
                    <a:pt x="4834" y="573"/>
                  </a:cubicBezTo>
                  <a:cubicBezTo>
                    <a:pt x="4391" y="282"/>
                    <a:pt x="4452" y="343"/>
                    <a:pt x="4360" y="145"/>
                  </a:cubicBezTo>
                  <a:cubicBezTo>
                    <a:pt x="4354" y="37"/>
                    <a:pt x="4319" y="1"/>
                    <a:pt x="427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2"/>
            <p:cNvSpPr/>
            <p:nvPr/>
          </p:nvSpPr>
          <p:spPr>
            <a:xfrm>
              <a:off x="3297127" y="2656379"/>
              <a:ext cx="4873" cy="5530"/>
            </a:xfrm>
            <a:custGeom>
              <a:rect b="b" l="l" r="r" t="t"/>
              <a:pathLst>
                <a:path extrusionOk="0" h="261" w="230">
                  <a:moveTo>
                    <a:pt x="107" y="0"/>
                  </a:moveTo>
                  <a:cubicBezTo>
                    <a:pt x="153" y="153"/>
                    <a:pt x="31" y="123"/>
                    <a:pt x="0" y="199"/>
                  </a:cubicBezTo>
                  <a:cubicBezTo>
                    <a:pt x="77" y="199"/>
                    <a:pt x="107" y="230"/>
                    <a:pt x="153" y="260"/>
                  </a:cubicBezTo>
                  <a:cubicBezTo>
                    <a:pt x="215" y="184"/>
                    <a:pt x="230" y="0"/>
                    <a:pt x="10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2"/>
            <p:cNvSpPr/>
            <p:nvPr/>
          </p:nvSpPr>
          <p:spPr>
            <a:xfrm>
              <a:off x="3159472" y="2827277"/>
              <a:ext cx="6420" cy="4449"/>
            </a:xfrm>
            <a:custGeom>
              <a:rect b="b" l="l" r="r" t="t"/>
              <a:pathLst>
                <a:path extrusionOk="0" h="210" w="303">
                  <a:moveTo>
                    <a:pt x="202" y="0"/>
                  </a:moveTo>
                  <a:cubicBezTo>
                    <a:pt x="110" y="0"/>
                    <a:pt x="1" y="83"/>
                    <a:pt x="43" y="209"/>
                  </a:cubicBezTo>
                  <a:cubicBezTo>
                    <a:pt x="180" y="194"/>
                    <a:pt x="303" y="194"/>
                    <a:pt x="303" y="56"/>
                  </a:cubicBezTo>
                  <a:cubicBezTo>
                    <a:pt x="283" y="18"/>
                    <a:pt x="245" y="0"/>
                    <a:pt x="20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2"/>
            <p:cNvSpPr/>
            <p:nvPr/>
          </p:nvSpPr>
          <p:spPr>
            <a:xfrm>
              <a:off x="3150976" y="2831091"/>
              <a:ext cx="7458" cy="3538"/>
            </a:xfrm>
            <a:custGeom>
              <a:rect b="b" l="l" r="r" t="t"/>
              <a:pathLst>
                <a:path extrusionOk="0" h="167" w="352">
                  <a:moveTo>
                    <a:pt x="158" y="0"/>
                  </a:moveTo>
                  <a:cubicBezTo>
                    <a:pt x="95" y="0"/>
                    <a:pt x="39" y="34"/>
                    <a:pt x="0" y="121"/>
                  </a:cubicBezTo>
                  <a:cubicBezTo>
                    <a:pt x="61" y="144"/>
                    <a:pt x="130" y="167"/>
                    <a:pt x="193" y="167"/>
                  </a:cubicBezTo>
                  <a:cubicBezTo>
                    <a:pt x="256" y="167"/>
                    <a:pt x="314" y="144"/>
                    <a:pt x="352" y="75"/>
                  </a:cubicBezTo>
                  <a:cubicBezTo>
                    <a:pt x="285" y="30"/>
                    <a:pt x="218" y="0"/>
                    <a:pt x="15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2"/>
            <p:cNvSpPr/>
            <p:nvPr/>
          </p:nvSpPr>
          <p:spPr>
            <a:xfrm>
              <a:off x="3541610" y="2922388"/>
              <a:ext cx="14238" cy="8496"/>
            </a:xfrm>
            <a:custGeom>
              <a:rect b="b" l="l" r="r" t="t"/>
              <a:pathLst>
                <a:path extrusionOk="0" h="401" w="672">
                  <a:moveTo>
                    <a:pt x="508" y="1"/>
                  </a:moveTo>
                  <a:cubicBezTo>
                    <a:pt x="302" y="1"/>
                    <a:pt x="1" y="274"/>
                    <a:pt x="254" y="401"/>
                  </a:cubicBezTo>
                  <a:cubicBezTo>
                    <a:pt x="248" y="281"/>
                    <a:pt x="295" y="260"/>
                    <a:pt x="364" y="260"/>
                  </a:cubicBezTo>
                  <a:cubicBezTo>
                    <a:pt x="404" y="260"/>
                    <a:pt x="450" y="267"/>
                    <a:pt x="498" y="267"/>
                  </a:cubicBezTo>
                  <a:cubicBezTo>
                    <a:pt x="558" y="267"/>
                    <a:pt x="619" y="255"/>
                    <a:pt x="667" y="202"/>
                  </a:cubicBezTo>
                  <a:cubicBezTo>
                    <a:pt x="672" y="55"/>
                    <a:pt x="599" y="1"/>
                    <a:pt x="50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2"/>
            <p:cNvSpPr/>
            <p:nvPr/>
          </p:nvSpPr>
          <p:spPr>
            <a:xfrm>
              <a:off x="3150976" y="2548450"/>
              <a:ext cx="444323" cy="522441"/>
            </a:xfrm>
            <a:custGeom>
              <a:rect b="b" l="l" r="r" t="t"/>
              <a:pathLst>
                <a:path extrusionOk="0" h="24658" w="20971">
                  <a:moveTo>
                    <a:pt x="1147" y="1"/>
                  </a:moveTo>
                  <a:lnTo>
                    <a:pt x="138" y="995"/>
                  </a:lnTo>
                  <a:lnTo>
                    <a:pt x="138" y="1010"/>
                  </a:lnTo>
                  <a:cubicBezTo>
                    <a:pt x="306" y="1102"/>
                    <a:pt x="260" y="1178"/>
                    <a:pt x="337" y="1331"/>
                  </a:cubicBezTo>
                  <a:cubicBezTo>
                    <a:pt x="413" y="1500"/>
                    <a:pt x="306" y="1408"/>
                    <a:pt x="352" y="1607"/>
                  </a:cubicBezTo>
                  <a:cubicBezTo>
                    <a:pt x="642" y="1683"/>
                    <a:pt x="291" y="1836"/>
                    <a:pt x="444" y="1959"/>
                  </a:cubicBezTo>
                  <a:cubicBezTo>
                    <a:pt x="520" y="1913"/>
                    <a:pt x="581" y="1913"/>
                    <a:pt x="642" y="1867"/>
                  </a:cubicBezTo>
                  <a:cubicBezTo>
                    <a:pt x="704" y="1882"/>
                    <a:pt x="750" y="1928"/>
                    <a:pt x="750" y="1959"/>
                  </a:cubicBezTo>
                  <a:cubicBezTo>
                    <a:pt x="750" y="2050"/>
                    <a:pt x="612" y="1989"/>
                    <a:pt x="551" y="2066"/>
                  </a:cubicBezTo>
                  <a:cubicBezTo>
                    <a:pt x="520" y="2096"/>
                    <a:pt x="551" y="2112"/>
                    <a:pt x="597" y="2173"/>
                  </a:cubicBezTo>
                  <a:cubicBezTo>
                    <a:pt x="612" y="2188"/>
                    <a:pt x="622" y="2193"/>
                    <a:pt x="633" y="2193"/>
                  </a:cubicBezTo>
                  <a:cubicBezTo>
                    <a:pt x="654" y="2193"/>
                    <a:pt x="678" y="2173"/>
                    <a:pt x="750" y="2173"/>
                  </a:cubicBezTo>
                  <a:cubicBezTo>
                    <a:pt x="766" y="2171"/>
                    <a:pt x="778" y="2170"/>
                    <a:pt x="788" y="2170"/>
                  </a:cubicBezTo>
                  <a:cubicBezTo>
                    <a:pt x="851" y="2170"/>
                    <a:pt x="796" y="2211"/>
                    <a:pt x="902" y="2264"/>
                  </a:cubicBezTo>
                  <a:cubicBezTo>
                    <a:pt x="948" y="2295"/>
                    <a:pt x="857" y="2341"/>
                    <a:pt x="918" y="2372"/>
                  </a:cubicBezTo>
                  <a:cubicBezTo>
                    <a:pt x="934" y="2374"/>
                    <a:pt x="947" y="2376"/>
                    <a:pt x="957" y="2376"/>
                  </a:cubicBezTo>
                  <a:cubicBezTo>
                    <a:pt x="1006" y="2376"/>
                    <a:pt x="1000" y="2348"/>
                    <a:pt x="1025" y="2310"/>
                  </a:cubicBezTo>
                  <a:cubicBezTo>
                    <a:pt x="1042" y="2293"/>
                    <a:pt x="1064" y="2261"/>
                    <a:pt x="1091" y="2261"/>
                  </a:cubicBezTo>
                  <a:cubicBezTo>
                    <a:pt x="1112" y="2261"/>
                    <a:pt x="1136" y="2281"/>
                    <a:pt x="1163" y="2341"/>
                  </a:cubicBezTo>
                  <a:cubicBezTo>
                    <a:pt x="1224" y="2448"/>
                    <a:pt x="1300" y="2372"/>
                    <a:pt x="1346" y="2463"/>
                  </a:cubicBezTo>
                  <a:cubicBezTo>
                    <a:pt x="1392" y="2540"/>
                    <a:pt x="1346" y="2723"/>
                    <a:pt x="1346" y="2815"/>
                  </a:cubicBezTo>
                  <a:cubicBezTo>
                    <a:pt x="1346" y="2898"/>
                    <a:pt x="1302" y="2898"/>
                    <a:pt x="1263" y="2898"/>
                  </a:cubicBezTo>
                  <a:lnTo>
                    <a:pt x="1263" y="2898"/>
                  </a:lnTo>
                  <a:cubicBezTo>
                    <a:pt x="1238" y="2898"/>
                    <a:pt x="1215" y="2898"/>
                    <a:pt x="1208" y="2922"/>
                  </a:cubicBezTo>
                  <a:cubicBezTo>
                    <a:pt x="1163" y="3029"/>
                    <a:pt x="1270" y="3045"/>
                    <a:pt x="1208" y="3152"/>
                  </a:cubicBezTo>
                  <a:cubicBezTo>
                    <a:pt x="1163" y="3243"/>
                    <a:pt x="1331" y="3412"/>
                    <a:pt x="1346" y="3519"/>
                  </a:cubicBezTo>
                  <a:cubicBezTo>
                    <a:pt x="1361" y="3611"/>
                    <a:pt x="1331" y="3718"/>
                    <a:pt x="1361" y="3809"/>
                  </a:cubicBezTo>
                  <a:cubicBezTo>
                    <a:pt x="1389" y="3864"/>
                    <a:pt x="1419" y="3873"/>
                    <a:pt x="1451" y="3873"/>
                  </a:cubicBezTo>
                  <a:cubicBezTo>
                    <a:pt x="1467" y="3873"/>
                    <a:pt x="1483" y="3871"/>
                    <a:pt x="1500" y="3871"/>
                  </a:cubicBezTo>
                  <a:cubicBezTo>
                    <a:pt x="1525" y="3871"/>
                    <a:pt x="1550" y="3876"/>
                    <a:pt x="1576" y="3901"/>
                  </a:cubicBezTo>
                  <a:cubicBezTo>
                    <a:pt x="1683" y="4008"/>
                    <a:pt x="1713" y="4268"/>
                    <a:pt x="1713" y="4406"/>
                  </a:cubicBezTo>
                  <a:cubicBezTo>
                    <a:pt x="1713" y="4452"/>
                    <a:pt x="1820" y="4498"/>
                    <a:pt x="1851" y="4559"/>
                  </a:cubicBezTo>
                  <a:cubicBezTo>
                    <a:pt x="1869" y="4595"/>
                    <a:pt x="1885" y="4610"/>
                    <a:pt x="1902" y="4610"/>
                  </a:cubicBezTo>
                  <a:cubicBezTo>
                    <a:pt x="1928" y="4610"/>
                    <a:pt x="1957" y="4575"/>
                    <a:pt x="2004" y="4528"/>
                  </a:cubicBezTo>
                  <a:cubicBezTo>
                    <a:pt x="2004" y="4574"/>
                    <a:pt x="2034" y="4620"/>
                    <a:pt x="2080" y="4635"/>
                  </a:cubicBezTo>
                  <a:cubicBezTo>
                    <a:pt x="2090" y="4640"/>
                    <a:pt x="2099" y="4642"/>
                    <a:pt x="2107" y="4642"/>
                  </a:cubicBezTo>
                  <a:cubicBezTo>
                    <a:pt x="2123" y="4642"/>
                    <a:pt x="2136" y="4635"/>
                    <a:pt x="2157" y="4635"/>
                  </a:cubicBezTo>
                  <a:cubicBezTo>
                    <a:pt x="2187" y="4681"/>
                    <a:pt x="2141" y="4712"/>
                    <a:pt x="2187" y="4758"/>
                  </a:cubicBezTo>
                  <a:cubicBezTo>
                    <a:pt x="2264" y="4849"/>
                    <a:pt x="2187" y="5033"/>
                    <a:pt x="2249" y="5155"/>
                  </a:cubicBezTo>
                  <a:cubicBezTo>
                    <a:pt x="2279" y="5201"/>
                    <a:pt x="2310" y="5293"/>
                    <a:pt x="2356" y="5339"/>
                  </a:cubicBezTo>
                  <a:cubicBezTo>
                    <a:pt x="2366" y="5346"/>
                    <a:pt x="2374" y="5349"/>
                    <a:pt x="2382" y="5349"/>
                  </a:cubicBezTo>
                  <a:cubicBezTo>
                    <a:pt x="2415" y="5349"/>
                    <a:pt x="2434" y="5298"/>
                    <a:pt x="2467" y="5298"/>
                  </a:cubicBezTo>
                  <a:cubicBezTo>
                    <a:pt x="2475" y="5298"/>
                    <a:pt x="2483" y="5301"/>
                    <a:pt x="2493" y="5308"/>
                  </a:cubicBezTo>
                  <a:cubicBezTo>
                    <a:pt x="2554" y="5369"/>
                    <a:pt x="2493" y="5538"/>
                    <a:pt x="2585" y="5538"/>
                  </a:cubicBezTo>
                  <a:cubicBezTo>
                    <a:pt x="2646" y="5538"/>
                    <a:pt x="2616" y="5675"/>
                    <a:pt x="2616" y="5706"/>
                  </a:cubicBezTo>
                  <a:cubicBezTo>
                    <a:pt x="2616" y="5752"/>
                    <a:pt x="2524" y="5767"/>
                    <a:pt x="2493" y="5782"/>
                  </a:cubicBezTo>
                  <a:cubicBezTo>
                    <a:pt x="2371" y="5844"/>
                    <a:pt x="2554" y="6119"/>
                    <a:pt x="2585" y="6195"/>
                  </a:cubicBezTo>
                  <a:cubicBezTo>
                    <a:pt x="2646" y="6318"/>
                    <a:pt x="2661" y="6455"/>
                    <a:pt x="2738" y="6593"/>
                  </a:cubicBezTo>
                  <a:cubicBezTo>
                    <a:pt x="2799" y="6716"/>
                    <a:pt x="2677" y="6761"/>
                    <a:pt x="2707" y="6899"/>
                  </a:cubicBezTo>
                  <a:cubicBezTo>
                    <a:pt x="2723" y="6991"/>
                    <a:pt x="2799" y="7037"/>
                    <a:pt x="2860" y="7098"/>
                  </a:cubicBezTo>
                  <a:cubicBezTo>
                    <a:pt x="2585" y="7266"/>
                    <a:pt x="2891" y="7786"/>
                    <a:pt x="2661" y="8016"/>
                  </a:cubicBezTo>
                  <a:cubicBezTo>
                    <a:pt x="2600" y="8077"/>
                    <a:pt x="2539" y="8031"/>
                    <a:pt x="2493" y="8092"/>
                  </a:cubicBezTo>
                  <a:cubicBezTo>
                    <a:pt x="2447" y="8123"/>
                    <a:pt x="2447" y="8260"/>
                    <a:pt x="2432" y="8322"/>
                  </a:cubicBezTo>
                  <a:cubicBezTo>
                    <a:pt x="2386" y="8444"/>
                    <a:pt x="2310" y="8429"/>
                    <a:pt x="2203" y="8520"/>
                  </a:cubicBezTo>
                  <a:cubicBezTo>
                    <a:pt x="2294" y="8627"/>
                    <a:pt x="2310" y="8750"/>
                    <a:pt x="2310" y="8887"/>
                  </a:cubicBezTo>
                  <a:cubicBezTo>
                    <a:pt x="2310" y="8958"/>
                    <a:pt x="2255" y="8970"/>
                    <a:pt x="2189" y="8970"/>
                  </a:cubicBezTo>
                  <a:cubicBezTo>
                    <a:pt x="2155" y="8970"/>
                    <a:pt x="2118" y="8967"/>
                    <a:pt x="2084" y="8967"/>
                  </a:cubicBezTo>
                  <a:cubicBezTo>
                    <a:pt x="2043" y="8967"/>
                    <a:pt x="2007" y="8972"/>
                    <a:pt x="1988" y="8995"/>
                  </a:cubicBezTo>
                  <a:cubicBezTo>
                    <a:pt x="1912" y="9056"/>
                    <a:pt x="1836" y="9117"/>
                    <a:pt x="1744" y="9117"/>
                  </a:cubicBezTo>
                  <a:cubicBezTo>
                    <a:pt x="1676" y="9117"/>
                    <a:pt x="1708" y="9317"/>
                    <a:pt x="1631" y="9317"/>
                  </a:cubicBezTo>
                  <a:cubicBezTo>
                    <a:pt x="1604" y="9317"/>
                    <a:pt x="1563" y="9292"/>
                    <a:pt x="1499" y="9224"/>
                  </a:cubicBezTo>
                  <a:cubicBezTo>
                    <a:pt x="1300" y="9438"/>
                    <a:pt x="1468" y="9698"/>
                    <a:pt x="1254" y="9928"/>
                  </a:cubicBezTo>
                  <a:cubicBezTo>
                    <a:pt x="1163" y="10019"/>
                    <a:pt x="1071" y="10050"/>
                    <a:pt x="994" y="10126"/>
                  </a:cubicBezTo>
                  <a:cubicBezTo>
                    <a:pt x="948" y="10188"/>
                    <a:pt x="948" y="10203"/>
                    <a:pt x="948" y="10295"/>
                  </a:cubicBezTo>
                  <a:cubicBezTo>
                    <a:pt x="948" y="10371"/>
                    <a:pt x="841" y="10386"/>
                    <a:pt x="841" y="10463"/>
                  </a:cubicBezTo>
                  <a:cubicBezTo>
                    <a:pt x="841" y="10494"/>
                    <a:pt x="612" y="10555"/>
                    <a:pt x="581" y="10585"/>
                  </a:cubicBezTo>
                  <a:cubicBezTo>
                    <a:pt x="505" y="10646"/>
                    <a:pt x="551" y="10861"/>
                    <a:pt x="459" y="10968"/>
                  </a:cubicBezTo>
                  <a:cubicBezTo>
                    <a:pt x="306" y="11105"/>
                    <a:pt x="535" y="11289"/>
                    <a:pt x="138" y="11610"/>
                  </a:cubicBezTo>
                  <a:cubicBezTo>
                    <a:pt x="168" y="11732"/>
                    <a:pt x="107" y="11947"/>
                    <a:pt x="0" y="11947"/>
                  </a:cubicBezTo>
                  <a:cubicBezTo>
                    <a:pt x="61" y="12056"/>
                    <a:pt x="151" y="12447"/>
                    <a:pt x="286" y="12447"/>
                  </a:cubicBezTo>
                  <a:cubicBezTo>
                    <a:pt x="320" y="12447"/>
                    <a:pt x="357" y="12422"/>
                    <a:pt x="398" y="12360"/>
                  </a:cubicBezTo>
                  <a:cubicBezTo>
                    <a:pt x="551" y="12360"/>
                    <a:pt x="474" y="12543"/>
                    <a:pt x="398" y="12604"/>
                  </a:cubicBezTo>
                  <a:cubicBezTo>
                    <a:pt x="474" y="12742"/>
                    <a:pt x="658" y="12742"/>
                    <a:pt x="795" y="12803"/>
                  </a:cubicBezTo>
                  <a:cubicBezTo>
                    <a:pt x="719" y="13048"/>
                    <a:pt x="964" y="13094"/>
                    <a:pt x="857" y="13216"/>
                  </a:cubicBezTo>
                  <a:cubicBezTo>
                    <a:pt x="1040" y="13186"/>
                    <a:pt x="1101" y="13063"/>
                    <a:pt x="1208" y="12956"/>
                  </a:cubicBezTo>
                  <a:cubicBezTo>
                    <a:pt x="1239" y="12803"/>
                    <a:pt x="1071" y="12864"/>
                    <a:pt x="1101" y="12711"/>
                  </a:cubicBezTo>
                  <a:lnTo>
                    <a:pt x="1101" y="12711"/>
                  </a:lnTo>
                  <a:cubicBezTo>
                    <a:pt x="1110" y="12714"/>
                    <a:pt x="1119" y="12714"/>
                    <a:pt x="1128" y="12714"/>
                  </a:cubicBezTo>
                  <a:cubicBezTo>
                    <a:pt x="1206" y="12714"/>
                    <a:pt x="1311" y="12650"/>
                    <a:pt x="1380" y="12650"/>
                  </a:cubicBezTo>
                  <a:cubicBezTo>
                    <a:pt x="1424" y="12650"/>
                    <a:pt x="1453" y="12675"/>
                    <a:pt x="1453" y="12757"/>
                  </a:cubicBezTo>
                  <a:cubicBezTo>
                    <a:pt x="1667" y="12650"/>
                    <a:pt x="1805" y="12467"/>
                    <a:pt x="2111" y="12451"/>
                  </a:cubicBezTo>
                  <a:cubicBezTo>
                    <a:pt x="2141" y="12696"/>
                    <a:pt x="2249" y="12849"/>
                    <a:pt x="2417" y="12956"/>
                  </a:cubicBezTo>
                  <a:cubicBezTo>
                    <a:pt x="2405" y="13016"/>
                    <a:pt x="2373" y="13035"/>
                    <a:pt x="2334" y="13035"/>
                  </a:cubicBezTo>
                  <a:cubicBezTo>
                    <a:pt x="2266" y="13035"/>
                    <a:pt x="2178" y="12975"/>
                    <a:pt x="2144" y="12975"/>
                  </a:cubicBezTo>
                  <a:cubicBezTo>
                    <a:pt x="2124" y="12975"/>
                    <a:pt x="2123" y="12996"/>
                    <a:pt x="2157" y="13063"/>
                  </a:cubicBezTo>
                  <a:cubicBezTo>
                    <a:pt x="2104" y="13096"/>
                    <a:pt x="2039" y="13107"/>
                    <a:pt x="1967" y="13107"/>
                  </a:cubicBezTo>
                  <a:cubicBezTo>
                    <a:pt x="1831" y="13107"/>
                    <a:pt x="1672" y="13067"/>
                    <a:pt x="1535" y="13067"/>
                  </a:cubicBezTo>
                  <a:cubicBezTo>
                    <a:pt x="1414" y="13067"/>
                    <a:pt x="1310" y="13098"/>
                    <a:pt x="1254" y="13216"/>
                  </a:cubicBezTo>
                  <a:cubicBezTo>
                    <a:pt x="1224" y="13400"/>
                    <a:pt x="1438" y="13339"/>
                    <a:pt x="1499" y="13415"/>
                  </a:cubicBezTo>
                  <a:cubicBezTo>
                    <a:pt x="1530" y="13553"/>
                    <a:pt x="1315" y="13461"/>
                    <a:pt x="1300" y="13568"/>
                  </a:cubicBezTo>
                  <a:cubicBezTo>
                    <a:pt x="1206" y="13474"/>
                    <a:pt x="970" y="13352"/>
                    <a:pt x="780" y="13352"/>
                  </a:cubicBezTo>
                  <a:cubicBezTo>
                    <a:pt x="628" y="13352"/>
                    <a:pt x="505" y="13429"/>
                    <a:pt x="505" y="13660"/>
                  </a:cubicBezTo>
                  <a:lnTo>
                    <a:pt x="352" y="13660"/>
                  </a:lnTo>
                  <a:cubicBezTo>
                    <a:pt x="275" y="13874"/>
                    <a:pt x="168" y="14394"/>
                    <a:pt x="597" y="14470"/>
                  </a:cubicBezTo>
                  <a:cubicBezTo>
                    <a:pt x="490" y="14516"/>
                    <a:pt x="490" y="14654"/>
                    <a:pt x="505" y="14822"/>
                  </a:cubicBezTo>
                  <a:lnTo>
                    <a:pt x="245" y="14822"/>
                  </a:lnTo>
                  <a:cubicBezTo>
                    <a:pt x="255" y="14863"/>
                    <a:pt x="292" y="14870"/>
                    <a:pt x="334" y="14870"/>
                  </a:cubicBezTo>
                  <a:cubicBezTo>
                    <a:pt x="355" y="14870"/>
                    <a:pt x="377" y="14868"/>
                    <a:pt x="398" y="14868"/>
                  </a:cubicBezTo>
                  <a:cubicBezTo>
                    <a:pt x="382" y="14899"/>
                    <a:pt x="352" y="14914"/>
                    <a:pt x="337" y="14945"/>
                  </a:cubicBezTo>
                  <a:lnTo>
                    <a:pt x="9881" y="20267"/>
                  </a:lnTo>
                  <a:lnTo>
                    <a:pt x="9988" y="20925"/>
                  </a:lnTo>
                  <a:lnTo>
                    <a:pt x="9866" y="20986"/>
                  </a:lnTo>
                  <a:lnTo>
                    <a:pt x="9866" y="21109"/>
                  </a:lnTo>
                  <a:cubicBezTo>
                    <a:pt x="9866" y="21109"/>
                    <a:pt x="9774" y="21170"/>
                    <a:pt x="9667" y="21246"/>
                  </a:cubicBezTo>
                  <a:cubicBezTo>
                    <a:pt x="9606" y="21292"/>
                    <a:pt x="9789" y="21308"/>
                    <a:pt x="9789" y="21308"/>
                  </a:cubicBezTo>
                  <a:lnTo>
                    <a:pt x="9789" y="21460"/>
                  </a:lnTo>
                  <a:cubicBezTo>
                    <a:pt x="9789" y="21460"/>
                    <a:pt x="9804" y="21460"/>
                    <a:pt x="9826" y="21460"/>
                  </a:cubicBezTo>
                  <a:cubicBezTo>
                    <a:pt x="9892" y="21460"/>
                    <a:pt x="10026" y="21468"/>
                    <a:pt x="10049" y="21537"/>
                  </a:cubicBezTo>
                  <a:cubicBezTo>
                    <a:pt x="10080" y="21583"/>
                    <a:pt x="10049" y="21828"/>
                    <a:pt x="10049" y="21828"/>
                  </a:cubicBezTo>
                  <a:lnTo>
                    <a:pt x="13996" y="24642"/>
                  </a:lnTo>
                  <a:cubicBezTo>
                    <a:pt x="14041" y="24581"/>
                    <a:pt x="14087" y="24520"/>
                    <a:pt x="14103" y="24458"/>
                  </a:cubicBezTo>
                  <a:cubicBezTo>
                    <a:pt x="14164" y="24550"/>
                    <a:pt x="14301" y="24566"/>
                    <a:pt x="14363" y="24657"/>
                  </a:cubicBezTo>
                  <a:cubicBezTo>
                    <a:pt x="14959" y="23602"/>
                    <a:pt x="15586" y="22546"/>
                    <a:pt x="15923" y="21231"/>
                  </a:cubicBezTo>
                  <a:cubicBezTo>
                    <a:pt x="16489" y="21093"/>
                    <a:pt x="16290" y="20527"/>
                    <a:pt x="16626" y="20160"/>
                  </a:cubicBezTo>
                  <a:cubicBezTo>
                    <a:pt x="16253" y="19813"/>
                    <a:pt x="16741" y="18954"/>
                    <a:pt x="17389" y="18954"/>
                  </a:cubicBezTo>
                  <a:cubicBezTo>
                    <a:pt x="17484" y="18954"/>
                    <a:pt x="17582" y="18972"/>
                    <a:pt x="17682" y="19013"/>
                  </a:cubicBezTo>
                  <a:cubicBezTo>
                    <a:pt x="17728" y="18768"/>
                    <a:pt x="18401" y="18661"/>
                    <a:pt x="18141" y="18447"/>
                  </a:cubicBezTo>
                  <a:cubicBezTo>
                    <a:pt x="18209" y="18348"/>
                    <a:pt x="18301" y="18348"/>
                    <a:pt x="18393" y="18348"/>
                  </a:cubicBezTo>
                  <a:cubicBezTo>
                    <a:pt x="18485" y="18348"/>
                    <a:pt x="18577" y="18348"/>
                    <a:pt x="18645" y="18248"/>
                  </a:cubicBezTo>
                  <a:cubicBezTo>
                    <a:pt x="18661" y="18004"/>
                    <a:pt x="18324" y="18126"/>
                    <a:pt x="18447" y="17805"/>
                  </a:cubicBezTo>
                  <a:cubicBezTo>
                    <a:pt x="18492" y="17652"/>
                    <a:pt x="18905" y="17682"/>
                    <a:pt x="18997" y="17438"/>
                  </a:cubicBezTo>
                  <a:cubicBezTo>
                    <a:pt x="19001" y="17437"/>
                    <a:pt x="19004" y="17437"/>
                    <a:pt x="19008" y="17437"/>
                  </a:cubicBezTo>
                  <a:cubicBezTo>
                    <a:pt x="19096" y="17437"/>
                    <a:pt x="19006" y="17606"/>
                    <a:pt x="19093" y="17606"/>
                  </a:cubicBezTo>
                  <a:cubicBezTo>
                    <a:pt x="19107" y="17606"/>
                    <a:pt x="19125" y="17601"/>
                    <a:pt x="19150" y="17591"/>
                  </a:cubicBezTo>
                  <a:cubicBezTo>
                    <a:pt x="19303" y="17530"/>
                    <a:pt x="19043" y="17331"/>
                    <a:pt x="19196" y="17239"/>
                  </a:cubicBezTo>
                  <a:lnTo>
                    <a:pt x="19196" y="17239"/>
                  </a:lnTo>
                  <a:cubicBezTo>
                    <a:pt x="19425" y="17269"/>
                    <a:pt x="19395" y="17407"/>
                    <a:pt x="19349" y="17591"/>
                  </a:cubicBezTo>
                  <a:cubicBezTo>
                    <a:pt x="19624" y="17285"/>
                    <a:pt x="19900" y="16964"/>
                    <a:pt x="20160" y="16627"/>
                  </a:cubicBezTo>
                  <a:cubicBezTo>
                    <a:pt x="20144" y="16260"/>
                    <a:pt x="19793" y="15954"/>
                    <a:pt x="19578" y="15679"/>
                  </a:cubicBezTo>
                  <a:cubicBezTo>
                    <a:pt x="19273" y="15281"/>
                    <a:pt x="18936" y="14899"/>
                    <a:pt x="18645" y="14501"/>
                  </a:cubicBezTo>
                  <a:lnTo>
                    <a:pt x="18645" y="4681"/>
                  </a:lnTo>
                  <a:cubicBezTo>
                    <a:pt x="19043" y="4299"/>
                    <a:pt x="19441" y="3932"/>
                    <a:pt x="19762" y="3473"/>
                  </a:cubicBezTo>
                  <a:cubicBezTo>
                    <a:pt x="20160" y="2876"/>
                    <a:pt x="20573" y="2280"/>
                    <a:pt x="20970" y="1699"/>
                  </a:cubicBezTo>
                  <a:lnTo>
                    <a:pt x="20970" y="1699"/>
                  </a:lnTo>
                  <a:cubicBezTo>
                    <a:pt x="20931" y="1715"/>
                    <a:pt x="20890" y="1726"/>
                    <a:pt x="20852" y="1726"/>
                  </a:cubicBezTo>
                  <a:cubicBezTo>
                    <a:pt x="20786" y="1726"/>
                    <a:pt x="20730" y="1694"/>
                    <a:pt x="20710" y="1607"/>
                  </a:cubicBezTo>
                  <a:lnTo>
                    <a:pt x="20557" y="1607"/>
                  </a:lnTo>
                  <a:cubicBezTo>
                    <a:pt x="20518" y="1646"/>
                    <a:pt x="20482" y="1658"/>
                    <a:pt x="20446" y="1658"/>
                  </a:cubicBezTo>
                  <a:cubicBezTo>
                    <a:pt x="20388" y="1658"/>
                    <a:pt x="20332" y="1626"/>
                    <a:pt x="20271" y="1626"/>
                  </a:cubicBezTo>
                  <a:cubicBezTo>
                    <a:pt x="20236" y="1626"/>
                    <a:pt x="20199" y="1636"/>
                    <a:pt x="20160" y="1668"/>
                  </a:cubicBezTo>
                  <a:cubicBezTo>
                    <a:pt x="20119" y="1696"/>
                    <a:pt x="20073" y="1705"/>
                    <a:pt x="20025" y="1705"/>
                  </a:cubicBezTo>
                  <a:cubicBezTo>
                    <a:pt x="19938" y="1705"/>
                    <a:pt x="19841" y="1676"/>
                    <a:pt x="19747" y="1676"/>
                  </a:cubicBezTo>
                  <a:cubicBezTo>
                    <a:pt x="19694" y="1676"/>
                    <a:pt x="19642" y="1686"/>
                    <a:pt x="19594" y="1714"/>
                  </a:cubicBezTo>
                  <a:cubicBezTo>
                    <a:pt x="19544" y="1744"/>
                    <a:pt x="19488" y="1767"/>
                    <a:pt x="19429" y="1767"/>
                  </a:cubicBezTo>
                  <a:cubicBezTo>
                    <a:pt x="19398" y="1767"/>
                    <a:pt x="19366" y="1760"/>
                    <a:pt x="19334" y="1744"/>
                  </a:cubicBezTo>
                  <a:cubicBezTo>
                    <a:pt x="19310" y="1731"/>
                    <a:pt x="19288" y="1727"/>
                    <a:pt x="19266" y="1727"/>
                  </a:cubicBezTo>
                  <a:cubicBezTo>
                    <a:pt x="19215" y="1727"/>
                    <a:pt x="19167" y="1752"/>
                    <a:pt x="19110" y="1752"/>
                  </a:cubicBezTo>
                  <a:cubicBezTo>
                    <a:pt x="19050" y="1752"/>
                    <a:pt x="18981" y="1724"/>
                    <a:pt x="18890" y="1607"/>
                  </a:cubicBezTo>
                  <a:cubicBezTo>
                    <a:pt x="18752" y="1316"/>
                    <a:pt x="18615" y="1347"/>
                    <a:pt x="18385" y="1163"/>
                  </a:cubicBezTo>
                  <a:cubicBezTo>
                    <a:pt x="18355" y="1133"/>
                    <a:pt x="18309" y="1026"/>
                    <a:pt x="18294" y="1010"/>
                  </a:cubicBezTo>
                  <a:cubicBezTo>
                    <a:pt x="18248" y="964"/>
                    <a:pt x="18232" y="980"/>
                    <a:pt x="18187" y="949"/>
                  </a:cubicBezTo>
                  <a:cubicBezTo>
                    <a:pt x="18146" y="929"/>
                    <a:pt x="18074" y="870"/>
                    <a:pt x="18011" y="870"/>
                  </a:cubicBezTo>
                  <a:cubicBezTo>
                    <a:pt x="17978" y="870"/>
                    <a:pt x="17948" y="886"/>
                    <a:pt x="17927" y="934"/>
                  </a:cubicBezTo>
                  <a:cubicBezTo>
                    <a:pt x="17835" y="1102"/>
                    <a:pt x="17269" y="1178"/>
                    <a:pt x="17085" y="1255"/>
                  </a:cubicBezTo>
                  <a:cubicBezTo>
                    <a:pt x="16871" y="1347"/>
                    <a:pt x="16550" y="1454"/>
                    <a:pt x="16366" y="1607"/>
                  </a:cubicBezTo>
                  <a:lnTo>
                    <a:pt x="16015" y="1760"/>
                  </a:lnTo>
                  <a:cubicBezTo>
                    <a:pt x="15724" y="1928"/>
                    <a:pt x="15663" y="1974"/>
                    <a:pt x="15540" y="2295"/>
                  </a:cubicBezTo>
                  <a:cubicBezTo>
                    <a:pt x="15449" y="2525"/>
                    <a:pt x="15265" y="2647"/>
                    <a:pt x="15082" y="2815"/>
                  </a:cubicBezTo>
                  <a:cubicBezTo>
                    <a:pt x="14974" y="2907"/>
                    <a:pt x="14944" y="2953"/>
                    <a:pt x="14898" y="3090"/>
                  </a:cubicBezTo>
                  <a:cubicBezTo>
                    <a:pt x="14871" y="3151"/>
                    <a:pt x="14850" y="3170"/>
                    <a:pt x="14828" y="3170"/>
                  </a:cubicBezTo>
                  <a:cubicBezTo>
                    <a:pt x="14798" y="3170"/>
                    <a:pt x="14766" y="3138"/>
                    <a:pt x="14714" y="3121"/>
                  </a:cubicBezTo>
                  <a:cubicBezTo>
                    <a:pt x="14653" y="3106"/>
                    <a:pt x="14776" y="3029"/>
                    <a:pt x="14653" y="3029"/>
                  </a:cubicBezTo>
                  <a:lnTo>
                    <a:pt x="14439" y="3029"/>
                  </a:lnTo>
                  <a:cubicBezTo>
                    <a:pt x="14418" y="3029"/>
                    <a:pt x="14399" y="3030"/>
                    <a:pt x="14382" y="3030"/>
                  </a:cubicBezTo>
                  <a:cubicBezTo>
                    <a:pt x="14314" y="3030"/>
                    <a:pt x="14280" y="3020"/>
                    <a:pt x="14256" y="2922"/>
                  </a:cubicBezTo>
                  <a:cubicBezTo>
                    <a:pt x="14185" y="2957"/>
                    <a:pt x="14118" y="2972"/>
                    <a:pt x="14050" y="2972"/>
                  </a:cubicBezTo>
                  <a:cubicBezTo>
                    <a:pt x="13941" y="2972"/>
                    <a:pt x="13834" y="2933"/>
                    <a:pt x="13720" y="2876"/>
                  </a:cubicBezTo>
                  <a:cubicBezTo>
                    <a:pt x="13689" y="2862"/>
                    <a:pt x="13655" y="2858"/>
                    <a:pt x="13621" y="2858"/>
                  </a:cubicBezTo>
                  <a:cubicBezTo>
                    <a:pt x="13560" y="2858"/>
                    <a:pt x="13495" y="2872"/>
                    <a:pt x="13436" y="2872"/>
                  </a:cubicBezTo>
                  <a:cubicBezTo>
                    <a:pt x="13381" y="2872"/>
                    <a:pt x="13331" y="2860"/>
                    <a:pt x="13292" y="2815"/>
                  </a:cubicBezTo>
                  <a:cubicBezTo>
                    <a:pt x="13277" y="2838"/>
                    <a:pt x="13261" y="2853"/>
                    <a:pt x="13212" y="2853"/>
                  </a:cubicBezTo>
                  <a:cubicBezTo>
                    <a:pt x="13162" y="2853"/>
                    <a:pt x="13078" y="2838"/>
                    <a:pt x="12925" y="2800"/>
                  </a:cubicBezTo>
                  <a:cubicBezTo>
                    <a:pt x="12650" y="2723"/>
                    <a:pt x="12588" y="2647"/>
                    <a:pt x="12542" y="2570"/>
                  </a:cubicBezTo>
                  <a:cubicBezTo>
                    <a:pt x="12532" y="2632"/>
                    <a:pt x="12490" y="2654"/>
                    <a:pt x="12438" y="2654"/>
                  </a:cubicBezTo>
                  <a:cubicBezTo>
                    <a:pt x="12335" y="2654"/>
                    <a:pt x="12190" y="2570"/>
                    <a:pt x="12160" y="2540"/>
                  </a:cubicBezTo>
                  <a:cubicBezTo>
                    <a:pt x="12152" y="2532"/>
                    <a:pt x="12143" y="2528"/>
                    <a:pt x="12132" y="2528"/>
                  </a:cubicBezTo>
                  <a:cubicBezTo>
                    <a:pt x="12069" y="2528"/>
                    <a:pt x="11967" y="2663"/>
                    <a:pt x="11854" y="2663"/>
                  </a:cubicBezTo>
                  <a:cubicBezTo>
                    <a:pt x="11849" y="2663"/>
                    <a:pt x="11844" y="2663"/>
                    <a:pt x="11839" y="2662"/>
                  </a:cubicBezTo>
                  <a:cubicBezTo>
                    <a:pt x="11579" y="2647"/>
                    <a:pt x="11334" y="2616"/>
                    <a:pt x="11074" y="2616"/>
                  </a:cubicBezTo>
                  <a:cubicBezTo>
                    <a:pt x="10906" y="2616"/>
                    <a:pt x="10845" y="2402"/>
                    <a:pt x="10722" y="2310"/>
                  </a:cubicBezTo>
                  <a:cubicBezTo>
                    <a:pt x="10722" y="2310"/>
                    <a:pt x="8474" y="903"/>
                    <a:pt x="8397" y="842"/>
                  </a:cubicBezTo>
                  <a:cubicBezTo>
                    <a:pt x="8336" y="796"/>
                    <a:pt x="8443" y="704"/>
                    <a:pt x="8306" y="704"/>
                  </a:cubicBezTo>
                  <a:cubicBezTo>
                    <a:pt x="8244" y="704"/>
                    <a:pt x="8229" y="674"/>
                    <a:pt x="8183" y="628"/>
                  </a:cubicBezTo>
                  <a:cubicBezTo>
                    <a:pt x="8137" y="582"/>
                    <a:pt x="7816" y="444"/>
                    <a:pt x="7740" y="444"/>
                  </a:cubicBezTo>
                  <a:cubicBezTo>
                    <a:pt x="7373" y="444"/>
                    <a:pt x="6780" y="425"/>
                    <a:pt x="6323" y="425"/>
                  </a:cubicBezTo>
                  <a:cubicBezTo>
                    <a:pt x="6209" y="425"/>
                    <a:pt x="6103" y="426"/>
                    <a:pt x="6011" y="429"/>
                  </a:cubicBezTo>
                  <a:lnTo>
                    <a:pt x="5996" y="429"/>
                  </a:lnTo>
                  <a:cubicBezTo>
                    <a:pt x="5981" y="689"/>
                    <a:pt x="5919" y="949"/>
                    <a:pt x="6088" y="1163"/>
                  </a:cubicBezTo>
                  <a:cubicBezTo>
                    <a:pt x="5919" y="1607"/>
                    <a:pt x="5996" y="1913"/>
                    <a:pt x="6149" y="2326"/>
                  </a:cubicBezTo>
                  <a:cubicBezTo>
                    <a:pt x="6042" y="2555"/>
                    <a:pt x="5981" y="2815"/>
                    <a:pt x="6057" y="3060"/>
                  </a:cubicBezTo>
                  <a:cubicBezTo>
                    <a:pt x="6149" y="3412"/>
                    <a:pt x="5767" y="3305"/>
                    <a:pt x="6118" y="3534"/>
                  </a:cubicBezTo>
                  <a:cubicBezTo>
                    <a:pt x="6241" y="3626"/>
                    <a:pt x="6256" y="3748"/>
                    <a:pt x="6317" y="3871"/>
                  </a:cubicBezTo>
                  <a:cubicBezTo>
                    <a:pt x="6516" y="4238"/>
                    <a:pt x="6745" y="4513"/>
                    <a:pt x="6807" y="4544"/>
                  </a:cubicBezTo>
                  <a:cubicBezTo>
                    <a:pt x="6831" y="4556"/>
                    <a:pt x="6857" y="4560"/>
                    <a:pt x="6884" y="4560"/>
                  </a:cubicBezTo>
                  <a:cubicBezTo>
                    <a:pt x="6946" y="4560"/>
                    <a:pt x="7015" y="4537"/>
                    <a:pt x="7088" y="4537"/>
                  </a:cubicBezTo>
                  <a:cubicBezTo>
                    <a:pt x="7140" y="4537"/>
                    <a:pt x="7194" y="4549"/>
                    <a:pt x="7250" y="4589"/>
                  </a:cubicBezTo>
                  <a:cubicBezTo>
                    <a:pt x="7434" y="4712"/>
                    <a:pt x="7220" y="5278"/>
                    <a:pt x="7250" y="5706"/>
                  </a:cubicBezTo>
                  <a:cubicBezTo>
                    <a:pt x="7190" y="5766"/>
                    <a:pt x="7092" y="5807"/>
                    <a:pt x="6964" y="5807"/>
                  </a:cubicBezTo>
                  <a:cubicBezTo>
                    <a:pt x="6929" y="5807"/>
                    <a:pt x="6892" y="5804"/>
                    <a:pt x="6852" y="5798"/>
                  </a:cubicBezTo>
                  <a:cubicBezTo>
                    <a:pt x="6730" y="5186"/>
                    <a:pt x="6547" y="4834"/>
                    <a:pt x="6088" y="4345"/>
                  </a:cubicBezTo>
                  <a:cubicBezTo>
                    <a:pt x="6049" y="4319"/>
                    <a:pt x="6015" y="4311"/>
                    <a:pt x="5983" y="4311"/>
                  </a:cubicBezTo>
                  <a:cubicBezTo>
                    <a:pt x="5937" y="4311"/>
                    <a:pt x="5896" y="4327"/>
                    <a:pt x="5852" y="4327"/>
                  </a:cubicBezTo>
                  <a:cubicBezTo>
                    <a:pt x="5816" y="4327"/>
                    <a:pt x="5779" y="4317"/>
                    <a:pt x="5736" y="4284"/>
                  </a:cubicBezTo>
                  <a:cubicBezTo>
                    <a:pt x="5874" y="4054"/>
                    <a:pt x="5782" y="3962"/>
                    <a:pt x="5843" y="3733"/>
                  </a:cubicBezTo>
                  <a:cubicBezTo>
                    <a:pt x="5834" y="3650"/>
                    <a:pt x="5759" y="3634"/>
                    <a:pt x="5670" y="3634"/>
                  </a:cubicBezTo>
                  <a:cubicBezTo>
                    <a:pt x="5611" y="3634"/>
                    <a:pt x="5546" y="3641"/>
                    <a:pt x="5491" y="3641"/>
                  </a:cubicBezTo>
                  <a:cubicBezTo>
                    <a:pt x="5323" y="3442"/>
                    <a:pt x="5369" y="3045"/>
                    <a:pt x="5139" y="2922"/>
                  </a:cubicBezTo>
                  <a:cubicBezTo>
                    <a:pt x="5139" y="2876"/>
                    <a:pt x="5201" y="2892"/>
                    <a:pt x="5231" y="2876"/>
                  </a:cubicBezTo>
                  <a:cubicBezTo>
                    <a:pt x="4833" y="2586"/>
                    <a:pt x="5124" y="2035"/>
                    <a:pt x="5078" y="1515"/>
                  </a:cubicBezTo>
                  <a:cubicBezTo>
                    <a:pt x="5323" y="1316"/>
                    <a:pt x="5277" y="796"/>
                    <a:pt x="5277" y="398"/>
                  </a:cubicBezTo>
                  <a:cubicBezTo>
                    <a:pt x="5277" y="331"/>
                    <a:pt x="5300" y="315"/>
                    <a:pt x="5330" y="315"/>
                  </a:cubicBezTo>
                  <a:cubicBezTo>
                    <a:pt x="5358" y="315"/>
                    <a:pt x="5393" y="329"/>
                    <a:pt x="5424" y="329"/>
                  </a:cubicBezTo>
                  <a:cubicBezTo>
                    <a:pt x="5452" y="329"/>
                    <a:pt x="5477" y="318"/>
                    <a:pt x="5491" y="276"/>
                  </a:cubicBezTo>
                  <a:cubicBezTo>
                    <a:pt x="5491" y="245"/>
                    <a:pt x="5292" y="200"/>
                    <a:pt x="5292" y="154"/>
                  </a:cubicBezTo>
                  <a:cubicBezTo>
                    <a:pt x="5308" y="138"/>
                    <a:pt x="5308" y="123"/>
                    <a:pt x="5308" y="123"/>
                  </a:cubicBezTo>
                  <a:lnTo>
                    <a:pt x="5277"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2"/>
            <p:cNvSpPr/>
            <p:nvPr/>
          </p:nvSpPr>
          <p:spPr>
            <a:xfrm>
              <a:off x="3639665" y="3772240"/>
              <a:ext cx="6187" cy="4492"/>
            </a:xfrm>
            <a:custGeom>
              <a:rect b="b" l="l" r="r" t="t"/>
              <a:pathLst>
                <a:path extrusionOk="0" h="212" w="292">
                  <a:moveTo>
                    <a:pt x="200" y="1"/>
                  </a:moveTo>
                  <a:cubicBezTo>
                    <a:pt x="131" y="1"/>
                    <a:pt x="118" y="60"/>
                    <a:pt x="39" y="60"/>
                  </a:cubicBezTo>
                  <a:cubicBezTo>
                    <a:pt x="32" y="60"/>
                    <a:pt x="24" y="59"/>
                    <a:pt x="16" y="58"/>
                  </a:cubicBezTo>
                  <a:lnTo>
                    <a:pt x="16" y="58"/>
                  </a:lnTo>
                  <a:cubicBezTo>
                    <a:pt x="1" y="196"/>
                    <a:pt x="123" y="196"/>
                    <a:pt x="215" y="211"/>
                  </a:cubicBezTo>
                  <a:cubicBezTo>
                    <a:pt x="230" y="150"/>
                    <a:pt x="291" y="119"/>
                    <a:pt x="261" y="12"/>
                  </a:cubicBezTo>
                  <a:cubicBezTo>
                    <a:pt x="236" y="4"/>
                    <a:pt x="217" y="1"/>
                    <a:pt x="20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2"/>
            <p:cNvSpPr/>
            <p:nvPr/>
          </p:nvSpPr>
          <p:spPr>
            <a:xfrm>
              <a:off x="325029" y="2154384"/>
              <a:ext cx="10064" cy="7098"/>
            </a:xfrm>
            <a:custGeom>
              <a:rect b="b" l="l" r="r" t="t"/>
              <a:pathLst>
                <a:path extrusionOk="0" h="335" w="475">
                  <a:moveTo>
                    <a:pt x="429" y="46"/>
                  </a:moveTo>
                  <a:cubicBezTo>
                    <a:pt x="245" y="199"/>
                    <a:pt x="0" y="0"/>
                    <a:pt x="16" y="306"/>
                  </a:cubicBezTo>
                  <a:cubicBezTo>
                    <a:pt x="136" y="314"/>
                    <a:pt x="215" y="335"/>
                    <a:pt x="284" y="335"/>
                  </a:cubicBezTo>
                  <a:cubicBezTo>
                    <a:pt x="347" y="335"/>
                    <a:pt x="402" y="318"/>
                    <a:pt x="474" y="260"/>
                  </a:cubicBezTo>
                  <a:cubicBezTo>
                    <a:pt x="474" y="169"/>
                    <a:pt x="459" y="92"/>
                    <a:pt x="429" y="46"/>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2"/>
            <p:cNvSpPr/>
            <p:nvPr/>
          </p:nvSpPr>
          <p:spPr>
            <a:xfrm>
              <a:off x="331830" y="2159702"/>
              <a:ext cx="8051" cy="4428"/>
            </a:xfrm>
            <a:custGeom>
              <a:rect b="b" l="l" r="r" t="t"/>
              <a:pathLst>
                <a:path extrusionOk="0" h="209" w="380">
                  <a:moveTo>
                    <a:pt x="273" y="0"/>
                  </a:moveTo>
                  <a:cubicBezTo>
                    <a:pt x="121" y="0"/>
                    <a:pt x="67" y="116"/>
                    <a:pt x="0" y="208"/>
                  </a:cubicBezTo>
                  <a:cubicBezTo>
                    <a:pt x="23" y="208"/>
                    <a:pt x="47" y="208"/>
                    <a:pt x="70" y="208"/>
                  </a:cubicBezTo>
                  <a:cubicBezTo>
                    <a:pt x="230" y="208"/>
                    <a:pt x="379" y="197"/>
                    <a:pt x="352" y="9"/>
                  </a:cubicBezTo>
                  <a:cubicBezTo>
                    <a:pt x="323" y="3"/>
                    <a:pt x="297" y="0"/>
                    <a:pt x="27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2"/>
            <p:cNvSpPr/>
            <p:nvPr/>
          </p:nvSpPr>
          <p:spPr>
            <a:xfrm>
              <a:off x="352086" y="2168283"/>
              <a:ext cx="9577" cy="9767"/>
            </a:xfrm>
            <a:custGeom>
              <a:rect b="b" l="l" r="r" t="t"/>
              <a:pathLst>
                <a:path extrusionOk="0" h="461" w="452">
                  <a:moveTo>
                    <a:pt x="429" y="0"/>
                  </a:moveTo>
                  <a:cubicBezTo>
                    <a:pt x="221" y="0"/>
                    <a:pt x="0" y="387"/>
                    <a:pt x="207" y="461"/>
                  </a:cubicBezTo>
                  <a:cubicBezTo>
                    <a:pt x="268" y="293"/>
                    <a:pt x="299" y="78"/>
                    <a:pt x="452" y="2"/>
                  </a:cubicBezTo>
                  <a:cubicBezTo>
                    <a:pt x="444" y="1"/>
                    <a:pt x="436" y="0"/>
                    <a:pt x="42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2"/>
            <p:cNvSpPr/>
            <p:nvPr/>
          </p:nvSpPr>
          <p:spPr>
            <a:xfrm>
              <a:off x="332805" y="2171482"/>
              <a:ext cx="8030" cy="5530"/>
            </a:xfrm>
            <a:custGeom>
              <a:rect b="b" l="l" r="r" t="t"/>
              <a:pathLst>
                <a:path extrusionOk="0" h="261" w="379">
                  <a:moveTo>
                    <a:pt x="191" y="1"/>
                  </a:moveTo>
                  <a:cubicBezTo>
                    <a:pt x="148" y="1"/>
                    <a:pt x="102" y="4"/>
                    <a:pt x="62" y="4"/>
                  </a:cubicBezTo>
                  <a:cubicBezTo>
                    <a:pt x="62" y="96"/>
                    <a:pt x="46" y="157"/>
                    <a:pt x="0" y="203"/>
                  </a:cubicBezTo>
                  <a:cubicBezTo>
                    <a:pt x="40" y="236"/>
                    <a:pt x="119" y="260"/>
                    <a:pt x="193" y="260"/>
                  </a:cubicBezTo>
                  <a:cubicBezTo>
                    <a:pt x="290" y="260"/>
                    <a:pt x="378" y="218"/>
                    <a:pt x="352" y="96"/>
                  </a:cubicBezTo>
                  <a:cubicBezTo>
                    <a:pt x="352" y="14"/>
                    <a:pt x="277" y="1"/>
                    <a:pt x="19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2"/>
            <p:cNvSpPr/>
            <p:nvPr/>
          </p:nvSpPr>
          <p:spPr>
            <a:xfrm>
              <a:off x="361641" y="2171482"/>
              <a:ext cx="5848" cy="7543"/>
            </a:xfrm>
            <a:custGeom>
              <a:rect b="b" l="l" r="r" t="t"/>
              <a:pathLst>
                <a:path extrusionOk="0" h="356" w="276">
                  <a:moveTo>
                    <a:pt x="213" y="1"/>
                  </a:moveTo>
                  <a:cubicBezTo>
                    <a:pt x="27" y="1"/>
                    <a:pt x="1" y="172"/>
                    <a:pt x="1" y="356"/>
                  </a:cubicBezTo>
                  <a:cubicBezTo>
                    <a:pt x="169" y="325"/>
                    <a:pt x="276" y="218"/>
                    <a:pt x="261" y="4"/>
                  </a:cubicBezTo>
                  <a:cubicBezTo>
                    <a:pt x="244" y="2"/>
                    <a:pt x="228" y="1"/>
                    <a:pt x="21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2"/>
            <p:cNvSpPr/>
            <p:nvPr/>
          </p:nvSpPr>
          <p:spPr>
            <a:xfrm>
              <a:off x="335072" y="2177796"/>
              <a:ext cx="20107" cy="9471"/>
            </a:xfrm>
            <a:custGeom>
              <a:rect b="b" l="l" r="r" t="t"/>
              <a:pathLst>
                <a:path extrusionOk="0" h="447" w="949">
                  <a:moveTo>
                    <a:pt x="555" y="0"/>
                  </a:moveTo>
                  <a:cubicBezTo>
                    <a:pt x="281" y="0"/>
                    <a:pt x="22" y="108"/>
                    <a:pt x="0" y="364"/>
                  </a:cubicBezTo>
                  <a:cubicBezTo>
                    <a:pt x="79" y="426"/>
                    <a:pt x="152" y="446"/>
                    <a:pt x="226" y="446"/>
                  </a:cubicBezTo>
                  <a:cubicBezTo>
                    <a:pt x="370" y="446"/>
                    <a:pt x="516" y="368"/>
                    <a:pt x="709" y="368"/>
                  </a:cubicBezTo>
                  <a:cubicBezTo>
                    <a:pt x="781" y="368"/>
                    <a:pt x="861" y="379"/>
                    <a:pt x="949" y="410"/>
                  </a:cubicBezTo>
                  <a:cubicBezTo>
                    <a:pt x="933" y="287"/>
                    <a:pt x="872" y="226"/>
                    <a:pt x="903" y="58"/>
                  </a:cubicBezTo>
                  <a:cubicBezTo>
                    <a:pt x="796" y="21"/>
                    <a:pt x="674" y="0"/>
                    <a:pt x="555"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2"/>
            <p:cNvSpPr/>
            <p:nvPr/>
          </p:nvSpPr>
          <p:spPr>
            <a:xfrm>
              <a:off x="306236" y="2091181"/>
              <a:ext cx="174691" cy="105344"/>
            </a:xfrm>
            <a:custGeom>
              <a:rect b="b" l="l" r="r" t="t"/>
              <a:pathLst>
                <a:path extrusionOk="0" h="4972" w="8245">
                  <a:moveTo>
                    <a:pt x="4191" y="1"/>
                  </a:moveTo>
                  <a:cubicBezTo>
                    <a:pt x="4023" y="1"/>
                    <a:pt x="4023" y="123"/>
                    <a:pt x="3870" y="169"/>
                  </a:cubicBezTo>
                  <a:cubicBezTo>
                    <a:pt x="3671" y="230"/>
                    <a:pt x="3503" y="383"/>
                    <a:pt x="3304" y="490"/>
                  </a:cubicBezTo>
                  <a:cubicBezTo>
                    <a:pt x="3099" y="586"/>
                    <a:pt x="2955" y="694"/>
                    <a:pt x="2741" y="694"/>
                  </a:cubicBezTo>
                  <a:cubicBezTo>
                    <a:pt x="2716" y="694"/>
                    <a:pt x="2689" y="692"/>
                    <a:pt x="2662" y="689"/>
                  </a:cubicBezTo>
                  <a:cubicBezTo>
                    <a:pt x="2628" y="686"/>
                    <a:pt x="2589" y="685"/>
                    <a:pt x="2546" y="685"/>
                  </a:cubicBezTo>
                  <a:cubicBezTo>
                    <a:pt x="2500" y="685"/>
                    <a:pt x="2450" y="686"/>
                    <a:pt x="2399" y="686"/>
                  </a:cubicBezTo>
                  <a:cubicBezTo>
                    <a:pt x="2245" y="686"/>
                    <a:pt x="2082" y="678"/>
                    <a:pt x="1989" y="612"/>
                  </a:cubicBezTo>
                  <a:cubicBezTo>
                    <a:pt x="1938" y="612"/>
                    <a:pt x="1855" y="559"/>
                    <a:pt x="1793" y="559"/>
                  </a:cubicBezTo>
                  <a:cubicBezTo>
                    <a:pt x="1781" y="559"/>
                    <a:pt x="1769" y="561"/>
                    <a:pt x="1759" y="567"/>
                  </a:cubicBezTo>
                  <a:cubicBezTo>
                    <a:pt x="1698" y="612"/>
                    <a:pt x="1591" y="643"/>
                    <a:pt x="1545" y="658"/>
                  </a:cubicBezTo>
                  <a:cubicBezTo>
                    <a:pt x="1529" y="663"/>
                    <a:pt x="1516" y="665"/>
                    <a:pt x="1505" y="665"/>
                  </a:cubicBezTo>
                  <a:cubicBezTo>
                    <a:pt x="1463" y="665"/>
                    <a:pt x="1453" y="637"/>
                    <a:pt x="1416" y="637"/>
                  </a:cubicBezTo>
                  <a:cubicBezTo>
                    <a:pt x="1400" y="637"/>
                    <a:pt x="1378" y="642"/>
                    <a:pt x="1346" y="658"/>
                  </a:cubicBezTo>
                  <a:cubicBezTo>
                    <a:pt x="1224" y="735"/>
                    <a:pt x="1117" y="796"/>
                    <a:pt x="994" y="857"/>
                  </a:cubicBezTo>
                  <a:cubicBezTo>
                    <a:pt x="947" y="881"/>
                    <a:pt x="797" y="933"/>
                    <a:pt x="704" y="933"/>
                  </a:cubicBezTo>
                  <a:cubicBezTo>
                    <a:pt x="678" y="933"/>
                    <a:pt x="656" y="928"/>
                    <a:pt x="643" y="918"/>
                  </a:cubicBezTo>
                  <a:cubicBezTo>
                    <a:pt x="612" y="899"/>
                    <a:pt x="581" y="893"/>
                    <a:pt x="552" y="893"/>
                  </a:cubicBezTo>
                  <a:cubicBezTo>
                    <a:pt x="483" y="893"/>
                    <a:pt x="421" y="929"/>
                    <a:pt x="381" y="929"/>
                  </a:cubicBezTo>
                  <a:cubicBezTo>
                    <a:pt x="369" y="929"/>
                    <a:pt x="360" y="926"/>
                    <a:pt x="352" y="918"/>
                  </a:cubicBezTo>
                  <a:cubicBezTo>
                    <a:pt x="322" y="882"/>
                    <a:pt x="282" y="865"/>
                    <a:pt x="237" y="865"/>
                  </a:cubicBezTo>
                  <a:cubicBezTo>
                    <a:pt x="167" y="865"/>
                    <a:pt x="83" y="905"/>
                    <a:pt x="0" y="980"/>
                  </a:cubicBezTo>
                  <a:cubicBezTo>
                    <a:pt x="15" y="1010"/>
                    <a:pt x="46" y="1056"/>
                    <a:pt x="46" y="1071"/>
                  </a:cubicBezTo>
                  <a:cubicBezTo>
                    <a:pt x="89" y="1056"/>
                    <a:pt x="129" y="1049"/>
                    <a:pt x="166" y="1049"/>
                  </a:cubicBezTo>
                  <a:cubicBezTo>
                    <a:pt x="420" y="1049"/>
                    <a:pt x="557" y="1370"/>
                    <a:pt x="811" y="1423"/>
                  </a:cubicBezTo>
                  <a:cubicBezTo>
                    <a:pt x="843" y="1429"/>
                    <a:pt x="873" y="1432"/>
                    <a:pt x="902" y="1432"/>
                  </a:cubicBezTo>
                  <a:cubicBezTo>
                    <a:pt x="1158" y="1432"/>
                    <a:pt x="1287" y="1222"/>
                    <a:pt x="1557" y="1222"/>
                  </a:cubicBezTo>
                  <a:cubicBezTo>
                    <a:pt x="1573" y="1222"/>
                    <a:pt x="1589" y="1223"/>
                    <a:pt x="1606" y="1224"/>
                  </a:cubicBezTo>
                  <a:cubicBezTo>
                    <a:pt x="1285" y="1224"/>
                    <a:pt x="1254" y="1500"/>
                    <a:pt x="1055" y="1622"/>
                  </a:cubicBezTo>
                  <a:cubicBezTo>
                    <a:pt x="1132" y="1851"/>
                    <a:pt x="1010" y="1958"/>
                    <a:pt x="1254" y="2035"/>
                  </a:cubicBezTo>
                  <a:cubicBezTo>
                    <a:pt x="1163" y="2081"/>
                    <a:pt x="1239" y="2326"/>
                    <a:pt x="1101" y="2326"/>
                  </a:cubicBezTo>
                  <a:cubicBezTo>
                    <a:pt x="1171" y="2361"/>
                    <a:pt x="1224" y="2374"/>
                    <a:pt x="1266" y="2374"/>
                  </a:cubicBezTo>
                  <a:cubicBezTo>
                    <a:pt x="1405" y="2374"/>
                    <a:pt x="1441" y="2233"/>
                    <a:pt x="1643" y="2233"/>
                  </a:cubicBezTo>
                  <a:cubicBezTo>
                    <a:pt x="1651" y="2233"/>
                    <a:pt x="1659" y="2233"/>
                    <a:pt x="1667" y="2234"/>
                  </a:cubicBezTo>
                  <a:cubicBezTo>
                    <a:pt x="1637" y="2310"/>
                    <a:pt x="1499" y="2280"/>
                    <a:pt x="1560" y="2433"/>
                  </a:cubicBezTo>
                  <a:cubicBezTo>
                    <a:pt x="1728" y="2433"/>
                    <a:pt x="1691" y="2637"/>
                    <a:pt x="1859" y="2637"/>
                  </a:cubicBezTo>
                  <a:cubicBezTo>
                    <a:pt x="1875" y="2637"/>
                    <a:pt x="1892" y="2635"/>
                    <a:pt x="1912" y="2631"/>
                  </a:cubicBezTo>
                  <a:cubicBezTo>
                    <a:pt x="1981" y="2369"/>
                    <a:pt x="2125" y="1958"/>
                    <a:pt x="2376" y="1958"/>
                  </a:cubicBezTo>
                  <a:cubicBezTo>
                    <a:pt x="2404" y="1958"/>
                    <a:pt x="2433" y="1963"/>
                    <a:pt x="2463" y="1974"/>
                  </a:cubicBezTo>
                  <a:cubicBezTo>
                    <a:pt x="2264" y="2127"/>
                    <a:pt x="2080" y="2295"/>
                    <a:pt x="2065" y="2631"/>
                  </a:cubicBezTo>
                  <a:cubicBezTo>
                    <a:pt x="2140" y="2652"/>
                    <a:pt x="2212" y="2661"/>
                    <a:pt x="2281" y="2661"/>
                  </a:cubicBezTo>
                  <a:cubicBezTo>
                    <a:pt x="2842" y="2661"/>
                    <a:pt x="3218" y="2068"/>
                    <a:pt x="3675" y="2068"/>
                  </a:cubicBezTo>
                  <a:cubicBezTo>
                    <a:pt x="3803" y="2068"/>
                    <a:pt x="3937" y="2115"/>
                    <a:pt x="4084" y="2234"/>
                  </a:cubicBezTo>
                  <a:cubicBezTo>
                    <a:pt x="4204" y="2174"/>
                    <a:pt x="4342" y="1983"/>
                    <a:pt x="4499" y="1983"/>
                  </a:cubicBezTo>
                  <a:cubicBezTo>
                    <a:pt x="4543" y="1983"/>
                    <a:pt x="4588" y="1998"/>
                    <a:pt x="4635" y="2035"/>
                  </a:cubicBezTo>
                  <a:cubicBezTo>
                    <a:pt x="4503" y="2114"/>
                    <a:pt x="4076" y="2295"/>
                    <a:pt x="3638" y="2295"/>
                  </a:cubicBezTo>
                  <a:cubicBezTo>
                    <a:pt x="3568" y="2295"/>
                    <a:pt x="3496" y="2290"/>
                    <a:pt x="3426" y="2280"/>
                  </a:cubicBezTo>
                  <a:cubicBezTo>
                    <a:pt x="3411" y="2540"/>
                    <a:pt x="3059" y="2601"/>
                    <a:pt x="3227" y="2891"/>
                  </a:cubicBezTo>
                  <a:cubicBezTo>
                    <a:pt x="3251" y="2901"/>
                    <a:pt x="3269" y="2906"/>
                    <a:pt x="3283" y="2906"/>
                  </a:cubicBezTo>
                  <a:cubicBezTo>
                    <a:pt x="3370" y="2906"/>
                    <a:pt x="3286" y="2736"/>
                    <a:pt x="3362" y="2736"/>
                  </a:cubicBezTo>
                  <a:cubicBezTo>
                    <a:pt x="3368" y="2736"/>
                    <a:pt x="3374" y="2737"/>
                    <a:pt x="3380" y="2739"/>
                  </a:cubicBezTo>
                  <a:cubicBezTo>
                    <a:pt x="3442" y="3106"/>
                    <a:pt x="2983" y="2937"/>
                    <a:pt x="3029" y="3289"/>
                  </a:cubicBezTo>
                  <a:cubicBezTo>
                    <a:pt x="3197" y="3228"/>
                    <a:pt x="3457" y="3167"/>
                    <a:pt x="3380" y="2983"/>
                  </a:cubicBezTo>
                  <a:lnTo>
                    <a:pt x="3380" y="2983"/>
                  </a:lnTo>
                  <a:cubicBezTo>
                    <a:pt x="3468" y="2998"/>
                    <a:pt x="3416" y="3137"/>
                    <a:pt x="3517" y="3137"/>
                  </a:cubicBezTo>
                  <a:cubicBezTo>
                    <a:pt x="3522" y="3137"/>
                    <a:pt x="3528" y="3137"/>
                    <a:pt x="3533" y="3136"/>
                  </a:cubicBezTo>
                  <a:cubicBezTo>
                    <a:pt x="3632" y="3112"/>
                    <a:pt x="3759" y="2949"/>
                    <a:pt x="3861" y="2949"/>
                  </a:cubicBezTo>
                  <a:cubicBezTo>
                    <a:pt x="3886" y="2949"/>
                    <a:pt x="3910" y="2959"/>
                    <a:pt x="3931" y="2983"/>
                  </a:cubicBezTo>
                  <a:cubicBezTo>
                    <a:pt x="3748" y="3121"/>
                    <a:pt x="3579" y="3274"/>
                    <a:pt x="3380" y="3396"/>
                  </a:cubicBezTo>
                  <a:cubicBezTo>
                    <a:pt x="3487" y="3442"/>
                    <a:pt x="3273" y="3595"/>
                    <a:pt x="3319" y="3748"/>
                  </a:cubicBezTo>
                  <a:cubicBezTo>
                    <a:pt x="3323" y="3748"/>
                    <a:pt x="3327" y="3749"/>
                    <a:pt x="3331" y="3749"/>
                  </a:cubicBezTo>
                  <a:cubicBezTo>
                    <a:pt x="3444" y="3749"/>
                    <a:pt x="3541" y="3588"/>
                    <a:pt x="3641" y="3588"/>
                  </a:cubicBezTo>
                  <a:cubicBezTo>
                    <a:pt x="3671" y="3588"/>
                    <a:pt x="3701" y="3603"/>
                    <a:pt x="3732" y="3641"/>
                  </a:cubicBezTo>
                  <a:cubicBezTo>
                    <a:pt x="3255" y="3851"/>
                    <a:pt x="3705" y="4358"/>
                    <a:pt x="4042" y="4358"/>
                  </a:cubicBezTo>
                  <a:cubicBezTo>
                    <a:pt x="4072" y="4358"/>
                    <a:pt x="4102" y="4353"/>
                    <a:pt x="4130" y="4345"/>
                  </a:cubicBezTo>
                  <a:lnTo>
                    <a:pt x="4130" y="4345"/>
                  </a:lnTo>
                  <a:cubicBezTo>
                    <a:pt x="4115" y="4498"/>
                    <a:pt x="3885" y="4436"/>
                    <a:pt x="3931" y="4650"/>
                  </a:cubicBezTo>
                  <a:cubicBezTo>
                    <a:pt x="4228" y="4636"/>
                    <a:pt x="4368" y="4244"/>
                    <a:pt x="4580" y="4244"/>
                  </a:cubicBezTo>
                  <a:cubicBezTo>
                    <a:pt x="4598" y="4244"/>
                    <a:pt x="4616" y="4247"/>
                    <a:pt x="4635" y="4253"/>
                  </a:cubicBezTo>
                  <a:cubicBezTo>
                    <a:pt x="4405" y="4360"/>
                    <a:pt x="4329" y="4712"/>
                    <a:pt x="4421" y="4972"/>
                  </a:cubicBezTo>
                  <a:cubicBezTo>
                    <a:pt x="4512" y="4543"/>
                    <a:pt x="4757" y="4528"/>
                    <a:pt x="4849" y="4360"/>
                  </a:cubicBezTo>
                  <a:cubicBezTo>
                    <a:pt x="4910" y="4268"/>
                    <a:pt x="4956" y="4100"/>
                    <a:pt x="5017" y="3993"/>
                  </a:cubicBezTo>
                  <a:cubicBezTo>
                    <a:pt x="5139" y="3733"/>
                    <a:pt x="5201" y="3427"/>
                    <a:pt x="5415" y="3228"/>
                  </a:cubicBezTo>
                  <a:cubicBezTo>
                    <a:pt x="5487" y="3169"/>
                    <a:pt x="5531" y="3152"/>
                    <a:pt x="5571" y="3152"/>
                  </a:cubicBezTo>
                  <a:cubicBezTo>
                    <a:pt x="5624" y="3152"/>
                    <a:pt x="5670" y="3182"/>
                    <a:pt x="5767" y="3182"/>
                  </a:cubicBezTo>
                  <a:cubicBezTo>
                    <a:pt x="5935" y="3182"/>
                    <a:pt x="5996" y="3121"/>
                    <a:pt x="6134" y="3029"/>
                  </a:cubicBezTo>
                  <a:cubicBezTo>
                    <a:pt x="6210" y="2983"/>
                    <a:pt x="6455" y="2907"/>
                    <a:pt x="6501" y="2861"/>
                  </a:cubicBezTo>
                  <a:cubicBezTo>
                    <a:pt x="6550" y="2782"/>
                    <a:pt x="6619" y="2716"/>
                    <a:pt x="6698" y="2716"/>
                  </a:cubicBezTo>
                  <a:cubicBezTo>
                    <a:pt x="6742" y="2716"/>
                    <a:pt x="6788" y="2736"/>
                    <a:pt x="6837" y="2784"/>
                  </a:cubicBezTo>
                  <a:cubicBezTo>
                    <a:pt x="6853" y="2769"/>
                    <a:pt x="6944" y="2739"/>
                    <a:pt x="6960" y="2723"/>
                  </a:cubicBezTo>
                  <a:cubicBezTo>
                    <a:pt x="7003" y="2794"/>
                    <a:pt x="7039" y="2812"/>
                    <a:pt x="7073" y="2812"/>
                  </a:cubicBezTo>
                  <a:cubicBezTo>
                    <a:pt x="7111" y="2812"/>
                    <a:pt x="7147" y="2790"/>
                    <a:pt x="7189" y="2790"/>
                  </a:cubicBezTo>
                  <a:cubicBezTo>
                    <a:pt x="7216" y="2790"/>
                    <a:pt x="7246" y="2799"/>
                    <a:pt x="7281" y="2830"/>
                  </a:cubicBezTo>
                  <a:cubicBezTo>
                    <a:pt x="7388" y="2800"/>
                    <a:pt x="7449" y="2784"/>
                    <a:pt x="7434" y="2677"/>
                  </a:cubicBezTo>
                  <a:lnTo>
                    <a:pt x="7434" y="2677"/>
                  </a:lnTo>
                  <a:cubicBezTo>
                    <a:pt x="7464" y="2685"/>
                    <a:pt x="7490" y="2689"/>
                    <a:pt x="7512" y="2689"/>
                  </a:cubicBezTo>
                  <a:cubicBezTo>
                    <a:pt x="7656" y="2689"/>
                    <a:pt x="7633" y="2538"/>
                    <a:pt x="7633" y="2524"/>
                  </a:cubicBezTo>
                  <a:lnTo>
                    <a:pt x="7633" y="2524"/>
                  </a:lnTo>
                  <a:cubicBezTo>
                    <a:pt x="7786" y="2540"/>
                    <a:pt x="7847" y="2555"/>
                    <a:pt x="7847" y="2555"/>
                  </a:cubicBezTo>
                  <a:cubicBezTo>
                    <a:pt x="7831" y="2570"/>
                    <a:pt x="7816" y="2693"/>
                    <a:pt x="7801" y="2708"/>
                  </a:cubicBezTo>
                  <a:cubicBezTo>
                    <a:pt x="7819" y="2711"/>
                    <a:pt x="7839" y="2712"/>
                    <a:pt x="7859" y="2712"/>
                  </a:cubicBezTo>
                  <a:cubicBezTo>
                    <a:pt x="7958" y="2712"/>
                    <a:pt x="8074" y="2682"/>
                    <a:pt x="8137" y="2631"/>
                  </a:cubicBezTo>
                  <a:cubicBezTo>
                    <a:pt x="8107" y="2601"/>
                    <a:pt x="8061" y="2540"/>
                    <a:pt x="8046" y="2524"/>
                  </a:cubicBezTo>
                  <a:cubicBezTo>
                    <a:pt x="8122" y="2463"/>
                    <a:pt x="8061" y="2004"/>
                    <a:pt x="8091" y="1867"/>
                  </a:cubicBezTo>
                  <a:cubicBezTo>
                    <a:pt x="8061" y="1775"/>
                    <a:pt x="8015" y="1775"/>
                    <a:pt x="7923" y="1775"/>
                  </a:cubicBezTo>
                  <a:cubicBezTo>
                    <a:pt x="7786" y="1775"/>
                    <a:pt x="7847" y="1668"/>
                    <a:pt x="7786" y="1622"/>
                  </a:cubicBezTo>
                  <a:cubicBezTo>
                    <a:pt x="7648" y="1500"/>
                    <a:pt x="7526" y="1515"/>
                    <a:pt x="7388" y="1423"/>
                  </a:cubicBezTo>
                  <a:cubicBezTo>
                    <a:pt x="7342" y="1209"/>
                    <a:pt x="7556" y="1240"/>
                    <a:pt x="7663" y="1163"/>
                  </a:cubicBezTo>
                  <a:cubicBezTo>
                    <a:pt x="7648" y="1148"/>
                    <a:pt x="7663" y="1087"/>
                    <a:pt x="7663" y="1010"/>
                  </a:cubicBezTo>
                  <a:cubicBezTo>
                    <a:pt x="7663" y="1010"/>
                    <a:pt x="7738" y="1037"/>
                    <a:pt x="7801" y="1037"/>
                  </a:cubicBezTo>
                  <a:cubicBezTo>
                    <a:pt x="7833" y="1037"/>
                    <a:pt x="7862" y="1031"/>
                    <a:pt x="7877" y="1010"/>
                  </a:cubicBezTo>
                  <a:lnTo>
                    <a:pt x="7877" y="1010"/>
                  </a:lnTo>
                  <a:cubicBezTo>
                    <a:pt x="7862" y="1041"/>
                    <a:pt x="7847" y="1132"/>
                    <a:pt x="7831" y="1163"/>
                  </a:cubicBezTo>
                  <a:cubicBezTo>
                    <a:pt x="7857" y="1157"/>
                    <a:pt x="7881" y="1155"/>
                    <a:pt x="7903" y="1155"/>
                  </a:cubicBezTo>
                  <a:cubicBezTo>
                    <a:pt x="7931" y="1155"/>
                    <a:pt x="7956" y="1158"/>
                    <a:pt x="7979" y="1158"/>
                  </a:cubicBezTo>
                  <a:cubicBezTo>
                    <a:pt x="8028" y="1158"/>
                    <a:pt x="8067" y="1146"/>
                    <a:pt x="8091" y="1071"/>
                  </a:cubicBezTo>
                  <a:cubicBezTo>
                    <a:pt x="8122" y="1041"/>
                    <a:pt x="8199" y="980"/>
                    <a:pt x="8199" y="918"/>
                  </a:cubicBezTo>
                  <a:cubicBezTo>
                    <a:pt x="8199" y="842"/>
                    <a:pt x="8137" y="842"/>
                    <a:pt x="8137" y="781"/>
                  </a:cubicBezTo>
                  <a:cubicBezTo>
                    <a:pt x="8137" y="735"/>
                    <a:pt x="8244" y="704"/>
                    <a:pt x="8244" y="658"/>
                  </a:cubicBezTo>
                  <a:cubicBezTo>
                    <a:pt x="8244" y="521"/>
                    <a:pt x="8137" y="475"/>
                    <a:pt x="8091" y="352"/>
                  </a:cubicBezTo>
                  <a:cubicBezTo>
                    <a:pt x="8046" y="245"/>
                    <a:pt x="8046" y="154"/>
                    <a:pt x="804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2"/>
            <p:cNvSpPr/>
            <p:nvPr/>
          </p:nvSpPr>
          <p:spPr>
            <a:xfrm>
              <a:off x="340263" y="2154384"/>
              <a:ext cx="13941" cy="13963"/>
            </a:xfrm>
            <a:custGeom>
              <a:rect b="b" l="l" r="r" t="t"/>
              <a:pathLst>
                <a:path extrusionOk="0" h="659" w="658">
                  <a:moveTo>
                    <a:pt x="459" y="0"/>
                  </a:moveTo>
                  <a:cubicBezTo>
                    <a:pt x="413" y="321"/>
                    <a:pt x="77" y="367"/>
                    <a:pt x="0" y="658"/>
                  </a:cubicBezTo>
                  <a:cubicBezTo>
                    <a:pt x="10" y="659"/>
                    <a:pt x="19" y="659"/>
                    <a:pt x="28" y="659"/>
                  </a:cubicBezTo>
                  <a:cubicBezTo>
                    <a:pt x="224" y="659"/>
                    <a:pt x="170" y="503"/>
                    <a:pt x="214" y="459"/>
                  </a:cubicBezTo>
                  <a:lnTo>
                    <a:pt x="214" y="459"/>
                  </a:lnTo>
                  <a:cubicBezTo>
                    <a:pt x="265" y="487"/>
                    <a:pt x="316" y="497"/>
                    <a:pt x="368" y="497"/>
                  </a:cubicBezTo>
                  <a:cubicBezTo>
                    <a:pt x="457" y="497"/>
                    <a:pt x="552" y="469"/>
                    <a:pt x="658" y="459"/>
                  </a:cubicBezTo>
                  <a:lnTo>
                    <a:pt x="658" y="46"/>
                  </a:lnTo>
                  <a:cubicBezTo>
                    <a:pt x="635" y="50"/>
                    <a:pt x="614" y="52"/>
                    <a:pt x="595" y="52"/>
                  </a:cubicBezTo>
                  <a:cubicBezTo>
                    <a:pt x="536" y="52"/>
                    <a:pt x="493" y="35"/>
                    <a:pt x="45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2"/>
            <p:cNvSpPr/>
            <p:nvPr/>
          </p:nvSpPr>
          <p:spPr>
            <a:xfrm>
              <a:off x="399885" y="2091181"/>
              <a:ext cx="417436" cy="310821"/>
            </a:xfrm>
            <a:custGeom>
              <a:rect b="b" l="l" r="r" t="t"/>
              <a:pathLst>
                <a:path extrusionOk="0" h="14670" w="19702">
                  <a:moveTo>
                    <a:pt x="3626" y="1"/>
                  </a:moveTo>
                  <a:cubicBezTo>
                    <a:pt x="3626" y="154"/>
                    <a:pt x="3626" y="245"/>
                    <a:pt x="3671" y="352"/>
                  </a:cubicBezTo>
                  <a:cubicBezTo>
                    <a:pt x="3717" y="475"/>
                    <a:pt x="3824" y="521"/>
                    <a:pt x="3824" y="658"/>
                  </a:cubicBezTo>
                  <a:cubicBezTo>
                    <a:pt x="3824" y="704"/>
                    <a:pt x="3717" y="735"/>
                    <a:pt x="3717" y="781"/>
                  </a:cubicBezTo>
                  <a:cubicBezTo>
                    <a:pt x="3717" y="842"/>
                    <a:pt x="3779" y="842"/>
                    <a:pt x="3779" y="918"/>
                  </a:cubicBezTo>
                  <a:cubicBezTo>
                    <a:pt x="3779" y="980"/>
                    <a:pt x="3702" y="1041"/>
                    <a:pt x="3671" y="1071"/>
                  </a:cubicBezTo>
                  <a:cubicBezTo>
                    <a:pt x="3647" y="1146"/>
                    <a:pt x="3608" y="1158"/>
                    <a:pt x="3559" y="1158"/>
                  </a:cubicBezTo>
                  <a:cubicBezTo>
                    <a:pt x="3536" y="1158"/>
                    <a:pt x="3511" y="1155"/>
                    <a:pt x="3483" y="1155"/>
                  </a:cubicBezTo>
                  <a:cubicBezTo>
                    <a:pt x="3461" y="1155"/>
                    <a:pt x="3437" y="1157"/>
                    <a:pt x="3411" y="1163"/>
                  </a:cubicBezTo>
                  <a:cubicBezTo>
                    <a:pt x="3427" y="1132"/>
                    <a:pt x="3442" y="1041"/>
                    <a:pt x="3457" y="1010"/>
                  </a:cubicBezTo>
                  <a:lnTo>
                    <a:pt x="3457" y="1010"/>
                  </a:lnTo>
                  <a:cubicBezTo>
                    <a:pt x="3442" y="1031"/>
                    <a:pt x="3413" y="1037"/>
                    <a:pt x="3381" y="1037"/>
                  </a:cubicBezTo>
                  <a:cubicBezTo>
                    <a:pt x="3318" y="1037"/>
                    <a:pt x="3243" y="1010"/>
                    <a:pt x="3243" y="1010"/>
                  </a:cubicBezTo>
                  <a:cubicBezTo>
                    <a:pt x="3243" y="1087"/>
                    <a:pt x="3228" y="1148"/>
                    <a:pt x="3243" y="1163"/>
                  </a:cubicBezTo>
                  <a:cubicBezTo>
                    <a:pt x="3136" y="1240"/>
                    <a:pt x="2922" y="1209"/>
                    <a:pt x="2968" y="1423"/>
                  </a:cubicBezTo>
                  <a:cubicBezTo>
                    <a:pt x="3106" y="1515"/>
                    <a:pt x="3228" y="1500"/>
                    <a:pt x="3366" y="1622"/>
                  </a:cubicBezTo>
                  <a:cubicBezTo>
                    <a:pt x="3427" y="1668"/>
                    <a:pt x="3366" y="1775"/>
                    <a:pt x="3503" y="1775"/>
                  </a:cubicBezTo>
                  <a:cubicBezTo>
                    <a:pt x="3595" y="1775"/>
                    <a:pt x="3641" y="1775"/>
                    <a:pt x="3671" y="1867"/>
                  </a:cubicBezTo>
                  <a:cubicBezTo>
                    <a:pt x="3641" y="2004"/>
                    <a:pt x="3702" y="2463"/>
                    <a:pt x="3626" y="2524"/>
                  </a:cubicBezTo>
                  <a:cubicBezTo>
                    <a:pt x="3641" y="2540"/>
                    <a:pt x="3687" y="2601"/>
                    <a:pt x="3717" y="2631"/>
                  </a:cubicBezTo>
                  <a:cubicBezTo>
                    <a:pt x="3654" y="2682"/>
                    <a:pt x="3538" y="2712"/>
                    <a:pt x="3439" y="2712"/>
                  </a:cubicBezTo>
                  <a:cubicBezTo>
                    <a:pt x="3419" y="2712"/>
                    <a:pt x="3399" y="2711"/>
                    <a:pt x="3381" y="2708"/>
                  </a:cubicBezTo>
                  <a:cubicBezTo>
                    <a:pt x="3396" y="2693"/>
                    <a:pt x="3411" y="2570"/>
                    <a:pt x="3427" y="2555"/>
                  </a:cubicBezTo>
                  <a:cubicBezTo>
                    <a:pt x="3427" y="2555"/>
                    <a:pt x="3366" y="2540"/>
                    <a:pt x="3213" y="2524"/>
                  </a:cubicBezTo>
                  <a:lnTo>
                    <a:pt x="3213" y="2524"/>
                  </a:lnTo>
                  <a:cubicBezTo>
                    <a:pt x="3213" y="2538"/>
                    <a:pt x="3236" y="2689"/>
                    <a:pt x="3092" y="2689"/>
                  </a:cubicBezTo>
                  <a:cubicBezTo>
                    <a:pt x="3070" y="2689"/>
                    <a:pt x="3044" y="2685"/>
                    <a:pt x="3014" y="2677"/>
                  </a:cubicBezTo>
                  <a:lnTo>
                    <a:pt x="3014" y="2677"/>
                  </a:lnTo>
                  <a:cubicBezTo>
                    <a:pt x="3029" y="2784"/>
                    <a:pt x="2968" y="2800"/>
                    <a:pt x="2861" y="2830"/>
                  </a:cubicBezTo>
                  <a:cubicBezTo>
                    <a:pt x="2826" y="2799"/>
                    <a:pt x="2796" y="2790"/>
                    <a:pt x="2769" y="2790"/>
                  </a:cubicBezTo>
                  <a:cubicBezTo>
                    <a:pt x="2727" y="2790"/>
                    <a:pt x="2691" y="2812"/>
                    <a:pt x="2653" y="2812"/>
                  </a:cubicBezTo>
                  <a:cubicBezTo>
                    <a:pt x="2619" y="2812"/>
                    <a:pt x="2583" y="2794"/>
                    <a:pt x="2540" y="2723"/>
                  </a:cubicBezTo>
                  <a:cubicBezTo>
                    <a:pt x="2524" y="2739"/>
                    <a:pt x="2433" y="2769"/>
                    <a:pt x="2417" y="2784"/>
                  </a:cubicBezTo>
                  <a:cubicBezTo>
                    <a:pt x="2368" y="2736"/>
                    <a:pt x="2322" y="2716"/>
                    <a:pt x="2278" y="2716"/>
                  </a:cubicBezTo>
                  <a:cubicBezTo>
                    <a:pt x="2199" y="2716"/>
                    <a:pt x="2130" y="2782"/>
                    <a:pt x="2081" y="2861"/>
                  </a:cubicBezTo>
                  <a:cubicBezTo>
                    <a:pt x="2035" y="2907"/>
                    <a:pt x="1790" y="2983"/>
                    <a:pt x="1714" y="3029"/>
                  </a:cubicBezTo>
                  <a:cubicBezTo>
                    <a:pt x="1576" y="3121"/>
                    <a:pt x="1515" y="3182"/>
                    <a:pt x="1347" y="3182"/>
                  </a:cubicBezTo>
                  <a:cubicBezTo>
                    <a:pt x="1250" y="3182"/>
                    <a:pt x="1204" y="3152"/>
                    <a:pt x="1151" y="3152"/>
                  </a:cubicBezTo>
                  <a:cubicBezTo>
                    <a:pt x="1111" y="3152"/>
                    <a:pt x="1067" y="3169"/>
                    <a:pt x="995" y="3228"/>
                  </a:cubicBezTo>
                  <a:cubicBezTo>
                    <a:pt x="781" y="3427"/>
                    <a:pt x="719" y="3733"/>
                    <a:pt x="597" y="3993"/>
                  </a:cubicBezTo>
                  <a:cubicBezTo>
                    <a:pt x="536" y="4100"/>
                    <a:pt x="490" y="4268"/>
                    <a:pt x="429" y="4360"/>
                  </a:cubicBezTo>
                  <a:cubicBezTo>
                    <a:pt x="337" y="4528"/>
                    <a:pt x="92" y="4543"/>
                    <a:pt x="1" y="4972"/>
                  </a:cubicBezTo>
                  <a:cubicBezTo>
                    <a:pt x="62" y="5125"/>
                    <a:pt x="184" y="5247"/>
                    <a:pt x="368" y="5247"/>
                  </a:cubicBezTo>
                  <a:cubicBezTo>
                    <a:pt x="320" y="5098"/>
                    <a:pt x="336" y="5072"/>
                    <a:pt x="376" y="5072"/>
                  </a:cubicBezTo>
                  <a:cubicBezTo>
                    <a:pt x="397" y="5072"/>
                    <a:pt x="426" y="5079"/>
                    <a:pt x="455" y="5079"/>
                  </a:cubicBezTo>
                  <a:cubicBezTo>
                    <a:pt x="495" y="5079"/>
                    <a:pt x="537" y="5066"/>
                    <a:pt x="566" y="5002"/>
                  </a:cubicBezTo>
                  <a:cubicBezTo>
                    <a:pt x="628" y="4712"/>
                    <a:pt x="459" y="4926"/>
                    <a:pt x="475" y="4758"/>
                  </a:cubicBezTo>
                  <a:lnTo>
                    <a:pt x="475" y="4758"/>
                  </a:lnTo>
                  <a:cubicBezTo>
                    <a:pt x="497" y="4762"/>
                    <a:pt x="516" y="4764"/>
                    <a:pt x="533" y="4764"/>
                  </a:cubicBezTo>
                  <a:cubicBezTo>
                    <a:pt x="638" y="4764"/>
                    <a:pt x="674" y="4696"/>
                    <a:pt x="765" y="4696"/>
                  </a:cubicBezTo>
                  <a:cubicBezTo>
                    <a:pt x="643" y="5018"/>
                    <a:pt x="842" y="5186"/>
                    <a:pt x="826" y="5461"/>
                  </a:cubicBezTo>
                  <a:cubicBezTo>
                    <a:pt x="862" y="5447"/>
                    <a:pt x="890" y="5442"/>
                    <a:pt x="913" y="5442"/>
                  </a:cubicBezTo>
                  <a:cubicBezTo>
                    <a:pt x="1018" y="5442"/>
                    <a:pt x="1008" y="5564"/>
                    <a:pt x="1071" y="5614"/>
                  </a:cubicBezTo>
                  <a:cubicBezTo>
                    <a:pt x="1083" y="5579"/>
                    <a:pt x="1156" y="5466"/>
                    <a:pt x="1197" y="5466"/>
                  </a:cubicBezTo>
                  <a:cubicBezTo>
                    <a:pt x="1210" y="5466"/>
                    <a:pt x="1220" y="5477"/>
                    <a:pt x="1224" y="5507"/>
                  </a:cubicBezTo>
                  <a:cubicBezTo>
                    <a:pt x="1239" y="5767"/>
                    <a:pt x="1056" y="5813"/>
                    <a:pt x="1117" y="6058"/>
                  </a:cubicBezTo>
                  <a:cubicBezTo>
                    <a:pt x="1153" y="6064"/>
                    <a:pt x="1186" y="6067"/>
                    <a:pt x="1215" y="6067"/>
                  </a:cubicBezTo>
                  <a:cubicBezTo>
                    <a:pt x="1322" y="6067"/>
                    <a:pt x="1387" y="6026"/>
                    <a:pt x="1423" y="5966"/>
                  </a:cubicBezTo>
                  <a:lnTo>
                    <a:pt x="1423" y="5966"/>
                  </a:lnTo>
                  <a:cubicBezTo>
                    <a:pt x="1347" y="6379"/>
                    <a:pt x="1744" y="6318"/>
                    <a:pt x="1622" y="6761"/>
                  </a:cubicBezTo>
                  <a:cubicBezTo>
                    <a:pt x="1694" y="6711"/>
                    <a:pt x="1757" y="6690"/>
                    <a:pt x="1814" y="6690"/>
                  </a:cubicBezTo>
                  <a:cubicBezTo>
                    <a:pt x="2087" y="6690"/>
                    <a:pt x="2232" y="7162"/>
                    <a:pt x="2585" y="7174"/>
                  </a:cubicBezTo>
                  <a:cubicBezTo>
                    <a:pt x="2589" y="7175"/>
                    <a:pt x="2592" y="7175"/>
                    <a:pt x="2595" y="7175"/>
                  </a:cubicBezTo>
                  <a:cubicBezTo>
                    <a:pt x="2711" y="7175"/>
                    <a:pt x="2552" y="6914"/>
                    <a:pt x="2681" y="6914"/>
                  </a:cubicBezTo>
                  <a:cubicBezTo>
                    <a:pt x="2685" y="6914"/>
                    <a:pt x="2689" y="6914"/>
                    <a:pt x="2693" y="6914"/>
                  </a:cubicBezTo>
                  <a:cubicBezTo>
                    <a:pt x="2677" y="7021"/>
                    <a:pt x="2754" y="7021"/>
                    <a:pt x="2784" y="7067"/>
                  </a:cubicBezTo>
                  <a:cubicBezTo>
                    <a:pt x="2769" y="7144"/>
                    <a:pt x="2631" y="7113"/>
                    <a:pt x="2693" y="7266"/>
                  </a:cubicBezTo>
                  <a:cubicBezTo>
                    <a:pt x="3060" y="7419"/>
                    <a:pt x="3366" y="7633"/>
                    <a:pt x="3549" y="7970"/>
                  </a:cubicBezTo>
                  <a:cubicBezTo>
                    <a:pt x="3578" y="7983"/>
                    <a:pt x="3605" y="7989"/>
                    <a:pt x="3631" y="7989"/>
                  </a:cubicBezTo>
                  <a:cubicBezTo>
                    <a:pt x="3753" y="7989"/>
                    <a:pt x="3831" y="7859"/>
                    <a:pt x="3877" y="7859"/>
                  </a:cubicBezTo>
                  <a:cubicBezTo>
                    <a:pt x="3886" y="7859"/>
                    <a:pt x="3894" y="7864"/>
                    <a:pt x="3901" y="7878"/>
                  </a:cubicBezTo>
                  <a:cubicBezTo>
                    <a:pt x="3947" y="8092"/>
                    <a:pt x="3717" y="8429"/>
                    <a:pt x="3595" y="8627"/>
                  </a:cubicBezTo>
                  <a:cubicBezTo>
                    <a:pt x="3733" y="8597"/>
                    <a:pt x="3855" y="8520"/>
                    <a:pt x="3947" y="8429"/>
                  </a:cubicBezTo>
                  <a:cubicBezTo>
                    <a:pt x="4039" y="8658"/>
                    <a:pt x="4283" y="8887"/>
                    <a:pt x="4406" y="8933"/>
                  </a:cubicBezTo>
                  <a:cubicBezTo>
                    <a:pt x="4329" y="9025"/>
                    <a:pt x="4390" y="9239"/>
                    <a:pt x="4406" y="9285"/>
                  </a:cubicBezTo>
                  <a:cubicBezTo>
                    <a:pt x="4497" y="9209"/>
                    <a:pt x="4605" y="9331"/>
                    <a:pt x="4650" y="9132"/>
                  </a:cubicBezTo>
                  <a:cubicBezTo>
                    <a:pt x="4742" y="9132"/>
                    <a:pt x="4757" y="9209"/>
                    <a:pt x="4650" y="9514"/>
                  </a:cubicBezTo>
                  <a:cubicBezTo>
                    <a:pt x="4685" y="9536"/>
                    <a:pt x="4714" y="9544"/>
                    <a:pt x="4739" y="9544"/>
                  </a:cubicBezTo>
                  <a:cubicBezTo>
                    <a:pt x="4804" y="9544"/>
                    <a:pt x="4842" y="9491"/>
                    <a:pt x="4871" y="9491"/>
                  </a:cubicBezTo>
                  <a:cubicBezTo>
                    <a:pt x="4886" y="9491"/>
                    <a:pt x="4898" y="9504"/>
                    <a:pt x="4910" y="9545"/>
                  </a:cubicBezTo>
                  <a:cubicBezTo>
                    <a:pt x="4819" y="9591"/>
                    <a:pt x="4757" y="9667"/>
                    <a:pt x="4712" y="9775"/>
                  </a:cubicBezTo>
                  <a:cubicBezTo>
                    <a:pt x="4803" y="9667"/>
                    <a:pt x="4926" y="9744"/>
                    <a:pt x="5002" y="9652"/>
                  </a:cubicBezTo>
                  <a:cubicBezTo>
                    <a:pt x="5009" y="9647"/>
                    <a:pt x="5016" y="9645"/>
                    <a:pt x="5024" y="9645"/>
                  </a:cubicBezTo>
                  <a:cubicBezTo>
                    <a:pt x="5087" y="9645"/>
                    <a:pt x="5177" y="9790"/>
                    <a:pt x="5232" y="9790"/>
                  </a:cubicBezTo>
                  <a:cubicBezTo>
                    <a:pt x="5415" y="9790"/>
                    <a:pt x="5507" y="9392"/>
                    <a:pt x="5690" y="9377"/>
                  </a:cubicBezTo>
                  <a:cubicBezTo>
                    <a:pt x="5587" y="9274"/>
                    <a:pt x="5647" y="9119"/>
                    <a:pt x="5716" y="9119"/>
                  </a:cubicBezTo>
                  <a:cubicBezTo>
                    <a:pt x="5739" y="9119"/>
                    <a:pt x="5763" y="9136"/>
                    <a:pt x="5782" y="9178"/>
                  </a:cubicBezTo>
                  <a:cubicBezTo>
                    <a:pt x="5813" y="9086"/>
                    <a:pt x="6088" y="9163"/>
                    <a:pt x="6088" y="9056"/>
                  </a:cubicBezTo>
                  <a:cubicBezTo>
                    <a:pt x="6088" y="9025"/>
                    <a:pt x="6165" y="8857"/>
                    <a:pt x="6195" y="8826"/>
                  </a:cubicBezTo>
                  <a:cubicBezTo>
                    <a:pt x="6199" y="8822"/>
                    <a:pt x="6207" y="8821"/>
                    <a:pt x="6217" y="8821"/>
                  </a:cubicBezTo>
                  <a:cubicBezTo>
                    <a:pt x="6226" y="8821"/>
                    <a:pt x="6238" y="8822"/>
                    <a:pt x="6251" y="8822"/>
                  </a:cubicBezTo>
                  <a:cubicBezTo>
                    <a:pt x="6276" y="8822"/>
                    <a:pt x="6302" y="8819"/>
                    <a:pt x="6318" y="8796"/>
                  </a:cubicBezTo>
                  <a:cubicBezTo>
                    <a:pt x="6425" y="8704"/>
                    <a:pt x="6379" y="8536"/>
                    <a:pt x="6440" y="8429"/>
                  </a:cubicBezTo>
                  <a:cubicBezTo>
                    <a:pt x="6501" y="8306"/>
                    <a:pt x="6715" y="8260"/>
                    <a:pt x="6593" y="8123"/>
                  </a:cubicBezTo>
                  <a:cubicBezTo>
                    <a:pt x="6700" y="8092"/>
                    <a:pt x="6884" y="7908"/>
                    <a:pt x="6792" y="7817"/>
                  </a:cubicBezTo>
                  <a:cubicBezTo>
                    <a:pt x="6914" y="7710"/>
                    <a:pt x="6776" y="7557"/>
                    <a:pt x="6960" y="7511"/>
                  </a:cubicBezTo>
                  <a:cubicBezTo>
                    <a:pt x="7159" y="7465"/>
                    <a:pt x="7358" y="7419"/>
                    <a:pt x="7557" y="7358"/>
                  </a:cubicBezTo>
                  <a:cubicBezTo>
                    <a:pt x="7564" y="7484"/>
                    <a:pt x="7673" y="7520"/>
                    <a:pt x="7799" y="7520"/>
                  </a:cubicBezTo>
                  <a:cubicBezTo>
                    <a:pt x="7931" y="7520"/>
                    <a:pt x="8082" y="7481"/>
                    <a:pt x="8153" y="7465"/>
                  </a:cubicBezTo>
                  <a:cubicBezTo>
                    <a:pt x="8260" y="7450"/>
                    <a:pt x="8459" y="7465"/>
                    <a:pt x="8459" y="7358"/>
                  </a:cubicBezTo>
                  <a:cubicBezTo>
                    <a:pt x="8321" y="7327"/>
                    <a:pt x="8474" y="7220"/>
                    <a:pt x="8581" y="7220"/>
                  </a:cubicBezTo>
                  <a:lnTo>
                    <a:pt x="10187" y="7220"/>
                  </a:lnTo>
                  <a:cubicBezTo>
                    <a:pt x="10371" y="7220"/>
                    <a:pt x="10356" y="7343"/>
                    <a:pt x="10432" y="7465"/>
                  </a:cubicBezTo>
                  <a:cubicBezTo>
                    <a:pt x="10463" y="7526"/>
                    <a:pt x="10371" y="7572"/>
                    <a:pt x="10478" y="7572"/>
                  </a:cubicBezTo>
                  <a:cubicBezTo>
                    <a:pt x="10539" y="7572"/>
                    <a:pt x="10539" y="7572"/>
                    <a:pt x="10585" y="7618"/>
                  </a:cubicBezTo>
                  <a:cubicBezTo>
                    <a:pt x="10631" y="7664"/>
                    <a:pt x="10753" y="7740"/>
                    <a:pt x="10784" y="7771"/>
                  </a:cubicBezTo>
                  <a:cubicBezTo>
                    <a:pt x="10845" y="7847"/>
                    <a:pt x="10952" y="8061"/>
                    <a:pt x="10983" y="8123"/>
                  </a:cubicBezTo>
                  <a:cubicBezTo>
                    <a:pt x="11029" y="8230"/>
                    <a:pt x="11120" y="8321"/>
                    <a:pt x="11182" y="8474"/>
                  </a:cubicBezTo>
                  <a:cubicBezTo>
                    <a:pt x="11228" y="8566"/>
                    <a:pt x="11197" y="8643"/>
                    <a:pt x="11350" y="8704"/>
                  </a:cubicBezTo>
                  <a:cubicBezTo>
                    <a:pt x="11350" y="8704"/>
                    <a:pt x="11304" y="8780"/>
                    <a:pt x="11335" y="8872"/>
                  </a:cubicBezTo>
                  <a:cubicBezTo>
                    <a:pt x="11365" y="8865"/>
                    <a:pt x="11391" y="8861"/>
                    <a:pt x="11416" y="8861"/>
                  </a:cubicBezTo>
                  <a:cubicBezTo>
                    <a:pt x="11588" y="8861"/>
                    <a:pt x="11625" y="9033"/>
                    <a:pt x="11732" y="9086"/>
                  </a:cubicBezTo>
                  <a:cubicBezTo>
                    <a:pt x="11640" y="9163"/>
                    <a:pt x="11732" y="9285"/>
                    <a:pt x="11610" y="9346"/>
                  </a:cubicBezTo>
                  <a:cubicBezTo>
                    <a:pt x="11488" y="9407"/>
                    <a:pt x="11564" y="9530"/>
                    <a:pt x="11488" y="9637"/>
                  </a:cubicBezTo>
                  <a:cubicBezTo>
                    <a:pt x="11549" y="9683"/>
                    <a:pt x="11931" y="9667"/>
                    <a:pt x="11931" y="9729"/>
                  </a:cubicBezTo>
                  <a:cubicBezTo>
                    <a:pt x="11931" y="9927"/>
                    <a:pt x="11870" y="10080"/>
                    <a:pt x="11931" y="10295"/>
                  </a:cubicBezTo>
                  <a:cubicBezTo>
                    <a:pt x="11992" y="10478"/>
                    <a:pt x="12375" y="10769"/>
                    <a:pt x="12145" y="10891"/>
                  </a:cubicBezTo>
                  <a:cubicBezTo>
                    <a:pt x="12099" y="10922"/>
                    <a:pt x="11931" y="10906"/>
                    <a:pt x="11931" y="10968"/>
                  </a:cubicBezTo>
                  <a:cubicBezTo>
                    <a:pt x="11931" y="10998"/>
                    <a:pt x="11885" y="11090"/>
                    <a:pt x="11870" y="11090"/>
                  </a:cubicBezTo>
                  <a:cubicBezTo>
                    <a:pt x="11732" y="11090"/>
                    <a:pt x="11778" y="11365"/>
                    <a:pt x="11732" y="11426"/>
                  </a:cubicBezTo>
                  <a:cubicBezTo>
                    <a:pt x="11671" y="11564"/>
                    <a:pt x="11579" y="11442"/>
                    <a:pt x="11579" y="11595"/>
                  </a:cubicBezTo>
                  <a:cubicBezTo>
                    <a:pt x="11579" y="11727"/>
                    <a:pt x="11595" y="11756"/>
                    <a:pt x="11616" y="11756"/>
                  </a:cubicBezTo>
                  <a:cubicBezTo>
                    <a:pt x="11624" y="11756"/>
                    <a:pt x="11632" y="11752"/>
                    <a:pt x="11640" y="11748"/>
                  </a:cubicBezTo>
                  <a:cubicBezTo>
                    <a:pt x="11656" y="11748"/>
                    <a:pt x="11717" y="11748"/>
                    <a:pt x="11732" y="11656"/>
                  </a:cubicBezTo>
                  <a:cubicBezTo>
                    <a:pt x="11732" y="11641"/>
                    <a:pt x="11742" y="11635"/>
                    <a:pt x="11757" y="11635"/>
                  </a:cubicBezTo>
                  <a:cubicBezTo>
                    <a:pt x="11787" y="11635"/>
                    <a:pt x="11834" y="11656"/>
                    <a:pt x="11855" y="11656"/>
                  </a:cubicBezTo>
                  <a:cubicBezTo>
                    <a:pt x="11931" y="11656"/>
                    <a:pt x="11962" y="11671"/>
                    <a:pt x="11992" y="11748"/>
                  </a:cubicBezTo>
                  <a:cubicBezTo>
                    <a:pt x="12084" y="11686"/>
                    <a:pt x="12145" y="11595"/>
                    <a:pt x="12191" y="11549"/>
                  </a:cubicBezTo>
                  <a:cubicBezTo>
                    <a:pt x="12268" y="11472"/>
                    <a:pt x="12344" y="11426"/>
                    <a:pt x="12405" y="11319"/>
                  </a:cubicBezTo>
                  <a:cubicBezTo>
                    <a:pt x="12444" y="11243"/>
                    <a:pt x="12562" y="11208"/>
                    <a:pt x="12673" y="11208"/>
                  </a:cubicBezTo>
                  <a:cubicBezTo>
                    <a:pt x="12784" y="11208"/>
                    <a:pt x="12887" y="11243"/>
                    <a:pt x="12895" y="11304"/>
                  </a:cubicBezTo>
                  <a:cubicBezTo>
                    <a:pt x="12941" y="11182"/>
                    <a:pt x="13078" y="11151"/>
                    <a:pt x="13216" y="11151"/>
                  </a:cubicBezTo>
                  <a:cubicBezTo>
                    <a:pt x="13354" y="11151"/>
                    <a:pt x="13277" y="11365"/>
                    <a:pt x="13354" y="11442"/>
                  </a:cubicBezTo>
                  <a:cubicBezTo>
                    <a:pt x="13384" y="11411"/>
                    <a:pt x="13430" y="11381"/>
                    <a:pt x="13445" y="11350"/>
                  </a:cubicBezTo>
                  <a:cubicBezTo>
                    <a:pt x="13545" y="11295"/>
                    <a:pt x="13660" y="11184"/>
                    <a:pt x="13774" y="11184"/>
                  </a:cubicBezTo>
                  <a:cubicBezTo>
                    <a:pt x="13818" y="11184"/>
                    <a:pt x="13862" y="11200"/>
                    <a:pt x="13904" y="11243"/>
                  </a:cubicBezTo>
                  <a:cubicBezTo>
                    <a:pt x="13935" y="11197"/>
                    <a:pt x="13950" y="11166"/>
                    <a:pt x="14027" y="11151"/>
                  </a:cubicBezTo>
                  <a:cubicBezTo>
                    <a:pt x="13950" y="11075"/>
                    <a:pt x="14042" y="11044"/>
                    <a:pt x="14088" y="11044"/>
                  </a:cubicBezTo>
                  <a:cubicBezTo>
                    <a:pt x="14164" y="11044"/>
                    <a:pt x="14180" y="11243"/>
                    <a:pt x="14210" y="11304"/>
                  </a:cubicBezTo>
                  <a:cubicBezTo>
                    <a:pt x="14210" y="11304"/>
                    <a:pt x="14256" y="11289"/>
                    <a:pt x="14348" y="11243"/>
                  </a:cubicBezTo>
                  <a:cubicBezTo>
                    <a:pt x="14353" y="11241"/>
                    <a:pt x="14358" y="11239"/>
                    <a:pt x="14363" y="11239"/>
                  </a:cubicBezTo>
                  <a:cubicBezTo>
                    <a:pt x="14427" y="11239"/>
                    <a:pt x="14524" y="11396"/>
                    <a:pt x="14440" y="11396"/>
                  </a:cubicBezTo>
                  <a:cubicBezTo>
                    <a:pt x="14394" y="11396"/>
                    <a:pt x="14363" y="11426"/>
                    <a:pt x="14363" y="11472"/>
                  </a:cubicBezTo>
                  <a:cubicBezTo>
                    <a:pt x="14363" y="11506"/>
                    <a:pt x="14396" y="11517"/>
                    <a:pt x="14433" y="11517"/>
                  </a:cubicBezTo>
                  <a:cubicBezTo>
                    <a:pt x="14463" y="11517"/>
                    <a:pt x="14496" y="11510"/>
                    <a:pt x="14516" y="11503"/>
                  </a:cubicBezTo>
                  <a:cubicBezTo>
                    <a:pt x="14551" y="11485"/>
                    <a:pt x="14546" y="11458"/>
                    <a:pt x="14558" y="11458"/>
                  </a:cubicBezTo>
                  <a:cubicBezTo>
                    <a:pt x="14568" y="11458"/>
                    <a:pt x="14586" y="11473"/>
                    <a:pt x="14638" y="11518"/>
                  </a:cubicBezTo>
                  <a:cubicBezTo>
                    <a:pt x="14661" y="11549"/>
                    <a:pt x="14684" y="11549"/>
                    <a:pt x="14709" y="11549"/>
                  </a:cubicBezTo>
                  <a:cubicBezTo>
                    <a:pt x="14734" y="11549"/>
                    <a:pt x="14761" y="11549"/>
                    <a:pt x="14791" y="11579"/>
                  </a:cubicBezTo>
                  <a:cubicBezTo>
                    <a:pt x="14853" y="11641"/>
                    <a:pt x="14776" y="11962"/>
                    <a:pt x="14715" y="12054"/>
                  </a:cubicBezTo>
                  <a:cubicBezTo>
                    <a:pt x="14746" y="12069"/>
                    <a:pt x="14898" y="12069"/>
                    <a:pt x="14914" y="12099"/>
                  </a:cubicBezTo>
                  <a:cubicBezTo>
                    <a:pt x="14944" y="12145"/>
                    <a:pt x="14929" y="12207"/>
                    <a:pt x="14960" y="12268"/>
                  </a:cubicBezTo>
                  <a:cubicBezTo>
                    <a:pt x="14898" y="12314"/>
                    <a:pt x="14822" y="12375"/>
                    <a:pt x="14914" y="12451"/>
                  </a:cubicBezTo>
                  <a:cubicBezTo>
                    <a:pt x="14942" y="12423"/>
                    <a:pt x="14966" y="12411"/>
                    <a:pt x="14984" y="12411"/>
                  </a:cubicBezTo>
                  <a:cubicBezTo>
                    <a:pt x="15026" y="12411"/>
                    <a:pt x="15042" y="12474"/>
                    <a:pt x="15021" y="12558"/>
                  </a:cubicBezTo>
                  <a:cubicBezTo>
                    <a:pt x="14929" y="12742"/>
                    <a:pt x="14990" y="12925"/>
                    <a:pt x="15067" y="13063"/>
                  </a:cubicBezTo>
                  <a:cubicBezTo>
                    <a:pt x="15113" y="13155"/>
                    <a:pt x="15174" y="13124"/>
                    <a:pt x="15158" y="13308"/>
                  </a:cubicBezTo>
                  <a:cubicBezTo>
                    <a:pt x="15158" y="13400"/>
                    <a:pt x="15051" y="13461"/>
                    <a:pt x="15158" y="13568"/>
                  </a:cubicBezTo>
                  <a:cubicBezTo>
                    <a:pt x="15067" y="13675"/>
                    <a:pt x="15036" y="13797"/>
                    <a:pt x="14960" y="13950"/>
                  </a:cubicBezTo>
                  <a:cubicBezTo>
                    <a:pt x="14929" y="14027"/>
                    <a:pt x="14730" y="14042"/>
                    <a:pt x="14807" y="14226"/>
                  </a:cubicBezTo>
                  <a:cubicBezTo>
                    <a:pt x="14865" y="14202"/>
                    <a:pt x="14923" y="14144"/>
                    <a:pt x="14974" y="14144"/>
                  </a:cubicBezTo>
                  <a:cubicBezTo>
                    <a:pt x="14991" y="14144"/>
                    <a:pt x="15006" y="14150"/>
                    <a:pt x="15021" y="14164"/>
                  </a:cubicBezTo>
                  <a:cubicBezTo>
                    <a:pt x="15110" y="14164"/>
                    <a:pt x="15158" y="14067"/>
                    <a:pt x="15225" y="14067"/>
                  </a:cubicBezTo>
                  <a:cubicBezTo>
                    <a:pt x="15250" y="14067"/>
                    <a:pt x="15278" y="14081"/>
                    <a:pt x="15311" y="14118"/>
                  </a:cubicBezTo>
                  <a:cubicBezTo>
                    <a:pt x="15341" y="14177"/>
                    <a:pt x="15378" y="14192"/>
                    <a:pt x="15415" y="14192"/>
                  </a:cubicBezTo>
                  <a:cubicBezTo>
                    <a:pt x="15453" y="14192"/>
                    <a:pt x="15490" y="14177"/>
                    <a:pt x="15519" y="14177"/>
                  </a:cubicBezTo>
                  <a:cubicBezTo>
                    <a:pt x="15550" y="14177"/>
                    <a:pt x="15571" y="14195"/>
                    <a:pt x="15571" y="14271"/>
                  </a:cubicBezTo>
                  <a:cubicBezTo>
                    <a:pt x="15571" y="14455"/>
                    <a:pt x="15679" y="14394"/>
                    <a:pt x="15770" y="14470"/>
                  </a:cubicBezTo>
                  <a:cubicBezTo>
                    <a:pt x="15847" y="14547"/>
                    <a:pt x="15847" y="14669"/>
                    <a:pt x="15877" y="14669"/>
                  </a:cubicBezTo>
                  <a:cubicBezTo>
                    <a:pt x="15954" y="14669"/>
                    <a:pt x="16214" y="14531"/>
                    <a:pt x="16229" y="14470"/>
                  </a:cubicBezTo>
                  <a:cubicBezTo>
                    <a:pt x="16229" y="14470"/>
                    <a:pt x="16214" y="14470"/>
                    <a:pt x="16214" y="14409"/>
                  </a:cubicBezTo>
                  <a:cubicBezTo>
                    <a:pt x="16244" y="14409"/>
                    <a:pt x="16352" y="14424"/>
                    <a:pt x="16367" y="14424"/>
                  </a:cubicBezTo>
                  <a:cubicBezTo>
                    <a:pt x="16361" y="14504"/>
                    <a:pt x="16384" y="14530"/>
                    <a:pt x="16415" y="14530"/>
                  </a:cubicBezTo>
                  <a:cubicBezTo>
                    <a:pt x="16460" y="14530"/>
                    <a:pt x="16520" y="14473"/>
                    <a:pt x="16520" y="14455"/>
                  </a:cubicBezTo>
                  <a:cubicBezTo>
                    <a:pt x="16520" y="14363"/>
                    <a:pt x="16535" y="14317"/>
                    <a:pt x="16581" y="14226"/>
                  </a:cubicBezTo>
                  <a:cubicBezTo>
                    <a:pt x="16596" y="14149"/>
                    <a:pt x="17009" y="13736"/>
                    <a:pt x="16826" y="13721"/>
                  </a:cubicBezTo>
                  <a:cubicBezTo>
                    <a:pt x="16902" y="13598"/>
                    <a:pt x="16872" y="13415"/>
                    <a:pt x="16979" y="13369"/>
                  </a:cubicBezTo>
                  <a:cubicBezTo>
                    <a:pt x="16996" y="13360"/>
                    <a:pt x="17090" y="13351"/>
                    <a:pt x="17170" y="13351"/>
                  </a:cubicBezTo>
                  <a:cubicBezTo>
                    <a:pt x="17228" y="13351"/>
                    <a:pt x="17278" y="13356"/>
                    <a:pt x="17285" y="13369"/>
                  </a:cubicBezTo>
                  <a:cubicBezTo>
                    <a:pt x="17330" y="13415"/>
                    <a:pt x="17239" y="13537"/>
                    <a:pt x="17300" y="13583"/>
                  </a:cubicBezTo>
                  <a:cubicBezTo>
                    <a:pt x="17352" y="13609"/>
                    <a:pt x="17469" y="13700"/>
                    <a:pt x="17532" y="13700"/>
                  </a:cubicBezTo>
                  <a:cubicBezTo>
                    <a:pt x="17543" y="13700"/>
                    <a:pt x="17553" y="13697"/>
                    <a:pt x="17560" y="13690"/>
                  </a:cubicBezTo>
                  <a:cubicBezTo>
                    <a:pt x="17621" y="13629"/>
                    <a:pt x="17652" y="13568"/>
                    <a:pt x="17728" y="13568"/>
                  </a:cubicBezTo>
                  <a:cubicBezTo>
                    <a:pt x="17682" y="13568"/>
                    <a:pt x="17820" y="13644"/>
                    <a:pt x="17805" y="13644"/>
                  </a:cubicBezTo>
                  <a:cubicBezTo>
                    <a:pt x="17812" y="13649"/>
                    <a:pt x="17821" y="13652"/>
                    <a:pt x="17829" y="13652"/>
                  </a:cubicBezTo>
                  <a:cubicBezTo>
                    <a:pt x="17867" y="13652"/>
                    <a:pt x="17913" y="13612"/>
                    <a:pt x="17967" y="13612"/>
                  </a:cubicBezTo>
                  <a:cubicBezTo>
                    <a:pt x="17974" y="13612"/>
                    <a:pt x="17981" y="13612"/>
                    <a:pt x="17988" y="13614"/>
                  </a:cubicBezTo>
                  <a:cubicBezTo>
                    <a:pt x="18062" y="13635"/>
                    <a:pt x="18093" y="13730"/>
                    <a:pt x="18165" y="13730"/>
                  </a:cubicBezTo>
                  <a:cubicBezTo>
                    <a:pt x="18197" y="13730"/>
                    <a:pt x="18238" y="13711"/>
                    <a:pt x="18294" y="13660"/>
                  </a:cubicBezTo>
                  <a:cubicBezTo>
                    <a:pt x="18355" y="13598"/>
                    <a:pt x="18248" y="13537"/>
                    <a:pt x="18371" y="13476"/>
                  </a:cubicBezTo>
                  <a:cubicBezTo>
                    <a:pt x="18401" y="13461"/>
                    <a:pt x="18416" y="13338"/>
                    <a:pt x="18462" y="13293"/>
                  </a:cubicBezTo>
                  <a:cubicBezTo>
                    <a:pt x="18631" y="13124"/>
                    <a:pt x="18447" y="13063"/>
                    <a:pt x="18447" y="12941"/>
                  </a:cubicBezTo>
                  <a:cubicBezTo>
                    <a:pt x="18447" y="12818"/>
                    <a:pt x="18554" y="12635"/>
                    <a:pt x="18646" y="12558"/>
                  </a:cubicBezTo>
                  <a:cubicBezTo>
                    <a:pt x="18620" y="12481"/>
                    <a:pt x="18648" y="12447"/>
                    <a:pt x="18703" y="12447"/>
                  </a:cubicBezTo>
                  <a:cubicBezTo>
                    <a:pt x="18714" y="12447"/>
                    <a:pt x="18725" y="12449"/>
                    <a:pt x="18738" y="12451"/>
                  </a:cubicBezTo>
                  <a:cubicBezTo>
                    <a:pt x="18779" y="12485"/>
                    <a:pt x="18811" y="12498"/>
                    <a:pt x="18835" y="12498"/>
                  </a:cubicBezTo>
                  <a:cubicBezTo>
                    <a:pt x="18907" y="12498"/>
                    <a:pt x="18888" y="12368"/>
                    <a:pt x="18738" y="12298"/>
                  </a:cubicBezTo>
                  <a:lnTo>
                    <a:pt x="18738" y="12161"/>
                  </a:lnTo>
                  <a:cubicBezTo>
                    <a:pt x="18768" y="12130"/>
                    <a:pt x="18799" y="12115"/>
                    <a:pt x="18814" y="12084"/>
                  </a:cubicBezTo>
                  <a:cubicBezTo>
                    <a:pt x="18799" y="12084"/>
                    <a:pt x="18738" y="12023"/>
                    <a:pt x="18722" y="12023"/>
                  </a:cubicBezTo>
                  <a:cubicBezTo>
                    <a:pt x="18691" y="12035"/>
                    <a:pt x="18596" y="12048"/>
                    <a:pt x="18495" y="12048"/>
                  </a:cubicBezTo>
                  <a:cubicBezTo>
                    <a:pt x="18348" y="12048"/>
                    <a:pt x="18187" y="12022"/>
                    <a:pt x="18187" y="11931"/>
                  </a:cubicBezTo>
                  <a:cubicBezTo>
                    <a:pt x="18187" y="11907"/>
                    <a:pt x="18172" y="11904"/>
                    <a:pt x="18155" y="11904"/>
                  </a:cubicBezTo>
                  <a:cubicBezTo>
                    <a:pt x="18150" y="11904"/>
                    <a:pt x="18146" y="11904"/>
                    <a:pt x="18141" y="11904"/>
                  </a:cubicBezTo>
                  <a:cubicBezTo>
                    <a:pt x="18118" y="11904"/>
                    <a:pt x="18095" y="11901"/>
                    <a:pt x="18095" y="11855"/>
                  </a:cubicBezTo>
                  <a:cubicBezTo>
                    <a:pt x="18095" y="11855"/>
                    <a:pt x="18141" y="11717"/>
                    <a:pt x="18141" y="11702"/>
                  </a:cubicBezTo>
                  <a:cubicBezTo>
                    <a:pt x="18172" y="11579"/>
                    <a:pt x="18233" y="11472"/>
                    <a:pt x="18141" y="11350"/>
                  </a:cubicBezTo>
                  <a:cubicBezTo>
                    <a:pt x="18202" y="11335"/>
                    <a:pt x="18187" y="11304"/>
                    <a:pt x="18233" y="11228"/>
                  </a:cubicBezTo>
                  <a:cubicBezTo>
                    <a:pt x="18246" y="11197"/>
                    <a:pt x="18261" y="11186"/>
                    <a:pt x="18278" y="11186"/>
                  </a:cubicBezTo>
                  <a:cubicBezTo>
                    <a:pt x="18316" y="11186"/>
                    <a:pt x="18357" y="11244"/>
                    <a:pt x="18381" y="11244"/>
                  </a:cubicBezTo>
                  <a:cubicBezTo>
                    <a:pt x="18382" y="11244"/>
                    <a:pt x="18384" y="11244"/>
                    <a:pt x="18386" y="11243"/>
                  </a:cubicBezTo>
                  <a:cubicBezTo>
                    <a:pt x="18470" y="11226"/>
                    <a:pt x="18521" y="11214"/>
                    <a:pt x="18576" y="11214"/>
                  </a:cubicBezTo>
                  <a:cubicBezTo>
                    <a:pt x="18621" y="11214"/>
                    <a:pt x="18669" y="11222"/>
                    <a:pt x="18738" y="11243"/>
                  </a:cubicBezTo>
                  <a:lnTo>
                    <a:pt x="18814" y="11243"/>
                  </a:lnTo>
                  <a:cubicBezTo>
                    <a:pt x="18814" y="11243"/>
                    <a:pt x="18875" y="11212"/>
                    <a:pt x="18891" y="11197"/>
                  </a:cubicBezTo>
                  <a:cubicBezTo>
                    <a:pt x="18952" y="11243"/>
                    <a:pt x="18998" y="11381"/>
                    <a:pt x="19044" y="11396"/>
                  </a:cubicBezTo>
                  <a:cubicBezTo>
                    <a:pt x="19071" y="11405"/>
                    <a:pt x="19095" y="11409"/>
                    <a:pt x="19115" y="11409"/>
                  </a:cubicBezTo>
                  <a:cubicBezTo>
                    <a:pt x="19197" y="11409"/>
                    <a:pt x="19221" y="11341"/>
                    <a:pt x="19197" y="11243"/>
                  </a:cubicBezTo>
                  <a:lnTo>
                    <a:pt x="19288" y="11243"/>
                  </a:lnTo>
                  <a:cubicBezTo>
                    <a:pt x="19334" y="11289"/>
                    <a:pt x="19349" y="11365"/>
                    <a:pt x="19395" y="11396"/>
                  </a:cubicBezTo>
                  <a:cubicBezTo>
                    <a:pt x="19441" y="11442"/>
                    <a:pt x="19365" y="11549"/>
                    <a:pt x="19472" y="11549"/>
                  </a:cubicBezTo>
                  <a:lnTo>
                    <a:pt x="19701" y="11549"/>
                  </a:lnTo>
                  <a:cubicBezTo>
                    <a:pt x="19625" y="11396"/>
                    <a:pt x="19533" y="11059"/>
                    <a:pt x="19655" y="10891"/>
                  </a:cubicBezTo>
                  <a:cubicBezTo>
                    <a:pt x="19502" y="10753"/>
                    <a:pt x="19380" y="10539"/>
                    <a:pt x="19151" y="10493"/>
                  </a:cubicBezTo>
                  <a:cubicBezTo>
                    <a:pt x="18875" y="10432"/>
                    <a:pt x="18906" y="10463"/>
                    <a:pt x="18952" y="10187"/>
                  </a:cubicBezTo>
                  <a:cubicBezTo>
                    <a:pt x="18952" y="10126"/>
                    <a:pt x="18937" y="9836"/>
                    <a:pt x="19013" y="9836"/>
                  </a:cubicBezTo>
                  <a:cubicBezTo>
                    <a:pt x="19105" y="9836"/>
                    <a:pt x="19166" y="9759"/>
                    <a:pt x="19227" y="9713"/>
                  </a:cubicBezTo>
                  <a:cubicBezTo>
                    <a:pt x="19239" y="9696"/>
                    <a:pt x="19274" y="9692"/>
                    <a:pt x="19313" y="9692"/>
                  </a:cubicBezTo>
                  <a:cubicBezTo>
                    <a:pt x="19345" y="9692"/>
                    <a:pt x="19379" y="9694"/>
                    <a:pt x="19407" y="9694"/>
                  </a:cubicBezTo>
                  <a:cubicBezTo>
                    <a:pt x="19433" y="9694"/>
                    <a:pt x="19452" y="9692"/>
                    <a:pt x="19457" y="9683"/>
                  </a:cubicBezTo>
                  <a:cubicBezTo>
                    <a:pt x="19487" y="9606"/>
                    <a:pt x="19151" y="9438"/>
                    <a:pt x="19089" y="9438"/>
                  </a:cubicBezTo>
                  <a:cubicBezTo>
                    <a:pt x="18829" y="9438"/>
                    <a:pt x="19227" y="8811"/>
                    <a:pt x="19151" y="8719"/>
                  </a:cubicBezTo>
                  <a:lnTo>
                    <a:pt x="19151" y="8719"/>
                  </a:lnTo>
                  <a:cubicBezTo>
                    <a:pt x="19084" y="8786"/>
                    <a:pt x="18913" y="8829"/>
                    <a:pt x="18789" y="8829"/>
                  </a:cubicBezTo>
                  <a:cubicBezTo>
                    <a:pt x="18771" y="8829"/>
                    <a:pt x="18753" y="8828"/>
                    <a:pt x="18738" y="8826"/>
                  </a:cubicBezTo>
                  <a:cubicBezTo>
                    <a:pt x="18735" y="8827"/>
                    <a:pt x="18733" y="8827"/>
                    <a:pt x="18730" y="8827"/>
                  </a:cubicBezTo>
                  <a:cubicBezTo>
                    <a:pt x="18645" y="8827"/>
                    <a:pt x="18386" y="8595"/>
                    <a:pt x="18386" y="8551"/>
                  </a:cubicBezTo>
                  <a:cubicBezTo>
                    <a:pt x="18386" y="8398"/>
                    <a:pt x="18462" y="8138"/>
                    <a:pt x="18386" y="8016"/>
                  </a:cubicBezTo>
                  <a:cubicBezTo>
                    <a:pt x="18462" y="7985"/>
                    <a:pt x="18447" y="7985"/>
                    <a:pt x="18447" y="7863"/>
                  </a:cubicBezTo>
                  <a:cubicBezTo>
                    <a:pt x="18447" y="7847"/>
                    <a:pt x="18493" y="7725"/>
                    <a:pt x="18493" y="7725"/>
                  </a:cubicBezTo>
                  <a:cubicBezTo>
                    <a:pt x="18493" y="7725"/>
                    <a:pt x="18508" y="7603"/>
                    <a:pt x="18493" y="7603"/>
                  </a:cubicBezTo>
                  <a:lnTo>
                    <a:pt x="18386" y="7603"/>
                  </a:lnTo>
                  <a:cubicBezTo>
                    <a:pt x="18371" y="7541"/>
                    <a:pt x="18416" y="7465"/>
                    <a:pt x="18447" y="7450"/>
                  </a:cubicBezTo>
                  <a:cubicBezTo>
                    <a:pt x="18355" y="7358"/>
                    <a:pt x="18309" y="7358"/>
                    <a:pt x="18447" y="7312"/>
                  </a:cubicBezTo>
                  <a:cubicBezTo>
                    <a:pt x="18447" y="7297"/>
                    <a:pt x="18462" y="7251"/>
                    <a:pt x="18462" y="7220"/>
                  </a:cubicBezTo>
                  <a:lnTo>
                    <a:pt x="18401" y="7190"/>
                  </a:lnTo>
                  <a:cubicBezTo>
                    <a:pt x="18462" y="6991"/>
                    <a:pt x="18676" y="7082"/>
                    <a:pt x="18738" y="6914"/>
                  </a:cubicBezTo>
                  <a:cubicBezTo>
                    <a:pt x="18829" y="6807"/>
                    <a:pt x="18814" y="6639"/>
                    <a:pt x="18952" y="6562"/>
                  </a:cubicBezTo>
                  <a:cubicBezTo>
                    <a:pt x="18814" y="6486"/>
                    <a:pt x="18891" y="6318"/>
                    <a:pt x="18738" y="6302"/>
                  </a:cubicBezTo>
                  <a:cubicBezTo>
                    <a:pt x="18703" y="6277"/>
                    <a:pt x="18679" y="6256"/>
                    <a:pt x="18653" y="6256"/>
                  </a:cubicBezTo>
                  <a:cubicBezTo>
                    <a:pt x="18633" y="6256"/>
                    <a:pt x="18612" y="6269"/>
                    <a:pt x="18585" y="6302"/>
                  </a:cubicBezTo>
                  <a:cubicBezTo>
                    <a:pt x="18447" y="6257"/>
                    <a:pt x="18554" y="6058"/>
                    <a:pt x="18386" y="6058"/>
                  </a:cubicBezTo>
                  <a:cubicBezTo>
                    <a:pt x="18312" y="6058"/>
                    <a:pt x="18278" y="6089"/>
                    <a:pt x="18247" y="6089"/>
                  </a:cubicBezTo>
                  <a:cubicBezTo>
                    <a:pt x="18222" y="6089"/>
                    <a:pt x="18199" y="6066"/>
                    <a:pt x="18156" y="5981"/>
                  </a:cubicBezTo>
                  <a:cubicBezTo>
                    <a:pt x="18126" y="5920"/>
                    <a:pt x="18034" y="5889"/>
                    <a:pt x="18034" y="5828"/>
                  </a:cubicBezTo>
                  <a:cubicBezTo>
                    <a:pt x="18034" y="5767"/>
                    <a:pt x="18049" y="5675"/>
                    <a:pt x="18019" y="5629"/>
                  </a:cubicBezTo>
                  <a:cubicBezTo>
                    <a:pt x="17973" y="5522"/>
                    <a:pt x="18034" y="5308"/>
                    <a:pt x="17942" y="5293"/>
                  </a:cubicBezTo>
                  <a:cubicBezTo>
                    <a:pt x="17973" y="5247"/>
                    <a:pt x="18034" y="5155"/>
                    <a:pt x="17942" y="5155"/>
                  </a:cubicBezTo>
                  <a:cubicBezTo>
                    <a:pt x="17835" y="5155"/>
                    <a:pt x="17912" y="5018"/>
                    <a:pt x="17942" y="4941"/>
                  </a:cubicBezTo>
                  <a:cubicBezTo>
                    <a:pt x="17942" y="4926"/>
                    <a:pt x="18080" y="4543"/>
                    <a:pt x="17958" y="4482"/>
                  </a:cubicBezTo>
                  <a:cubicBezTo>
                    <a:pt x="17881" y="4436"/>
                    <a:pt x="17912" y="4390"/>
                    <a:pt x="17835" y="4390"/>
                  </a:cubicBezTo>
                  <a:lnTo>
                    <a:pt x="17453" y="4390"/>
                  </a:lnTo>
                  <a:cubicBezTo>
                    <a:pt x="17468" y="4390"/>
                    <a:pt x="17285" y="4635"/>
                    <a:pt x="17285" y="4650"/>
                  </a:cubicBezTo>
                  <a:cubicBezTo>
                    <a:pt x="17244" y="4617"/>
                    <a:pt x="17227" y="4604"/>
                    <a:pt x="17218" y="4604"/>
                  </a:cubicBezTo>
                  <a:cubicBezTo>
                    <a:pt x="17205" y="4604"/>
                    <a:pt x="17203" y="4625"/>
                    <a:pt x="17178" y="4650"/>
                  </a:cubicBezTo>
                  <a:cubicBezTo>
                    <a:pt x="17156" y="4614"/>
                    <a:pt x="17124" y="4599"/>
                    <a:pt x="17090" y="4599"/>
                  </a:cubicBezTo>
                  <a:cubicBezTo>
                    <a:pt x="17052" y="4599"/>
                    <a:pt x="17011" y="4618"/>
                    <a:pt x="16979" y="4650"/>
                  </a:cubicBezTo>
                  <a:cubicBezTo>
                    <a:pt x="16902" y="4498"/>
                    <a:pt x="17025" y="4452"/>
                    <a:pt x="17086" y="4345"/>
                  </a:cubicBezTo>
                  <a:cubicBezTo>
                    <a:pt x="17101" y="4314"/>
                    <a:pt x="17116" y="4253"/>
                    <a:pt x="17162" y="4176"/>
                  </a:cubicBezTo>
                  <a:cubicBezTo>
                    <a:pt x="17167" y="4157"/>
                    <a:pt x="17181" y="4153"/>
                    <a:pt x="17197" y="4153"/>
                  </a:cubicBezTo>
                  <a:cubicBezTo>
                    <a:pt x="17210" y="4153"/>
                    <a:pt x="17225" y="4156"/>
                    <a:pt x="17239" y="4156"/>
                  </a:cubicBezTo>
                  <a:cubicBezTo>
                    <a:pt x="17264" y="4156"/>
                    <a:pt x="17285" y="4147"/>
                    <a:pt x="17285" y="4100"/>
                  </a:cubicBezTo>
                  <a:cubicBezTo>
                    <a:pt x="17285" y="4039"/>
                    <a:pt x="17269" y="4008"/>
                    <a:pt x="17300" y="3962"/>
                  </a:cubicBezTo>
                  <a:cubicBezTo>
                    <a:pt x="17346" y="3916"/>
                    <a:pt x="17438" y="3916"/>
                    <a:pt x="17483" y="3886"/>
                  </a:cubicBezTo>
                  <a:cubicBezTo>
                    <a:pt x="17522" y="3847"/>
                    <a:pt x="17453" y="3734"/>
                    <a:pt x="17510" y="3734"/>
                  </a:cubicBezTo>
                  <a:cubicBezTo>
                    <a:pt x="17522" y="3734"/>
                    <a:pt x="17537" y="3738"/>
                    <a:pt x="17560" y="3748"/>
                  </a:cubicBezTo>
                  <a:cubicBezTo>
                    <a:pt x="17629" y="3782"/>
                    <a:pt x="17684" y="3796"/>
                    <a:pt x="17725" y="3796"/>
                  </a:cubicBezTo>
                  <a:cubicBezTo>
                    <a:pt x="17849" y="3796"/>
                    <a:pt x="17843" y="3675"/>
                    <a:pt x="17682" y="3641"/>
                  </a:cubicBezTo>
                  <a:lnTo>
                    <a:pt x="17682" y="3549"/>
                  </a:lnTo>
                  <a:cubicBezTo>
                    <a:pt x="17881" y="3503"/>
                    <a:pt x="17728" y="3442"/>
                    <a:pt x="17636" y="3396"/>
                  </a:cubicBezTo>
                  <a:cubicBezTo>
                    <a:pt x="17613" y="3389"/>
                    <a:pt x="17552" y="3389"/>
                    <a:pt x="17495" y="3389"/>
                  </a:cubicBezTo>
                  <a:cubicBezTo>
                    <a:pt x="17438" y="3389"/>
                    <a:pt x="17384" y="3389"/>
                    <a:pt x="17376" y="3381"/>
                  </a:cubicBezTo>
                  <a:cubicBezTo>
                    <a:pt x="17346" y="3350"/>
                    <a:pt x="17514" y="3213"/>
                    <a:pt x="17330" y="3182"/>
                  </a:cubicBezTo>
                  <a:cubicBezTo>
                    <a:pt x="17321" y="3231"/>
                    <a:pt x="17293" y="3261"/>
                    <a:pt x="17254" y="3261"/>
                  </a:cubicBezTo>
                  <a:cubicBezTo>
                    <a:pt x="17232" y="3261"/>
                    <a:pt x="17206" y="3250"/>
                    <a:pt x="17178" y="3228"/>
                  </a:cubicBezTo>
                  <a:cubicBezTo>
                    <a:pt x="17178" y="3228"/>
                    <a:pt x="17177" y="3229"/>
                    <a:pt x="17177" y="3229"/>
                  </a:cubicBezTo>
                  <a:cubicBezTo>
                    <a:pt x="17163" y="3229"/>
                    <a:pt x="16933" y="2993"/>
                    <a:pt x="16933" y="2815"/>
                  </a:cubicBezTo>
                  <a:cubicBezTo>
                    <a:pt x="16933" y="2799"/>
                    <a:pt x="16927" y="2794"/>
                    <a:pt x="16916" y="2794"/>
                  </a:cubicBezTo>
                  <a:cubicBezTo>
                    <a:pt x="16884" y="2794"/>
                    <a:pt x="16813" y="2849"/>
                    <a:pt x="16762" y="2849"/>
                  </a:cubicBezTo>
                  <a:cubicBezTo>
                    <a:pt x="16731" y="2849"/>
                    <a:pt x="16708" y="2830"/>
                    <a:pt x="16703" y="2769"/>
                  </a:cubicBezTo>
                  <a:cubicBezTo>
                    <a:pt x="16703" y="2769"/>
                    <a:pt x="16596" y="2769"/>
                    <a:pt x="16581" y="2784"/>
                  </a:cubicBezTo>
                  <a:cubicBezTo>
                    <a:pt x="16596" y="2570"/>
                    <a:pt x="16627" y="2371"/>
                    <a:pt x="16657" y="2173"/>
                  </a:cubicBezTo>
                  <a:cubicBezTo>
                    <a:pt x="16673" y="2050"/>
                    <a:pt x="16581" y="1897"/>
                    <a:pt x="16673" y="1821"/>
                  </a:cubicBezTo>
                  <a:cubicBezTo>
                    <a:pt x="16612" y="1805"/>
                    <a:pt x="16581" y="1760"/>
                    <a:pt x="16520" y="1714"/>
                  </a:cubicBezTo>
                  <a:cubicBezTo>
                    <a:pt x="16519" y="1713"/>
                    <a:pt x="16518" y="1712"/>
                    <a:pt x="16516" y="1712"/>
                  </a:cubicBezTo>
                  <a:cubicBezTo>
                    <a:pt x="16503" y="1712"/>
                    <a:pt x="16474" y="1763"/>
                    <a:pt x="16436" y="1763"/>
                  </a:cubicBezTo>
                  <a:cubicBezTo>
                    <a:pt x="16424" y="1763"/>
                    <a:pt x="16411" y="1758"/>
                    <a:pt x="16397" y="1744"/>
                  </a:cubicBezTo>
                  <a:cubicBezTo>
                    <a:pt x="16352" y="1698"/>
                    <a:pt x="16367" y="1607"/>
                    <a:pt x="16367" y="1545"/>
                  </a:cubicBezTo>
                  <a:cubicBezTo>
                    <a:pt x="16367" y="1500"/>
                    <a:pt x="16459" y="1469"/>
                    <a:pt x="16367" y="1362"/>
                  </a:cubicBezTo>
                  <a:cubicBezTo>
                    <a:pt x="16244" y="1209"/>
                    <a:pt x="16168" y="1362"/>
                    <a:pt x="16168" y="1102"/>
                  </a:cubicBezTo>
                  <a:cubicBezTo>
                    <a:pt x="16168" y="903"/>
                    <a:pt x="16352" y="1025"/>
                    <a:pt x="16168" y="811"/>
                  </a:cubicBezTo>
                  <a:cubicBezTo>
                    <a:pt x="16092" y="720"/>
                    <a:pt x="15908" y="704"/>
                    <a:pt x="15847" y="643"/>
                  </a:cubicBezTo>
                  <a:cubicBezTo>
                    <a:pt x="15770" y="559"/>
                    <a:pt x="15656" y="551"/>
                    <a:pt x="15545" y="551"/>
                  </a:cubicBezTo>
                  <a:cubicBezTo>
                    <a:pt x="15520" y="551"/>
                    <a:pt x="15496" y="552"/>
                    <a:pt x="15472" y="552"/>
                  </a:cubicBezTo>
                  <a:cubicBezTo>
                    <a:pt x="15388" y="552"/>
                    <a:pt x="15313" y="547"/>
                    <a:pt x="15266" y="505"/>
                  </a:cubicBezTo>
                  <a:lnTo>
                    <a:pt x="15220" y="567"/>
                  </a:lnTo>
                  <a:cubicBezTo>
                    <a:pt x="15204" y="551"/>
                    <a:pt x="15174" y="521"/>
                    <a:pt x="15158" y="505"/>
                  </a:cubicBezTo>
                  <a:cubicBezTo>
                    <a:pt x="15143" y="551"/>
                    <a:pt x="15036" y="658"/>
                    <a:pt x="15082" y="658"/>
                  </a:cubicBezTo>
                  <a:cubicBezTo>
                    <a:pt x="15204" y="658"/>
                    <a:pt x="15235" y="796"/>
                    <a:pt x="15266" y="857"/>
                  </a:cubicBezTo>
                  <a:cubicBezTo>
                    <a:pt x="15281" y="903"/>
                    <a:pt x="15311" y="842"/>
                    <a:pt x="15311" y="980"/>
                  </a:cubicBezTo>
                  <a:cubicBezTo>
                    <a:pt x="15311" y="1008"/>
                    <a:pt x="15305" y="1013"/>
                    <a:pt x="15297" y="1013"/>
                  </a:cubicBezTo>
                  <a:cubicBezTo>
                    <a:pt x="15293" y="1013"/>
                    <a:pt x="15287" y="1011"/>
                    <a:pt x="15283" y="1011"/>
                  </a:cubicBezTo>
                  <a:cubicBezTo>
                    <a:pt x="15273" y="1011"/>
                    <a:pt x="15266" y="1018"/>
                    <a:pt x="15266" y="1056"/>
                  </a:cubicBezTo>
                  <a:cubicBezTo>
                    <a:pt x="15266" y="1144"/>
                    <a:pt x="15215" y="1186"/>
                    <a:pt x="15155" y="1186"/>
                  </a:cubicBezTo>
                  <a:cubicBezTo>
                    <a:pt x="15110" y="1186"/>
                    <a:pt x="15060" y="1163"/>
                    <a:pt x="15021" y="1117"/>
                  </a:cubicBezTo>
                  <a:cubicBezTo>
                    <a:pt x="14883" y="1163"/>
                    <a:pt x="14791" y="1255"/>
                    <a:pt x="14638" y="1331"/>
                  </a:cubicBezTo>
                  <a:cubicBezTo>
                    <a:pt x="14593" y="1347"/>
                    <a:pt x="14409" y="1408"/>
                    <a:pt x="14394" y="1438"/>
                  </a:cubicBezTo>
                  <a:cubicBezTo>
                    <a:pt x="14363" y="1500"/>
                    <a:pt x="14363" y="1668"/>
                    <a:pt x="14333" y="1668"/>
                  </a:cubicBezTo>
                  <a:cubicBezTo>
                    <a:pt x="14271" y="1668"/>
                    <a:pt x="14241" y="1775"/>
                    <a:pt x="14103" y="1775"/>
                  </a:cubicBezTo>
                  <a:cubicBezTo>
                    <a:pt x="14052" y="1775"/>
                    <a:pt x="14000" y="1688"/>
                    <a:pt x="13958" y="1688"/>
                  </a:cubicBezTo>
                  <a:cubicBezTo>
                    <a:pt x="13950" y="1688"/>
                    <a:pt x="13942" y="1691"/>
                    <a:pt x="13935" y="1698"/>
                  </a:cubicBezTo>
                  <a:cubicBezTo>
                    <a:pt x="13908" y="1722"/>
                    <a:pt x="13883" y="1731"/>
                    <a:pt x="13860" y="1731"/>
                  </a:cubicBezTo>
                  <a:cubicBezTo>
                    <a:pt x="13779" y="1731"/>
                    <a:pt x="13719" y="1612"/>
                    <a:pt x="13660" y="1576"/>
                  </a:cubicBezTo>
                  <a:cubicBezTo>
                    <a:pt x="13598" y="1545"/>
                    <a:pt x="13568" y="1545"/>
                    <a:pt x="13507" y="1515"/>
                  </a:cubicBezTo>
                  <a:cubicBezTo>
                    <a:pt x="13507" y="1515"/>
                    <a:pt x="13476" y="1500"/>
                    <a:pt x="13415" y="1423"/>
                  </a:cubicBezTo>
                  <a:cubicBezTo>
                    <a:pt x="13369" y="1454"/>
                    <a:pt x="13292" y="1469"/>
                    <a:pt x="13292" y="1469"/>
                  </a:cubicBezTo>
                  <a:cubicBezTo>
                    <a:pt x="13124" y="1301"/>
                    <a:pt x="12834" y="1270"/>
                    <a:pt x="12696" y="1270"/>
                  </a:cubicBezTo>
                  <a:cubicBezTo>
                    <a:pt x="12635" y="1270"/>
                    <a:pt x="12589" y="1301"/>
                    <a:pt x="12543" y="1423"/>
                  </a:cubicBezTo>
                  <a:cubicBezTo>
                    <a:pt x="12518" y="1404"/>
                    <a:pt x="12493" y="1396"/>
                    <a:pt x="12468" y="1396"/>
                  </a:cubicBezTo>
                  <a:cubicBezTo>
                    <a:pt x="12370" y="1396"/>
                    <a:pt x="12270" y="1521"/>
                    <a:pt x="12135" y="1521"/>
                  </a:cubicBezTo>
                  <a:cubicBezTo>
                    <a:pt x="12118" y="1521"/>
                    <a:pt x="12101" y="1519"/>
                    <a:pt x="12084" y="1515"/>
                  </a:cubicBezTo>
                  <a:lnTo>
                    <a:pt x="12084" y="1515"/>
                  </a:lnTo>
                  <a:cubicBezTo>
                    <a:pt x="12161" y="1653"/>
                    <a:pt x="12115" y="1729"/>
                    <a:pt x="11992" y="1790"/>
                  </a:cubicBezTo>
                  <a:cubicBezTo>
                    <a:pt x="12008" y="1805"/>
                    <a:pt x="11977" y="1851"/>
                    <a:pt x="11992" y="1867"/>
                  </a:cubicBezTo>
                  <a:cubicBezTo>
                    <a:pt x="11962" y="1882"/>
                    <a:pt x="11839" y="1928"/>
                    <a:pt x="11839" y="1943"/>
                  </a:cubicBezTo>
                  <a:cubicBezTo>
                    <a:pt x="11839" y="2004"/>
                    <a:pt x="11778" y="2081"/>
                    <a:pt x="11732" y="2127"/>
                  </a:cubicBezTo>
                  <a:cubicBezTo>
                    <a:pt x="11721" y="2128"/>
                    <a:pt x="11711" y="2129"/>
                    <a:pt x="11701" y="2129"/>
                  </a:cubicBezTo>
                  <a:cubicBezTo>
                    <a:pt x="11526" y="2129"/>
                    <a:pt x="11465" y="1891"/>
                    <a:pt x="11335" y="1775"/>
                  </a:cubicBezTo>
                  <a:cubicBezTo>
                    <a:pt x="11533" y="1591"/>
                    <a:pt x="11243" y="1530"/>
                    <a:pt x="11151" y="1438"/>
                  </a:cubicBezTo>
                  <a:cubicBezTo>
                    <a:pt x="11136" y="1423"/>
                    <a:pt x="11075" y="1285"/>
                    <a:pt x="11075" y="1285"/>
                  </a:cubicBezTo>
                  <a:cubicBezTo>
                    <a:pt x="11075" y="1266"/>
                    <a:pt x="11032" y="1260"/>
                    <a:pt x="10981" y="1260"/>
                  </a:cubicBezTo>
                  <a:cubicBezTo>
                    <a:pt x="10912" y="1260"/>
                    <a:pt x="10825" y="1270"/>
                    <a:pt x="10799" y="1270"/>
                  </a:cubicBezTo>
                  <a:cubicBezTo>
                    <a:pt x="10677" y="1270"/>
                    <a:pt x="10677" y="1316"/>
                    <a:pt x="10677" y="1423"/>
                  </a:cubicBezTo>
                  <a:cubicBezTo>
                    <a:pt x="10677" y="1484"/>
                    <a:pt x="10585" y="1469"/>
                    <a:pt x="10524" y="1515"/>
                  </a:cubicBezTo>
                  <a:cubicBezTo>
                    <a:pt x="10478" y="1561"/>
                    <a:pt x="10478" y="1683"/>
                    <a:pt x="10432" y="1714"/>
                  </a:cubicBezTo>
                  <a:cubicBezTo>
                    <a:pt x="10371" y="1760"/>
                    <a:pt x="10294" y="1805"/>
                    <a:pt x="10249" y="1851"/>
                  </a:cubicBezTo>
                  <a:cubicBezTo>
                    <a:pt x="10234" y="1863"/>
                    <a:pt x="10214" y="1868"/>
                    <a:pt x="10191" y="1868"/>
                  </a:cubicBezTo>
                  <a:cubicBezTo>
                    <a:pt x="10091" y="1868"/>
                    <a:pt x="9928" y="1776"/>
                    <a:pt x="9866" y="1714"/>
                  </a:cubicBezTo>
                  <a:cubicBezTo>
                    <a:pt x="9820" y="1683"/>
                    <a:pt x="9790" y="1591"/>
                    <a:pt x="9744" y="1545"/>
                  </a:cubicBezTo>
                  <a:cubicBezTo>
                    <a:pt x="9683" y="1484"/>
                    <a:pt x="9652" y="1500"/>
                    <a:pt x="9591" y="1438"/>
                  </a:cubicBezTo>
                  <a:cubicBezTo>
                    <a:pt x="9423" y="1270"/>
                    <a:pt x="9621" y="1255"/>
                    <a:pt x="9667" y="1117"/>
                  </a:cubicBezTo>
                  <a:cubicBezTo>
                    <a:pt x="9698" y="1041"/>
                    <a:pt x="9621" y="934"/>
                    <a:pt x="9667" y="872"/>
                  </a:cubicBezTo>
                  <a:cubicBezTo>
                    <a:pt x="9713" y="811"/>
                    <a:pt x="9774" y="918"/>
                    <a:pt x="9790" y="704"/>
                  </a:cubicBezTo>
                  <a:cubicBezTo>
                    <a:pt x="9774" y="704"/>
                    <a:pt x="9759" y="720"/>
                    <a:pt x="9729" y="720"/>
                  </a:cubicBezTo>
                  <a:cubicBezTo>
                    <a:pt x="9690" y="720"/>
                    <a:pt x="9610" y="666"/>
                    <a:pt x="9531" y="666"/>
                  </a:cubicBezTo>
                  <a:cubicBezTo>
                    <a:pt x="9515" y="666"/>
                    <a:pt x="9499" y="669"/>
                    <a:pt x="9484" y="674"/>
                  </a:cubicBezTo>
                  <a:cubicBezTo>
                    <a:pt x="9430" y="689"/>
                    <a:pt x="9365" y="689"/>
                    <a:pt x="9300" y="689"/>
                  </a:cubicBezTo>
                  <a:cubicBezTo>
                    <a:pt x="9235" y="689"/>
                    <a:pt x="9170" y="689"/>
                    <a:pt x="9117" y="704"/>
                  </a:cubicBezTo>
                  <a:cubicBezTo>
                    <a:pt x="8994" y="750"/>
                    <a:pt x="9040" y="811"/>
                    <a:pt x="8887" y="811"/>
                  </a:cubicBezTo>
                  <a:cubicBezTo>
                    <a:pt x="8835" y="811"/>
                    <a:pt x="8772" y="821"/>
                    <a:pt x="8711" y="821"/>
                  </a:cubicBezTo>
                  <a:cubicBezTo>
                    <a:pt x="8666" y="821"/>
                    <a:pt x="8621" y="816"/>
                    <a:pt x="8581" y="796"/>
                  </a:cubicBezTo>
                  <a:cubicBezTo>
                    <a:pt x="8566" y="781"/>
                    <a:pt x="8428" y="720"/>
                    <a:pt x="8413" y="704"/>
                  </a:cubicBezTo>
                  <a:cubicBezTo>
                    <a:pt x="8317" y="704"/>
                    <a:pt x="8295" y="816"/>
                    <a:pt x="8191" y="816"/>
                  </a:cubicBezTo>
                  <a:cubicBezTo>
                    <a:pt x="8179" y="816"/>
                    <a:pt x="8167" y="814"/>
                    <a:pt x="8153" y="811"/>
                  </a:cubicBezTo>
                  <a:cubicBezTo>
                    <a:pt x="8112" y="770"/>
                    <a:pt x="8078" y="764"/>
                    <a:pt x="8028" y="764"/>
                  </a:cubicBezTo>
                  <a:cubicBezTo>
                    <a:pt x="8004" y="764"/>
                    <a:pt x="7975" y="765"/>
                    <a:pt x="7939" y="765"/>
                  </a:cubicBezTo>
                  <a:cubicBezTo>
                    <a:pt x="7801" y="765"/>
                    <a:pt x="7908" y="811"/>
                    <a:pt x="7801" y="857"/>
                  </a:cubicBezTo>
                  <a:cubicBezTo>
                    <a:pt x="7679" y="918"/>
                    <a:pt x="7557" y="918"/>
                    <a:pt x="7419" y="980"/>
                  </a:cubicBezTo>
                  <a:cubicBezTo>
                    <a:pt x="7378" y="1000"/>
                    <a:pt x="7347" y="1008"/>
                    <a:pt x="7322" y="1008"/>
                  </a:cubicBezTo>
                  <a:cubicBezTo>
                    <a:pt x="7215" y="1008"/>
                    <a:pt x="7222" y="857"/>
                    <a:pt x="7098" y="857"/>
                  </a:cubicBezTo>
                  <a:cubicBezTo>
                    <a:pt x="6961" y="857"/>
                    <a:pt x="6933" y="784"/>
                    <a:pt x="6858" y="784"/>
                  </a:cubicBezTo>
                  <a:cubicBezTo>
                    <a:pt x="6825" y="784"/>
                    <a:pt x="6782" y="799"/>
                    <a:pt x="6715" y="842"/>
                  </a:cubicBezTo>
                  <a:cubicBezTo>
                    <a:pt x="6687" y="864"/>
                    <a:pt x="6665" y="873"/>
                    <a:pt x="6646" y="873"/>
                  </a:cubicBezTo>
                  <a:cubicBezTo>
                    <a:pt x="6575" y="873"/>
                    <a:pt x="6565" y="738"/>
                    <a:pt x="6516" y="689"/>
                  </a:cubicBezTo>
                  <a:cubicBezTo>
                    <a:pt x="6494" y="658"/>
                    <a:pt x="6451" y="651"/>
                    <a:pt x="6407" y="651"/>
                  </a:cubicBezTo>
                  <a:cubicBezTo>
                    <a:pt x="6364" y="651"/>
                    <a:pt x="6318" y="658"/>
                    <a:pt x="6287" y="658"/>
                  </a:cubicBezTo>
                  <a:cubicBezTo>
                    <a:pt x="6180" y="658"/>
                    <a:pt x="6165" y="612"/>
                    <a:pt x="6149" y="612"/>
                  </a:cubicBezTo>
                  <a:cubicBezTo>
                    <a:pt x="6042" y="582"/>
                    <a:pt x="6042" y="597"/>
                    <a:pt x="5996" y="567"/>
                  </a:cubicBezTo>
                  <a:cubicBezTo>
                    <a:pt x="5996" y="567"/>
                    <a:pt x="5874" y="505"/>
                    <a:pt x="5966" y="505"/>
                  </a:cubicBezTo>
                  <a:cubicBezTo>
                    <a:pt x="6027" y="505"/>
                    <a:pt x="5798" y="414"/>
                    <a:pt x="5782" y="352"/>
                  </a:cubicBezTo>
                  <a:cubicBezTo>
                    <a:pt x="5629" y="368"/>
                    <a:pt x="5706" y="505"/>
                    <a:pt x="5645" y="567"/>
                  </a:cubicBezTo>
                  <a:cubicBezTo>
                    <a:pt x="5633" y="572"/>
                    <a:pt x="5596" y="576"/>
                    <a:pt x="5552" y="576"/>
                  </a:cubicBezTo>
                  <a:cubicBezTo>
                    <a:pt x="5477" y="576"/>
                    <a:pt x="5385" y="565"/>
                    <a:pt x="5385" y="536"/>
                  </a:cubicBezTo>
                  <a:cubicBezTo>
                    <a:pt x="5385" y="490"/>
                    <a:pt x="5339" y="490"/>
                    <a:pt x="5339" y="459"/>
                  </a:cubicBezTo>
                  <a:cubicBezTo>
                    <a:pt x="5323" y="398"/>
                    <a:pt x="5385" y="398"/>
                    <a:pt x="5385" y="352"/>
                  </a:cubicBezTo>
                  <a:cubicBezTo>
                    <a:pt x="5385" y="245"/>
                    <a:pt x="5461" y="199"/>
                    <a:pt x="5339" y="108"/>
                  </a:cubicBezTo>
                  <a:cubicBezTo>
                    <a:pt x="5321" y="120"/>
                    <a:pt x="5273" y="125"/>
                    <a:pt x="5206" y="125"/>
                  </a:cubicBezTo>
                  <a:cubicBezTo>
                    <a:pt x="4934" y="125"/>
                    <a:pt x="4351" y="43"/>
                    <a:pt x="4192" y="31"/>
                  </a:cubicBezTo>
                  <a:cubicBezTo>
                    <a:pt x="3748" y="1"/>
                    <a:pt x="4069" y="1"/>
                    <a:pt x="362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2"/>
            <p:cNvSpPr/>
            <p:nvPr/>
          </p:nvSpPr>
          <p:spPr>
            <a:xfrm>
              <a:off x="1063922" y="2177987"/>
              <a:ext cx="250860" cy="363027"/>
            </a:xfrm>
            <a:custGeom>
              <a:rect b="b" l="l" r="r" t="t"/>
              <a:pathLst>
                <a:path extrusionOk="0" h="17134" w="11840">
                  <a:moveTo>
                    <a:pt x="9224" y="7605"/>
                  </a:moveTo>
                  <a:cubicBezTo>
                    <a:pt x="9269" y="7773"/>
                    <a:pt x="9055" y="7666"/>
                    <a:pt x="9132" y="7865"/>
                  </a:cubicBezTo>
                  <a:cubicBezTo>
                    <a:pt x="9055" y="7819"/>
                    <a:pt x="9055" y="7697"/>
                    <a:pt x="9025" y="7605"/>
                  </a:cubicBezTo>
                  <a:close/>
                  <a:moveTo>
                    <a:pt x="7465" y="9471"/>
                  </a:moveTo>
                  <a:cubicBezTo>
                    <a:pt x="7496" y="9560"/>
                    <a:pt x="7456" y="9578"/>
                    <a:pt x="7400" y="9578"/>
                  </a:cubicBezTo>
                  <a:cubicBezTo>
                    <a:pt x="7364" y="9578"/>
                    <a:pt x="7321" y="9570"/>
                    <a:pt x="7286" y="9570"/>
                  </a:cubicBezTo>
                  <a:cubicBezTo>
                    <a:pt x="7245" y="9570"/>
                    <a:pt x="7215" y="9580"/>
                    <a:pt x="7220" y="9624"/>
                  </a:cubicBezTo>
                  <a:cubicBezTo>
                    <a:pt x="7143" y="9608"/>
                    <a:pt x="7235" y="9563"/>
                    <a:pt x="7220" y="9471"/>
                  </a:cubicBezTo>
                  <a:lnTo>
                    <a:pt x="7220" y="9471"/>
                  </a:lnTo>
                  <a:cubicBezTo>
                    <a:pt x="7296" y="9494"/>
                    <a:pt x="7319" y="9505"/>
                    <a:pt x="7342" y="9505"/>
                  </a:cubicBezTo>
                  <a:cubicBezTo>
                    <a:pt x="7365" y="9505"/>
                    <a:pt x="7388" y="9494"/>
                    <a:pt x="7465" y="9471"/>
                  </a:cubicBezTo>
                  <a:close/>
                  <a:moveTo>
                    <a:pt x="6330" y="7158"/>
                  </a:moveTo>
                  <a:cubicBezTo>
                    <a:pt x="6527" y="7158"/>
                    <a:pt x="6646" y="7605"/>
                    <a:pt x="6807" y="7605"/>
                  </a:cubicBezTo>
                  <a:cubicBezTo>
                    <a:pt x="6837" y="7605"/>
                    <a:pt x="6883" y="7528"/>
                    <a:pt x="6868" y="7513"/>
                  </a:cubicBezTo>
                  <a:lnTo>
                    <a:pt x="6868" y="7513"/>
                  </a:lnTo>
                  <a:cubicBezTo>
                    <a:pt x="6990" y="7620"/>
                    <a:pt x="7159" y="7773"/>
                    <a:pt x="7113" y="7957"/>
                  </a:cubicBezTo>
                  <a:cubicBezTo>
                    <a:pt x="7129" y="7920"/>
                    <a:pt x="7148" y="7906"/>
                    <a:pt x="7168" y="7906"/>
                  </a:cubicBezTo>
                  <a:cubicBezTo>
                    <a:pt x="7236" y="7906"/>
                    <a:pt x="7330" y="8066"/>
                    <a:pt x="7480" y="8066"/>
                  </a:cubicBezTo>
                  <a:cubicBezTo>
                    <a:pt x="7490" y="8066"/>
                    <a:pt x="7500" y="8065"/>
                    <a:pt x="7510" y="8064"/>
                  </a:cubicBezTo>
                  <a:cubicBezTo>
                    <a:pt x="7694" y="8048"/>
                    <a:pt x="7388" y="7880"/>
                    <a:pt x="7572" y="7865"/>
                  </a:cubicBezTo>
                  <a:lnTo>
                    <a:pt x="7572" y="7865"/>
                  </a:lnTo>
                  <a:cubicBezTo>
                    <a:pt x="7606" y="7903"/>
                    <a:pt x="7642" y="7916"/>
                    <a:pt x="7680" y="7916"/>
                  </a:cubicBezTo>
                  <a:cubicBezTo>
                    <a:pt x="7745" y="7916"/>
                    <a:pt x="7816" y="7878"/>
                    <a:pt x="7896" y="7878"/>
                  </a:cubicBezTo>
                  <a:cubicBezTo>
                    <a:pt x="7951" y="7878"/>
                    <a:pt x="8011" y="7896"/>
                    <a:pt x="8076" y="7957"/>
                  </a:cubicBezTo>
                  <a:cubicBezTo>
                    <a:pt x="7985" y="8033"/>
                    <a:pt x="7832" y="8064"/>
                    <a:pt x="7663" y="8064"/>
                  </a:cubicBezTo>
                  <a:cubicBezTo>
                    <a:pt x="7893" y="8217"/>
                    <a:pt x="8046" y="8431"/>
                    <a:pt x="8321" y="8523"/>
                  </a:cubicBezTo>
                  <a:cubicBezTo>
                    <a:pt x="8336" y="8691"/>
                    <a:pt x="8398" y="8813"/>
                    <a:pt x="8367" y="9027"/>
                  </a:cubicBezTo>
                  <a:cubicBezTo>
                    <a:pt x="8407" y="9056"/>
                    <a:pt x="8445" y="9065"/>
                    <a:pt x="8480" y="9065"/>
                  </a:cubicBezTo>
                  <a:cubicBezTo>
                    <a:pt x="8544" y="9065"/>
                    <a:pt x="8603" y="9036"/>
                    <a:pt x="8667" y="9036"/>
                  </a:cubicBezTo>
                  <a:cubicBezTo>
                    <a:pt x="8702" y="9036"/>
                    <a:pt x="8740" y="9045"/>
                    <a:pt x="8780" y="9073"/>
                  </a:cubicBezTo>
                  <a:cubicBezTo>
                    <a:pt x="8765" y="8923"/>
                    <a:pt x="8602" y="8522"/>
                    <a:pt x="8857" y="8522"/>
                  </a:cubicBezTo>
                  <a:cubicBezTo>
                    <a:pt x="8862" y="8522"/>
                    <a:pt x="8867" y="8522"/>
                    <a:pt x="8872" y="8523"/>
                  </a:cubicBezTo>
                  <a:cubicBezTo>
                    <a:pt x="8795" y="8446"/>
                    <a:pt x="8612" y="8446"/>
                    <a:pt x="8673" y="8217"/>
                  </a:cubicBezTo>
                  <a:lnTo>
                    <a:pt x="8673" y="8217"/>
                  </a:lnTo>
                  <a:cubicBezTo>
                    <a:pt x="8743" y="8265"/>
                    <a:pt x="8780" y="8283"/>
                    <a:pt x="8807" y="8283"/>
                  </a:cubicBezTo>
                  <a:cubicBezTo>
                    <a:pt x="8857" y="8283"/>
                    <a:pt x="8869" y="8220"/>
                    <a:pt x="8979" y="8171"/>
                  </a:cubicBezTo>
                  <a:cubicBezTo>
                    <a:pt x="9040" y="7987"/>
                    <a:pt x="8749" y="7926"/>
                    <a:pt x="8933" y="7819"/>
                  </a:cubicBezTo>
                  <a:lnTo>
                    <a:pt x="8933" y="7819"/>
                  </a:lnTo>
                  <a:cubicBezTo>
                    <a:pt x="9116" y="7895"/>
                    <a:pt x="9055" y="8125"/>
                    <a:pt x="9162" y="8125"/>
                  </a:cubicBezTo>
                  <a:cubicBezTo>
                    <a:pt x="9453" y="8125"/>
                    <a:pt x="9269" y="8308"/>
                    <a:pt x="9285" y="8324"/>
                  </a:cubicBezTo>
                  <a:cubicBezTo>
                    <a:pt x="9246" y="8304"/>
                    <a:pt x="9214" y="8296"/>
                    <a:pt x="9187" y="8296"/>
                  </a:cubicBezTo>
                  <a:cubicBezTo>
                    <a:pt x="9062" y="8296"/>
                    <a:pt x="9036" y="8471"/>
                    <a:pt x="8948" y="8584"/>
                  </a:cubicBezTo>
                  <a:cubicBezTo>
                    <a:pt x="8993" y="8685"/>
                    <a:pt x="8955" y="8745"/>
                    <a:pt x="9000" y="8745"/>
                  </a:cubicBezTo>
                  <a:cubicBezTo>
                    <a:pt x="9015" y="8745"/>
                    <a:pt x="9042" y="8737"/>
                    <a:pt x="9086" y="8721"/>
                  </a:cubicBezTo>
                  <a:lnTo>
                    <a:pt x="9086" y="8721"/>
                  </a:lnTo>
                  <a:cubicBezTo>
                    <a:pt x="9116" y="8874"/>
                    <a:pt x="8918" y="8798"/>
                    <a:pt x="9025" y="9027"/>
                  </a:cubicBezTo>
                  <a:cubicBezTo>
                    <a:pt x="9113" y="8924"/>
                    <a:pt x="9116" y="8721"/>
                    <a:pt x="9309" y="8721"/>
                  </a:cubicBezTo>
                  <a:cubicBezTo>
                    <a:pt x="9316" y="8721"/>
                    <a:pt x="9323" y="8721"/>
                    <a:pt x="9331" y="8721"/>
                  </a:cubicBezTo>
                  <a:cubicBezTo>
                    <a:pt x="9315" y="8844"/>
                    <a:pt x="9239" y="8920"/>
                    <a:pt x="9132" y="8966"/>
                  </a:cubicBezTo>
                  <a:cubicBezTo>
                    <a:pt x="9224" y="9027"/>
                    <a:pt x="9331" y="9073"/>
                    <a:pt x="9376" y="9180"/>
                  </a:cubicBezTo>
                  <a:cubicBezTo>
                    <a:pt x="9285" y="9333"/>
                    <a:pt x="9285" y="9471"/>
                    <a:pt x="9086" y="9578"/>
                  </a:cubicBezTo>
                  <a:cubicBezTo>
                    <a:pt x="9138" y="9617"/>
                    <a:pt x="9135" y="9744"/>
                    <a:pt x="9282" y="9744"/>
                  </a:cubicBezTo>
                  <a:cubicBezTo>
                    <a:pt x="9309" y="9744"/>
                    <a:pt x="9340" y="9740"/>
                    <a:pt x="9376" y="9731"/>
                  </a:cubicBezTo>
                  <a:lnTo>
                    <a:pt x="9376" y="9731"/>
                  </a:lnTo>
                  <a:cubicBezTo>
                    <a:pt x="9300" y="9869"/>
                    <a:pt x="9208" y="10067"/>
                    <a:pt x="9285" y="10251"/>
                  </a:cubicBezTo>
                  <a:cubicBezTo>
                    <a:pt x="9361" y="10465"/>
                    <a:pt x="9392" y="11199"/>
                    <a:pt x="9132" y="11490"/>
                  </a:cubicBezTo>
                  <a:cubicBezTo>
                    <a:pt x="9376" y="11582"/>
                    <a:pt x="9147" y="11903"/>
                    <a:pt x="9285" y="12148"/>
                  </a:cubicBezTo>
                  <a:cubicBezTo>
                    <a:pt x="9251" y="12181"/>
                    <a:pt x="9218" y="12192"/>
                    <a:pt x="9184" y="12192"/>
                  </a:cubicBezTo>
                  <a:cubicBezTo>
                    <a:pt x="9122" y="12192"/>
                    <a:pt x="9057" y="12157"/>
                    <a:pt x="8979" y="12148"/>
                  </a:cubicBezTo>
                  <a:cubicBezTo>
                    <a:pt x="8948" y="12270"/>
                    <a:pt x="8902" y="12377"/>
                    <a:pt x="8979" y="12499"/>
                  </a:cubicBezTo>
                  <a:cubicBezTo>
                    <a:pt x="9086" y="12683"/>
                    <a:pt x="9055" y="13111"/>
                    <a:pt x="8979" y="13356"/>
                  </a:cubicBezTo>
                  <a:cubicBezTo>
                    <a:pt x="8780" y="13019"/>
                    <a:pt x="8933" y="12943"/>
                    <a:pt x="8826" y="12515"/>
                  </a:cubicBezTo>
                  <a:cubicBezTo>
                    <a:pt x="8697" y="12515"/>
                    <a:pt x="8769" y="12903"/>
                    <a:pt x="8654" y="12903"/>
                  </a:cubicBezTo>
                  <a:cubicBezTo>
                    <a:pt x="8646" y="12903"/>
                    <a:pt x="8637" y="12901"/>
                    <a:pt x="8627" y="12897"/>
                  </a:cubicBezTo>
                  <a:cubicBezTo>
                    <a:pt x="8428" y="12209"/>
                    <a:pt x="7755" y="12224"/>
                    <a:pt x="6960" y="11796"/>
                  </a:cubicBezTo>
                  <a:cubicBezTo>
                    <a:pt x="6960" y="11796"/>
                    <a:pt x="6746" y="11673"/>
                    <a:pt x="6654" y="11597"/>
                  </a:cubicBezTo>
                  <a:cubicBezTo>
                    <a:pt x="6670" y="11572"/>
                    <a:pt x="6695" y="11562"/>
                    <a:pt x="6724" y="11562"/>
                  </a:cubicBezTo>
                  <a:cubicBezTo>
                    <a:pt x="6804" y="11562"/>
                    <a:pt x="6915" y="11641"/>
                    <a:pt x="6960" y="11719"/>
                  </a:cubicBezTo>
                  <a:cubicBezTo>
                    <a:pt x="6990" y="11683"/>
                    <a:pt x="7017" y="11670"/>
                    <a:pt x="7041" y="11670"/>
                  </a:cubicBezTo>
                  <a:cubicBezTo>
                    <a:pt x="7103" y="11670"/>
                    <a:pt x="7144" y="11760"/>
                    <a:pt x="7159" y="11760"/>
                  </a:cubicBezTo>
                  <a:cubicBezTo>
                    <a:pt x="7167" y="11760"/>
                    <a:pt x="7167" y="11731"/>
                    <a:pt x="7159" y="11643"/>
                  </a:cubicBezTo>
                  <a:cubicBezTo>
                    <a:pt x="7271" y="11643"/>
                    <a:pt x="7241" y="11862"/>
                    <a:pt x="7414" y="11862"/>
                  </a:cubicBezTo>
                  <a:cubicBezTo>
                    <a:pt x="7429" y="11862"/>
                    <a:pt x="7446" y="11861"/>
                    <a:pt x="7465" y="11857"/>
                  </a:cubicBezTo>
                  <a:cubicBezTo>
                    <a:pt x="7602" y="11857"/>
                    <a:pt x="7431" y="11586"/>
                    <a:pt x="7561" y="11586"/>
                  </a:cubicBezTo>
                  <a:cubicBezTo>
                    <a:pt x="7575" y="11586"/>
                    <a:pt x="7594" y="11589"/>
                    <a:pt x="7617" y="11597"/>
                  </a:cubicBezTo>
                  <a:lnTo>
                    <a:pt x="7617" y="11949"/>
                  </a:lnTo>
                  <a:cubicBezTo>
                    <a:pt x="7766" y="11926"/>
                    <a:pt x="7906" y="11861"/>
                    <a:pt x="8037" y="11861"/>
                  </a:cubicBezTo>
                  <a:cubicBezTo>
                    <a:pt x="8082" y="11861"/>
                    <a:pt x="8125" y="11868"/>
                    <a:pt x="8168" y="11888"/>
                  </a:cubicBezTo>
                  <a:cubicBezTo>
                    <a:pt x="8001" y="12028"/>
                    <a:pt x="8177" y="12164"/>
                    <a:pt x="8349" y="12164"/>
                  </a:cubicBezTo>
                  <a:cubicBezTo>
                    <a:pt x="8476" y="12164"/>
                    <a:pt x="8601" y="12089"/>
                    <a:pt x="8581" y="11888"/>
                  </a:cubicBezTo>
                  <a:lnTo>
                    <a:pt x="8581" y="11888"/>
                  </a:lnTo>
                  <a:cubicBezTo>
                    <a:pt x="8725" y="11939"/>
                    <a:pt x="8793" y="12025"/>
                    <a:pt x="8896" y="12025"/>
                  </a:cubicBezTo>
                  <a:cubicBezTo>
                    <a:pt x="8946" y="12025"/>
                    <a:pt x="9005" y="12004"/>
                    <a:pt x="9086" y="11949"/>
                  </a:cubicBezTo>
                  <a:cubicBezTo>
                    <a:pt x="9071" y="11780"/>
                    <a:pt x="8902" y="11780"/>
                    <a:pt x="8872" y="11643"/>
                  </a:cubicBezTo>
                  <a:cubicBezTo>
                    <a:pt x="8741" y="11708"/>
                    <a:pt x="8696" y="11812"/>
                    <a:pt x="8571" y="11812"/>
                  </a:cubicBezTo>
                  <a:cubicBezTo>
                    <a:pt x="8520" y="11812"/>
                    <a:pt x="8456" y="11794"/>
                    <a:pt x="8367" y="11750"/>
                  </a:cubicBezTo>
                  <a:cubicBezTo>
                    <a:pt x="8382" y="11383"/>
                    <a:pt x="8826" y="11704"/>
                    <a:pt x="8933" y="11398"/>
                  </a:cubicBezTo>
                  <a:cubicBezTo>
                    <a:pt x="8940" y="11357"/>
                    <a:pt x="8882" y="11334"/>
                    <a:pt x="8823" y="11334"/>
                  </a:cubicBezTo>
                  <a:cubicBezTo>
                    <a:pt x="8750" y="11334"/>
                    <a:pt x="8677" y="11368"/>
                    <a:pt x="8719" y="11444"/>
                  </a:cubicBezTo>
                  <a:cubicBezTo>
                    <a:pt x="8615" y="11392"/>
                    <a:pt x="8688" y="11229"/>
                    <a:pt x="8806" y="11229"/>
                  </a:cubicBezTo>
                  <a:cubicBezTo>
                    <a:pt x="8827" y="11229"/>
                    <a:pt x="8849" y="11234"/>
                    <a:pt x="8872" y="11245"/>
                  </a:cubicBezTo>
                  <a:cubicBezTo>
                    <a:pt x="8857" y="11143"/>
                    <a:pt x="8660" y="10984"/>
                    <a:pt x="8898" y="10984"/>
                  </a:cubicBezTo>
                  <a:cubicBezTo>
                    <a:pt x="8909" y="10984"/>
                    <a:pt x="8920" y="10984"/>
                    <a:pt x="8933" y="10985"/>
                  </a:cubicBezTo>
                  <a:cubicBezTo>
                    <a:pt x="8734" y="10832"/>
                    <a:pt x="8933" y="10771"/>
                    <a:pt x="8627" y="10633"/>
                  </a:cubicBezTo>
                  <a:cubicBezTo>
                    <a:pt x="8811" y="10557"/>
                    <a:pt x="9055" y="10572"/>
                    <a:pt x="9086" y="10327"/>
                  </a:cubicBezTo>
                  <a:cubicBezTo>
                    <a:pt x="8948" y="10281"/>
                    <a:pt x="8703" y="10205"/>
                    <a:pt x="8719" y="9884"/>
                  </a:cubicBezTo>
                  <a:cubicBezTo>
                    <a:pt x="8668" y="9884"/>
                    <a:pt x="8556" y="9823"/>
                    <a:pt x="8468" y="9823"/>
                  </a:cubicBezTo>
                  <a:cubicBezTo>
                    <a:pt x="8425" y="9823"/>
                    <a:pt x="8387" y="9838"/>
                    <a:pt x="8367" y="9884"/>
                  </a:cubicBezTo>
                  <a:cubicBezTo>
                    <a:pt x="8284" y="9884"/>
                    <a:pt x="8301" y="9772"/>
                    <a:pt x="8205" y="9772"/>
                  </a:cubicBezTo>
                  <a:cubicBezTo>
                    <a:pt x="8194" y="9772"/>
                    <a:pt x="8182" y="9774"/>
                    <a:pt x="8168" y="9777"/>
                  </a:cubicBezTo>
                  <a:cubicBezTo>
                    <a:pt x="7801" y="9742"/>
                    <a:pt x="8139" y="9725"/>
                    <a:pt x="8409" y="9725"/>
                  </a:cubicBezTo>
                  <a:cubicBezTo>
                    <a:pt x="8499" y="9725"/>
                    <a:pt x="8581" y="9727"/>
                    <a:pt x="8627" y="9731"/>
                  </a:cubicBezTo>
                  <a:cubicBezTo>
                    <a:pt x="8611" y="9495"/>
                    <a:pt x="8414" y="9425"/>
                    <a:pt x="8184" y="9425"/>
                  </a:cubicBezTo>
                  <a:cubicBezTo>
                    <a:pt x="7966" y="9425"/>
                    <a:pt x="7720" y="9487"/>
                    <a:pt x="7572" y="9532"/>
                  </a:cubicBezTo>
                  <a:cubicBezTo>
                    <a:pt x="7373" y="9318"/>
                    <a:pt x="8076" y="9563"/>
                    <a:pt x="7923" y="9226"/>
                  </a:cubicBezTo>
                  <a:cubicBezTo>
                    <a:pt x="7948" y="9218"/>
                    <a:pt x="7968" y="9215"/>
                    <a:pt x="7984" y="9215"/>
                  </a:cubicBezTo>
                  <a:cubicBezTo>
                    <a:pt x="8054" y="9215"/>
                    <a:pt x="8066" y="9273"/>
                    <a:pt x="8145" y="9273"/>
                  </a:cubicBezTo>
                  <a:cubicBezTo>
                    <a:pt x="8152" y="9273"/>
                    <a:pt x="8160" y="9273"/>
                    <a:pt x="8168" y="9272"/>
                  </a:cubicBezTo>
                  <a:cubicBezTo>
                    <a:pt x="8229" y="9058"/>
                    <a:pt x="8306" y="8721"/>
                    <a:pt x="8015" y="8721"/>
                  </a:cubicBezTo>
                  <a:cubicBezTo>
                    <a:pt x="8070" y="8680"/>
                    <a:pt x="8038" y="8564"/>
                    <a:pt x="8133" y="8564"/>
                  </a:cubicBezTo>
                  <a:cubicBezTo>
                    <a:pt x="8143" y="8564"/>
                    <a:pt x="8155" y="8565"/>
                    <a:pt x="8168" y="8568"/>
                  </a:cubicBezTo>
                  <a:cubicBezTo>
                    <a:pt x="7985" y="8507"/>
                    <a:pt x="7832" y="8400"/>
                    <a:pt x="7770" y="8217"/>
                  </a:cubicBezTo>
                  <a:cubicBezTo>
                    <a:pt x="7605" y="8286"/>
                    <a:pt x="7751" y="8579"/>
                    <a:pt x="7477" y="8579"/>
                  </a:cubicBezTo>
                  <a:cubicBezTo>
                    <a:pt x="7447" y="8579"/>
                    <a:pt x="7413" y="8576"/>
                    <a:pt x="7373" y="8568"/>
                  </a:cubicBezTo>
                  <a:cubicBezTo>
                    <a:pt x="7388" y="8446"/>
                    <a:pt x="7587" y="8523"/>
                    <a:pt x="7617" y="8415"/>
                  </a:cubicBezTo>
                  <a:cubicBezTo>
                    <a:pt x="7526" y="8385"/>
                    <a:pt x="7541" y="8262"/>
                    <a:pt x="7465" y="8217"/>
                  </a:cubicBezTo>
                  <a:cubicBezTo>
                    <a:pt x="7457" y="8216"/>
                    <a:pt x="7449" y="8216"/>
                    <a:pt x="7442" y="8216"/>
                  </a:cubicBezTo>
                  <a:cubicBezTo>
                    <a:pt x="7266" y="8216"/>
                    <a:pt x="7261" y="8388"/>
                    <a:pt x="7159" y="8461"/>
                  </a:cubicBezTo>
                  <a:cubicBezTo>
                    <a:pt x="7225" y="8223"/>
                    <a:pt x="7233" y="8139"/>
                    <a:pt x="7144" y="8139"/>
                  </a:cubicBezTo>
                  <a:cubicBezTo>
                    <a:pt x="7090" y="8139"/>
                    <a:pt x="7001" y="8170"/>
                    <a:pt x="6868" y="8217"/>
                  </a:cubicBezTo>
                  <a:cubicBezTo>
                    <a:pt x="6684" y="8125"/>
                    <a:pt x="6975" y="8110"/>
                    <a:pt x="7006" y="8064"/>
                  </a:cubicBezTo>
                  <a:cubicBezTo>
                    <a:pt x="6868" y="7911"/>
                    <a:pt x="6715" y="7742"/>
                    <a:pt x="6501" y="7666"/>
                  </a:cubicBezTo>
                  <a:cubicBezTo>
                    <a:pt x="6654" y="7452"/>
                    <a:pt x="6379" y="7314"/>
                    <a:pt x="6302" y="7161"/>
                  </a:cubicBezTo>
                  <a:cubicBezTo>
                    <a:pt x="6312" y="7159"/>
                    <a:pt x="6321" y="7158"/>
                    <a:pt x="6330" y="7158"/>
                  </a:cubicBezTo>
                  <a:close/>
                  <a:moveTo>
                    <a:pt x="10615" y="13708"/>
                  </a:moveTo>
                  <a:cubicBezTo>
                    <a:pt x="10638" y="13708"/>
                    <a:pt x="10661" y="13723"/>
                    <a:pt x="10692" y="13754"/>
                  </a:cubicBezTo>
                  <a:cubicBezTo>
                    <a:pt x="10738" y="13815"/>
                    <a:pt x="10768" y="13861"/>
                    <a:pt x="10692" y="13922"/>
                  </a:cubicBezTo>
                  <a:cubicBezTo>
                    <a:pt x="10658" y="13929"/>
                    <a:pt x="10631" y="13932"/>
                    <a:pt x="10608" y="13932"/>
                  </a:cubicBezTo>
                  <a:cubicBezTo>
                    <a:pt x="10528" y="13932"/>
                    <a:pt x="10515" y="13885"/>
                    <a:pt x="10539" y="13754"/>
                  </a:cubicBezTo>
                  <a:cubicBezTo>
                    <a:pt x="10570" y="13723"/>
                    <a:pt x="10592" y="13708"/>
                    <a:pt x="10615" y="13708"/>
                  </a:cubicBezTo>
                  <a:close/>
                  <a:moveTo>
                    <a:pt x="7971" y="1"/>
                  </a:moveTo>
                  <a:cubicBezTo>
                    <a:pt x="7902" y="1"/>
                    <a:pt x="7847" y="14"/>
                    <a:pt x="7816" y="49"/>
                  </a:cubicBezTo>
                  <a:cubicBezTo>
                    <a:pt x="7954" y="79"/>
                    <a:pt x="7725" y="171"/>
                    <a:pt x="7663" y="248"/>
                  </a:cubicBezTo>
                  <a:cubicBezTo>
                    <a:pt x="7636" y="176"/>
                    <a:pt x="7604" y="146"/>
                    <a:pt x="7564" y="146"/>
                  </a:cubicBezTo>
                  <a:cubicBezTo>
                    <a:pt x="7535" y="146"/>
                    <a:pt x="7503" y="161"/>
                    <a:pt x="7465" y="186"/>
                  </a:cubicBezTo>
                  <a:cubicBezTo>
                    <a:pt x="7419" y="217"/>
                    <a:pt x="7495" y="324"/>
                    <a:pt x="7434" y="355"/>
                  </a:cubicBezTo>
                  <a:cubicBezTo>
                    <a:pt x="7388" y="385"/>
                    <a:pt x="7342" y="385"/>
                    <a:pt x="7312" y="401"/>
                  </a:cubicBezTo>
                  <a:cubicBezTo>
                    <a:pt x="7266" y="416"/>
                    <a:pt x="7113" y="431"/>
                    <a:pt x="7067" y="523"/>
                  </a:cubicBezTo>
                  <a:cubicBezTo>
                    <a:pt x="7036" y="599"/>
                    <a:pt x="7021" y="645"/>
                    <a:pt x="6914" y="645"/>
                  </a:cubicBezTo>
                  <a:cubicBezTo>
                    <a:pt x="6899" y="523"/>
                    <a:pt x="6868" y="569"/>
                    <a:pt x="6853" y="446"/>
                  </a:cubicBezTo>
                  <a:cubicBezTo>
                    <a:pt x="6845" y="455"/>
                    <a:pt x="6762" y="471"/>
                    <a:pt x="6676" y="471"/>
                  </a:cubicBezTo>
                  <a:cubicBezTo>
                    <a:pt x="6600" y="471"/>
                    <a:pt x="6521" y="459"/>
                    <a:pt x="6486" y="416"/>
                  </a:cubicBezTo>
                  <a:cubicBezTo>
                    <a:pt x="6481" y="412"/>
                    <a:pt x="6475" y="410"/>
                    <a:pt x="6467" y="410"/>
                  </a:cubicBezTo>
                  <a:cubicBezTo>
                    <a:pt x="6418" y="410"/>
                    <a:pt x="6309" y="479"/>
                    <a:pt x="6256" y="492"/>
                  </a:cubicBezTo>
                  <a:cubicBezTo>
                    <a:pt x="6159" y="419"/>
                    <a:pt x="6053" y="394"/>
                    <a:pt x="5942" y="394"/>
                  </a:cubicBezTo>
                  <a:cubicBezTo>
                    <a:pt x="5722" y="394"/>
                    <a:pt x="5482" y="490"/>
                    <a:pt x="5252" y="490"/>
                  </a:cubicBezTo>
                  <a:cubicBezTo>
                    <a:pt x="5140" y="490"/>
                    <a:pt x="5030" y="468"/>
                    <a:pt x="4925" y="401"/>
                  </a:cubicBezTo>
                  <a:cubicBezTo>
                    <a:pt x="4843" y="345"/>
                    <a:pt x="4760" y="334"/>
                    <a:pt x="4674" y="334"/>
                  </a:cubicBezTo>
                  <a:cubicBezTo>
                    <a:pt x="4617" y="334"/>
                    <a:pt x="4558" y="339"/>
                    <a:pt x="4497" y="339"/>
                  </a:cubicBezTo>
                  <a:cubicBezTo>
                    <a:pt x="4375" y="339"/>
                    <a:pt x="4497" y="446"/>
                    <a:pt x="4329" y="446"/>
                  </a:cubicBezTo>
                  <a:lnTo>
                    <a:pt x="1117" y="446"/>
                  </a:lnTo>
                  <a:cubicBezTo>
                    <a:pt x="1040" y="538"/>
                    <a:pt x="1178" y="599"/>
                    <a:pt x="1117" y="752"/>
                  </a:cubicBezTo>
                  <a:cubicBezTo>
                    <a:pt x="1111" y="761"/>
                    <a:pt x="1103" y="764"/>
                    <a:pt x="1095" y="764"/>
                  </a:cubicBezTo>
                  <a:cubicBezTo>
                    <a:pt x="1074" y="764"/>
                    <a:pt x="1047" y="744"/>
                    <a:pt x="1030" y="744"/>
                  </a:cubicBezTo>
                  <a:cubicBezTo>
                    <a:pt x="1018" y="744"/>
                    <a:pt x="1010" y="753"/>
                    <a:pt x="1010" y="783"/>
                  </a:cubicBezTo>
                  <a:cubicBezTo>
                    <a:pt x="1010" y="844"/>
                    <a:pt x="1040" y="921"/>
                    <a:pt x="979" y="982"/>
                  </a:cubicBezTo>
                  <a:cubicBezTo>
                    <a:pt x="933" y="1028"/>
                    <a:pt x="842" y="1196"/>
                    <a:pt x="887" y="1226"/>
                  </a:cubicBezTo>
                  <a:cubicBezTo>
                    <a:pt x="918" y="1257"/>
                    <a:pt x="796" y="1762"/>
                    <a:pt x="994" y="1762"/>
                  </a:cubicBezTo>
                  <a:cubicBezTo>
                    <a:pt x="1056" y="1762"/>
                    <a:pt x="1117" y="1945"/>
                    <a:pt x="1270" y="1961"/>
                  </a:cubicBezTo>
                  <a:lnTo>
                    <a:pt x="1270" y="2052"/>
                  </a:lnTo>
                  <a:cubicBezTo>
                    <a:pt x="1258" y="2051"/>
                    <a:pt x="1247" y="2050"/>
                    <a:pt x="1237" y="2050"/>
                  </a:cubicBezTo>
                  <a:cubicBezTo>
                    <a:pt x="1130" y="2050"/>
                    <a:pt x="1117" y="2122"/>
                    <a:pt x="1117" y="2205"/>
                  </a:cubicBezTo>
                  <a:cubicBezTo>
                    <a:pt x="1109" y="2267"/>
                    <a:pt x="1105" y="2270"/>
                    <a:pt x="1111" y="2270"/>
                  </a:cubicBezTo>
                  <a:cubicBezTo>
                    <a:pt x="1112" y="2270"/>
                    <a:pt x="1113" y="2270"/>
                    <a:pt x="1114" y="2270"/>
                  </a:cubicBezTo>
                  <a:cubicBezTo>
                    <a:pt x="1122" y="2270"/>
                    <a:pt x="1136" y="2273"/>
                    <a:pt x="1163" y="2312"/>
                  </a:cubicBezTo>
                  <a:cubicBezTo>
                    <a:pt x="1285" y="2481"/>
                    <a:pt x="1392" y="2450"/>
                    <a:pt x="1163" y="2618"/>
                  </a:cubicBezTo>
                  <a:cubicBezTo>
                    <a:pt x="1270" y="2710"/>
                    <a:pt x="1224" y="2970"/>
                    <a:pt x="1270" y="3123"/>
                  </a:cubicBezTo>
                  <a:cubicBezTo>
                    <a:pt x="1346" y="3184"/>
                    <a:pt x="1316" y="3230"/>
                    <a:pt x="1270" y="3337"/>
                  </a:cubicBezTo>
                  <a:cubicBezTo>
                    <a:pt x="1224" y="3475"/>
                    <a:pt x="1377" y="3490"/>
                    <a:pt x="1362" y="3567"/>
                  </a:cubicBezTo>
                  <a:cubicBezTo>
                    <a:pt x="1362" y="3704"/>
                    <a:pt x="1178" y="3766"/>
                    <a:pt x="1209" y="3980"/>
                  </a:cubicBezTo>
                  <a:cubicBezTo>
                    <a:pt x="1224" y="3964"/>
                    <a:pt x="1285" y="3949"/>
                    <a:pt x="1300" y="3934"/>
                  </a:cubicBezTo>
                  <a:lnTo>
                    <a:pt x="1300" y="3934"/>
                  </a:lnTo>
                  <a:cubicBezTo>
                    <a:pt x="1545" y="4087"/>
                    <a:pt x="1224" y="4179"/>
                    <a:pt x="1316" y="4332"/>
                  </a:cubicBezTo>
                  <a:cubicBezTo>
                    <a:pt x="1362" y="4393"/>
                    <a:pt x="1469" y="4393"/>
                    <a:pt x="1515" y="4484"/>
                  </a:cubicBezTo>
                  <a:cubicBezTo>
                    <a:pt x="1545" y="4546"/>
                    <a:pt x="1530" y="4760"/>
                    <a:pt x="1515" y="4836"/>
                  </a:cubicBezTo>
                  <a:cubicBezTo>
                    <a:pt x="1515" y="4835"/>
                    <a:pt x="1514" y="4834"/>
                    <a:pt x="1512" y="4834"/>
                  </a:cubicBezTo>
                  <a:cubicBezTo>
                    <a:pt x="1500" y="4834"/>
                    <a:pt x="1437" y="4884"/>
                    <a:pt x="1425" y="4884"/>
                  </a:cubicBezTo>
                  <a:cubicBezTo>
                    <a:pt x="1424" y="4884"/>
                    <a:pt x="1423" y="4884"/>
                    <a:pt x="1423" y="4882"/>
                  </a:cubicBezTo>
                  <a:lnTo>
                    <a:pt x="1423" y="4882"/>
                  </a:lnTo>
                  <a:cubicBezTo>
                    <a:pt x="1423" y="5020"/>
                    <a:pt x="1560" y="5020"/>
                    <a:pt x="1560" y="5035"/>
                  </a:cubicBezTo>
                  <a:cubicBezTo>
                    <a:pt x="1576" y="5127"/>
                    <a:pt x="1346" y="5402"/>
                    <a:pt x="1270" y="5433"/>
                  </a:cubicBezTo>
                  <a:cubicBezTo>
                    <a:pt x="1377" y="5540"/>
                    <a:pt x="1224" y="5555"/>
                    <a:pt x="1270" y="5632"/>
                  </a:cubicBezTo>
                  <a:cubicBezTo>
                    <a:pt x="1331" y="5754"/>
                    <a:pt x="1499" y="5678"/>
                    <a:pt x="1560" y="5739"/>
                  </a:cubicBezTo>
                  <a:cubicBezTo>
                    <a:pt x="1575" y="5754"/>
                    <a:pt x="1662" y="5984"/>
                    <a:pt x="1667" y="5984"/>
                  </a:cubicBezTo>
                  <a:cubicBezTo>
                    <a:pt x="1667" y="5984"/>
                    <a:pt x="1667" y="5984"/>
                    <a:pt x="1667" y="5983"/>
                  </a:cubicBezTo>
                  <a:cubicBezTo>
                    <a:pt x="1698" y="6075"/>
                    <a:pt x="1744" y="6289"/>
                    <a:pt x="1667" y="6351"/>
                  </a:cubicBezTo>
                  <a:lnTo>
                    <a:pt x="1775" y="6351"/>
                  </a:lnTo>
                  <a:cubicBezTo>
                    <a:pt x="1820" y="6702"/>
                    <a:pt x="1882" y="7054"/>
                    <a:pt x="1943" y="7406"/>
                  </a:cubicBezTo>
                  <a:cubicBezTo>
                    <a:pt x="1958" y="7559"/>
                    <a:pt x="1989" y="7727"/>
                    <a:pt x="2019" y="7880"/>
                  </a:cubicBezTo>
                  <a:cubicBezTo>
                    <a:pt x="2030" y="7935"/>
                    <a:pt x="1924" y="7982"/>
                    <a:pt x="1846" y="7982"/>
                  </a:cubicBezTo>
                  <a:cubicBezTo>
                    <a:pt x="1814" y="7982"/>
                    <a:pt x="1788" y="7974"/>
                    <a:pt x="1775" y="7957"/>
                  </a:cubicBezTo>
                  <a:cubicBezTo>
                    <a:pt x="1606" y="8094"/>
                    <a:pt x="1775" y="8079"/>
                    <a:pt x="1775" y="8262"/>
                  </a:cubicBezTo>
                  <a:cubicBezTo>
                    <a:pt x="1759" y="8400"/>
                    <a:pt x="1576" y="8354"/>
                    <a:pt x="1469" y="8461"/>
                  </a:cubicBezTo>
                  <a:cubicBezTo>
                    <a:pt x="1423" y="8523"/>
                    <a:pt x="1254" y="8630"/>
                    <a:pt x="1254" y="8645"/>
                  </a:cubicBezTo>
                  <a:cubicBezTo>
                    <a:pt x="1224" y="8783"/>
                    <a:pt x="1163" y="8859"/>
                    <a:pt x="1117" y="8966"/>
                  </a:cubicBezTo>
                  <a:cubicBezTo>
                    <a:pt x="1010" y="9180"/>
                    <a:pt x="857" y="9425"/>
                    <a:pt x="857" y="9670"/>
                  </a:cubicBezTo>
                  <a:cubicBezTo>
                    <a:pt x="857" y="9930"/>
                    <a:pt x="704" y="10159"/>
                    <a:pt x="704" y="10419"/>
                  </a:cubicBezTo>
                  <a:cubicBezTo>
                    <a:pt x="704" y="10480"/>
                    <a:pt x="842" y="10496"/>
                    <a:pt x="796" y="10542"/>
                  </a:cubicBezTo>
                  <a:cubicBezTo>
                    <a:pt x="734" y="10618"/>
                    <a:pt x="689" y="10694"/>
                    <a:pt x="627" y="10756"/>
                  </a:cubicBezTo>
                  <a:cubicBezTo>
                    <a:pt x="597" y="10802"/>
                    <a:pt x="643" y="10893"/>
                    <a:pt x="612" y="10924"/>
                  </a:cubicBezTo>
                  <a:cubicBezTo>
                    <a:pt x="598" y="10938"/>
                    <a:pt x="582" y="10942"/>
                    <a:pt x="564" y="10942"/>
                  </a:cubicBezTo>
                  <a:cubicBezTo>
                    <a:pt x="528" y="10942"/>
                    <a:pt x="487" y="10924"/>
                    <a:pt x="453" y="10924"/>
                  </a:cubicBezTo>
                  <a:cubicBezTo>
                    <a:pt x="429" y="10924"/>
                    <a:pt x="408" y="10934"/>
                    <a:pt x="398" y="10970"/>
                  </a:cubicBezTo>
                  <a:cubicBezTo>
                    <a:pt x="306" y="11230"/>
                    <a:pt x="16" y="11459"/>
                    <a:pt x="61" y="11735"/>
                  </a:cubicBezTo>
                  <a:cubicBezTo>
                    <a:pt x="61" y="11780"/>
                    <a:pt x="153" y="11796"/>
                    <a:pt x="153" y="11857"/>
                  </a:cubicBezTo>
                  <a:cubicBezTo>
                    <a:pt x="153" y="11918"/>
                    <a:pt x="107" y="11918"/>
                    <a:pt x="107" y="11995"/>
                  </a:cubicBezTo>
                  <a:cubicBezTo>
                    <a:pt x="107" y="12035"/>
                    <a:pt x="95" y="12046"/>
                    <a:pt x="80" y="12046"/>
                  </a:cubicBezTo>
                  <a:cubicBezTo>
                    <a:pt x="64" y="12046"/>
                    <a:pt x="44" y="12035"/>
                    <a:pt x="28" y="12035"/>
                  </a:cubicBezTo>
                  <a:cubicBezTo>
                    <a:pt x="12" y="12035"/>
                    <a:pt x="0" y="12046"/>
                    <a:pt x="0" y="12086"/>
                  </a:cubicBezTo>
                  <a:cubicBezTo>
                    <a:pt x="0" y="12178"/>
                    <a:pt x="61" y="12117"/>
                    <a:pt x="61" y="12239"/>
                  </a:cubicBezTo>
                  <a:cubicBezTo>
                    <a:pt x="61" y="12515"/>
                    <a:pt x="199" y="12775"/>
                    <a:pt x="199" y="13050"/>
                  </a:cubicBezTo>
                  <a:cubicBezTo>
                    <a:pt x="199" y="13096"/>
                    <a:pt x="337" y="13264"/>
                    <a:pt x="383" y="13341"/>
                  </a:cubicBezTo>
                  <a:cubicBezTo>
                    <a:pt x="444" y="13463"/>
                    <a:pt x="444" y="13616"/>
                    <a:pt x="459" y="13754"/>
                  </a:cubicBezTo>
                  <a:cubicBezTo>
                    <a:pt x="474" y="13891"/>
                    <a:pt x="581" y="14014"/>
                    <a:pt x="658" y="14136"/>
                  </a:cubicBezTo>
                  <a:cubicBezTo>
                    <a:pt x="704" y="14228"/>
                    <a:pt x="627" y="14457"/>
                    <a:pt x="612" y="14564"/>
                  </a:cubicBezTo>
                  <a:cubicBezTo>
                    <a:pt x="673" y="14549"/>
                    <a:pt x="750" y="14518"/>
                    <a:pt x="811" y="14503"/>
                  </a:cubicBezTo>
                  <a:lnTo>
                    <a:pt x="811" y="14503"/>
                  </a:lnTo>
                  <a:lnTo>
                    <a:pt x="765" y="14763"/>
                  </a:lnTo>
                  <a:cubicBezTo>
                    <a:pt x="781" y="14779"/>
                    <a:pt x="848" y="14800"/>
                    <a:pt x="908" y="14800"/>
                  </a:cubicBezTo>
                  <a:cubicBezTo>
                    <a:pt x="962" y="14800"/>
                    <a:pt x="1010" y="14783"/>
                    <a:pt x="1010" y="14733"/>
                  </a:cubicBezTo>
                  <a:cubicBezTo>
                    <a:pt x="1070" y="14763"/>
                    <a:pt x="1098" y="14813"/>
                    <a:pt x="1135" y="14813"/>
                  </a:cubicBezTo>
                  <a:cubicBezTo>
                    <a:pt x="1155" y="14813"/>
                    <a:pt x="1177" y="14800"/>
                    <a:pt x="1209" y="14763"/>
                  </a:cubicBezTo>
                  <a:lnTo>
                    <a:pt x="1316" y="14855"/>
                  </a:lnTo>
                  <a:cubicBezTo>
                    <a:pt x="1209" y="14947"/>
                    <a:pt x="1346" y="15222"/>
                    <a:pt x="1407" y="15344"/>
                  </a:cubicBezTo>
                  <a:cubicBezTo>
                    <a:pt x="1469" y="15467"/>
                    <a:pt x="1423" y="15513"/>
                    <a:pt x="1300" y="15513"/>
                  </a:cubicBezTo>
                  <a:cubicBezTo>
                    <a:pt x="1270" y="15513"/>
                    <a:pt x="1239" y="15620"/>
                    <a:pt x="1209" y="15666"/>
                  </a:cubicBezTo>
                  <a:cubicBezTo>
                    <a:pt x="1270" y="15727"/>
                    <a:pt x="1254" y="15757"/>
                    <a:pt x="1316" y="15773"/>
                  </a:cubicBezTo>
                  <a:cubicBezTo>
                    <a:pt x="1300" y="15788"/>
                    <a:pt x="1285" y="15849"/>
                    <a:pt x="1270" y="15864"/>
                  </a:cubicBezTo>
                  <a:cubicBezTo>
                    <a:pt x="1316" y="15941"/>
                    <a:pt x="1331" y="15956"/>
                    <a:pt x="1316" y="15971"/>
                  </a:cubicBezTo>
                  <a:cubicBezTo>
                    <a:pt x="1407" y="16002"/>
                    <a:pt x="1362" y="16124"/>
                    <a:pt x="1316" y="16170"/>
                  </a:cubicBezTo>
                  <a:lnTo>
                    <a:pt x="1270" y="16124"/>
                  </a:lnTo>
                  <a:cubicBezTo>
                    <a:pt x="1270" y="16140"/>
                    <a:pt x="1224" y="16155"/>
                    <a:pt x="1209" y="16170"/>
                  </a:cubicBezTo>
                  <a:cubicBezTo>
                    <a:pt x="1209" y="16170"/>
                    <a:pt x="1144" y="16203"/>
                    <a:pt x="1062" y="16203"/>
                  </a:cubicBezTo>
                  <a:cubicBezTo>
                    <a:pt x="1031" y="16203"/>
                    <a:pt x="997" y="16198"/>
                    <a:pt x="964" y="16186"/>
                  </a:cubicBezTo>
                  <a:cubicBezTo>
                    <a:pt x="842" y="16155"/>
                    <a:pt x="658" y="16109"/>
                    <a:pt x="474" y="16079"/>
                  </a:cubicBezTo>
                  <a:cubicBezTo>
                    <a:pt x="413" y="16109"/>
                    <a:pt x="352" y="16170"/>
                    <a:pt x="352" y="16216"/>
                  </a:cubicBezTo>
                  <a:cubicBezTo>
                    <a:pt x="994" y="16354"/>
                    <a:pt x="1637" y="16492"/>
                    <a:pt x="2325" y="16583"/>
                  </a:cubicBezTo>
                  <a:cubicBezTo>
                    <a:pt x="2631" y="16782"/>
                    <a:pt x="2830" y="17088"/>
                    <a:pt x="3289" y="17134"/>
                  </a:cubicBezTo>
                  <a:cubicBezTo>
                    <a:pt x="3485" y="17036"/>
                    <a:pt x="3553" y="16822"/>
                    <a:pt x="3845" y="16822"/>
                  </a:cubicBezTo>
                  <a:cubicBezTo>
                    <a:pt x="3872" y="16822"/>
                    <a:pt x="3900" y="16824"/>
                    <a:pt x="3931" y="16828"/>
                  </a:cubicBezTo>
                  <a:cubicBezTo>
                    <a:pt x="4008" y="16813"/>
                    <a:pt x="3977" y="16706"/>
                    <a:pt x="3992" y="16629"/>
                  </a:cubicBezTo>
                  <a:cubicBezTo>
                    <a:pt x="4451" y="16277"/>
                    <a:pt x="5323" y="16308"/>
                    <a:pt x="5751" y="15926"/>
                  </a:cubicBezTo>
                  <a:cubicBezTo>
                    <a:pt x="5788" y="15928"/>
                    <a:pt x="5824" y="15929"/>
                    <a:pt x="5861" y="15929"/>
                  </a:cubicBezTo>
                  <a:cubicBezTo>
                    <a:pt x="6512" y="15929"/>
                    <a:pt x="7154" y="15549"/>
                    <a:pt x="7617" y="15115"/>
                  </a:cubicBezTo>
                  <a:cubicBezTo>
                    <a:pt x="8501" y="15036"/>
                    <a:pt x="9010" y="14354"/>
                    <a:pt x="9858" y="14354"/>
                  </a:cubicBezTo>
                  <a:cubicBezTo>
                    <a:pt x="9994" y="14354"/>
                    <a:pt x="10138" y="14371"/>
                    <a:pt x="10294" y="14411"/>
                  </a:cubicBezTo>
                  <a:cubicBezTo>
                    <a:pt x="10334" y="14318"/>
                    <a:pt x="10075" y="14237"/>
                    <a:pt x="10275" y="14237"/>
                  </a:cubicBezTo>
                  <a:cubicBezTo>
                    <a:pt x="10305" y="14237"/>
                    <a:pt x="10346" y="14239"/>
                    <a:pt x="10401" y="14243"/>
                  </a:cubicBezTo>
                  <a:cubicBezTo>
                    <a:pt x="10401" y="14014"/>
                    <a:pt x="10187" y="13769"/>
                    <a:pt x="9988" y="13601"/>
                  </a:cubicBezTo>
                  <a:lnTo>
                    <a:pt x="9988" y="13601"/>
                  </a:lnTo>
                  <a:cubicBezTo>
                    <a:pt x="10248" y="13677"/>
                    <a:pt x="10417" y="13891"/>
                    <a:pt x="10524" y="14167"/>
                  </a:cubicBezTo>
                  <a:cubicBezTo>
                    <a:pt x="10661" y="14289"/>
                    <a:pt x="10462" y="14304"/>
                    <a:pt x="10432" y="14411"/>
                  </a:cubicBezTo>
                  <a:cubicBezTo>
                    <a:pt x="10536" y="14411"/>
                    <a:pt x="10679" y="14433"/>
                    <a:pt x="10816" y="14433"/>
                  </a:cubicBezTo>
                  <a:cubicBezTo>
                    <a:pt x="11042" y="14433"/>
                    <a:pt x="11252" y="14374"/>
                    <a:pt x="11243" y="14060"/>
                  </a:cubicBezTo>
                  <a:lnTo>
                    <a:pt x="11243" y="14060"/>
                  </a:lnTo>
                  <a:cubicBezTo>
                    <a:pt x="11137" y="14165"/>
                    <a:pt x="11049" y="14299"/>
                    <a:pt x="10923" y="14299"/>
                  </a:cubicBezTo>
                  <a:cubicBezTo>
                    <a:pt x="10886" y="14299"/>
                    <a:pt x="10845" y="14287"/>
                    <a:pt x="10799" y="14258"/>
                  </a:cubicBezTo>
                  <a:cubicBezTo>
                    <a:pt x="10813" y="14163"/>
                    <a:pt x="10826" y="14055"/>
                    <a:pt x="10949" y="14055"/>
                  </a:cubicBezTo>
                  <a:cubicBezTo>
                    <a:pt x="10964" y="14055"/>
                    <a:pt x="10980" y="14056"/>
                    <a:pt x="10998" y="14060"/>
                  </a:cubicBezTo>
                  <a:cubicBezTo>
                    <a:pt x="10937" y="13998"/>
                    <a:pt x="10845" y="13968"/>
                    <a:pt x="10891" y="13815"/>
                  </a:cubicBezTo>
                  <a:lnTo>
                    <a:pt x="10891" y="13815"/>
                  </a:lnTo>
                  <a:cubicBezTo>
                    <a:pt x="10908" y="13817"/>
                    <a:pt x="10924" y="13819"/>
                    <a:pt x="10938" y="13819"/>
                  </a:cubicBezTo>
                  <a:cubicBezTo>
                    <a:pt x="11011" y="13819"/>
                    <a:pt x="11044" y="13785"/>
                    <a:pt x="11044" y="13708"/>
                  </a:cubicBezTo>
                  <a:cubicBezTo>
                    <a:pt x="11054" y="13707"/>
                    <a:pt x="11063" y="13707"/>
                    <a:pt x="11072" y="13707"/>
                  </a:cubicBezTo>
                  <a:cubicBezTo>
                    <a:pt x="11394" y="13707"/>
                    <a:pt x="11092" y="13969"/>
                    <a:pt x="11197" y="14014"/>
                  </a:cubicBezTo>
                  <a:cubicBezTo>
                    <a:pt x="11334" y="13830"/>
                    <a:pt x="11564" y="13677"/>
                    <a:pt x="11839" y="13539"/>
                  </a:cubicBezTo>
                  <a:lnTo>
                    <a:pt x="11839" y="13524"/>
                  </a:lnTo>
                  <a:cubicBezTo>
                    <a:pt x="11839" y="13356"/>
                    <a:pt x="11763" y="13356"/>
                    <a:pt x="11579" y="13356"/>
                  </a:cubicBezTo>
                  <a:cubicBezTo>
                    <a:pt x="11457" y="13356"/>
                    <a:pt x="11457" y="13249"/>
                    <a:pt x="11365" y="13172"/>
                  </a:cubicBezTo>
                  <a:cubicBezTo>
                    <a:pt x="11319" y="13111"/>
                    <a:pt x="11288" y="12897"/>
                    <a:pt x="11212" y="12897"/>
                  </a:cubicBezTo>
                  <a:cubicBezTo>
                    <a:pt x="11120" y="12897"/>
                    <a:pt x="10998" y="12851"/>
                    <a:pt x="10967" y="12851"/>
                  </a:cubicBezTo>
                  <a:cubicBezTo>
                    <a:pt x="10967" y="12851"/>
                    <a:pt x="10814" y="12714"/>
                    <a:pt x="10784" y="12698"/>
                  </a:cubicBezTo>
                  <a:cubicBezTo>
                    <a:pt x="10753" y="12668"/>
                    <a:pt x="10631" y="12652"/>
                    <a:pt x="10585" y="12591"/>
                  </a:cubicBezTo>
                  <a:cubicBezTo>
                    <a:pt x="10534" y="12514"/>
                    <a:pt x="10611" y="12201"/>
                    <a:pt x="10511" y="12201"/>
                  </a:cubicBezTo>
                  <a:cubicBezTo>
                    <a:pt x="10492" y="12201"/>
                    <a:pt x="10466" y="12212"/>
                    <a:pt x="10432" y="12239"/>
                  </a:cubicBezTo>
                  <a:lnTo>
                    <a:pt x="10432" y="12193"/>
                  </a:lnTo>
                  <a:cubicBezTo>
                    <a:pt x="10401" y="12163"/>
                    <a:pt x="10294" y="12102"/>
                    <a:pt x="10294" y="12086"/>
                  </a:cubicBezTo>
                  <a:cubicBezTo>
                    <a:pt x="10264" y="12010"/>
                    <a:pt x="10371" y="11918"/>
                    <a:pt x="10340" y="11842"/>
                  </a:cubicBezTo>
                  <a:cubicBezTo>
                    <a:pt x="10325" y="11811"/>
                    <a:pt x="10187" y="11735"/>
                    <a:pt x="10157" y="11735"/>
                  </a:cubicBezTo>
                  <a:cubicBezTo>
                    <a:pt x="10090" y="11735"/>
                    <a:pt x="10175" y="11571"/>
                    <a:pt x="10054" y="11571"/>
                  </a:cubicBezTo>
                  <a:cubicBezTo>
                    <a:pt x="10037" y="11571"/>
                    <a:pt x="10015" y="11574"/>
                    <a:pt x="9988" y="11582"/>
                  </a:cubicBezTo>
                  <a:cubicBezTo>
                    <a:pt x="10126" y="11413"/>
                    <a:pt x="10065" y="11337"/>
                    <a:pt x="9988" y="11184"/>
                  </a:cubicBezTo>
                  <a:cubicBezTo>
                    <a:pt x="10049" y="11153"/>
                    <a:pt x="10202" y="11077"/>
                    <a:pt x="10218" y="11077"/>
                  </a:cubicBezTo>
                  <a:cubicBezTo>
                    <a:pt x="10279" y="11077"/>
                    <a:pt x="10218" y="10740"/>
                    <a:pt x="10233" y="10679"/>
                  </a:cubicBezTo>
                  <a:cubicBezTo>
                    <a:pt x="10248" y="10618"/>
                    <a:pt x="10325" y="10389"/>
                    <a:pt x="10355" y="10358"/>
                  </a:cubicBezTo>
                  <a:cubicBezTo>
                    <a:pt x="10432" y="10281"/>
                    <a:pt x="10325" y="10129"/>
                    <a:pt x="10340" y="10021"/>
                  </a:cubicBezTo>
                  <a:lnTo>
                    <a:pt x="10340" y="10021"/>
                  </a:lnTo>
                  <a:cubicBezTo>
                    <a:pt x="10282" y="10051"/>
                    <a:pt x="10227" y="10069"/>
                    <a:pt x="10174" y="10069"/>
                  </a:cubicBezTo>
                  <a:cubicBezTo>
                    <a:pt x="10116" y="10069"/>
                    <a:pt x="10060" y="10047"/>
                    <a:pt x="10004" y="9991"/>
                  </a:cubicBezTo>
                  <a:cubicBezTo>
                    <a:pt x="9912" y="9899"/>
                    <a:pt x="9988" y="9853"/>
                    <a:pt x="9988" y="9746"/>
                  </a:cubicBezTo>
                  <a:cubicBezTo>
                    <a:pt x="9988" y="9700"/>
                    <a:pt x="9958" y="9517"/>
                    <a:pt x="10004" y="9517"/>
                  </a:cubicBezTo>
                  <a:cubicBezTo>
                    <a:pt x="10034" y="9517"/>
                    <a:pt x="10126" y="9501"/>
                    <a:pt x="10141" y="9471"/>
                  </a:cubicBezTo>
                  <a:cubicBezTo>
                    <a:pt x="10169" y="9375"/>
                    <a:pt x="10097" y="9204"/>
                    <a:pt x="10238" y="9204"/>
                  </a:cubicBezTo>
                  <a:cubicBezTo>
                    <a:pt x="10254" y="9204"/>
                    <a:pt x="10273" y="9206"/>
                    <a:pt x="10294" y="9211"/>
                  </a:cubicBezTo>
                  <a:cubicBezTo>
                    <a:pt x="10233" y="9196"/>
                    <a:pt x="10233" y="8981"/>
                    <a:pt x="10233" y="8890"/>
                  </a:cubicBezTo>
                  <a:cubicBezTo>
                    <a:pt x="10233" y="8767"/>
                    <a:pt x="10157" y="8553"/>
                    <a:pt x="10233" y="8461"/>
                  </a:cubicBezTo>
                  <a:cubicBezTo>
                    <a:pt x="10218" y="8354"/>
                    <a:pt x="10202" y="8171"/>
                    <a:pt x="10141" y="8110"/>
                  </a:cubicBezTo>
                  <a:cubicBezTo>
                    <a:pt x="10340" y="8094"/>
                    <a:pt x="10157" y="7941"/>
                    <a:pt x="10187" y="7850"/>
                  </a:cubicBezTo>
                  <a:lnTo>
                    <a:pt x="10187" y="7850"/>
                  </a:lnTo>
                  <a:cubicBezTo>
                    <a:pt x="10185" y="7856"/>
                    <a:pt x="10187" y="7859"/>
                    <a:pt x="10192" y="7859"/>
                  </a:cubicBezTo>
                  <a:cubicBezTo>
                    <a:pt x="10220" y="7859"/>
                    <a:pt x="10353" y="7758"/>
                    <a:pt x="10340" y="7758"/>
                  </a:cubicBezTo>
                  <a:cubicBezTo>
                    <a:pt x="10340" y="7758"/>
                    <a:pt x="10497" y="7709"/>
                    <a:pt x="10532" y="7709"/>
                  </a:cubicBezTo>
                  <a:cubicBezTo>
                    <a:pt x="10536" y="7709"/>
                    <a:pt x="10539" y="7710"/>
                    <a:pt x="10539" y="7712"/>
                  </a:cubicBezTo>
                  <a:cubicBezTo>
                    <a:pt x="10615" y="7589"/>
                    <a:pt x="10401" y="7437"/>
                    <a:pt x="10386" y="7406"/>
                  </a:cubicBezTo>
                  <a:cubicBezTo>
                    <a:pt x="10355" y="7329"/>
                    <a:pt x="10355" y="7238"/>
                    <a:pt x="10294" y="7146"/>
                  </a:cubicBezTo>
                  <a:cubicBezTo>
                    <a:pt x="10279" y="7131"/>
                    <a:pt x="10019" y="6947"/>
                    <a:pt x="10004" y="6947"/>
                  </a:cubicBezTo>
                  <a:cubicBezTo>
                    <a:pt x="9912" y="6947"/>
                    <a:pt x="9881" y="6840"/>
                    <a:pt x="9835" y="6794"/>
                  </a:cubicBezTo>
                  <a:cubicBezTo>
                    <a:pt x="9728" y="6672"/>
                    <a:pt x="9636" y="6549"/>
                    <a:pt x="9636" y="6381"/>
                  </a:cubicBezTo>
                  <a:cubicBezTo>
                    <a:pt x="9636" y="6351"/>
                    <a:pt x="9643" y="6340"/>
                    <a:pt x="9654" y="6340"/>
                  </a:cubicBezTo>
                  <a:cubicBezTo>
                    <a:pt x="9676" y="6340"/>
                    <a:pt x="9715" y="6385"/>
                    <a:pt x="9746" y="6385"/>
                  </a:cubicBezTo>
                  <a:cubicBezTo>
                    <a:pt x="9767" y="6385"/>
                    <a:pt x="9785" y="6363"/>
                    <a:pt x="9789" y="6289"/>
                  </a:cubicBezTo>
                  <a:cubicBezTo>
                    <a:pt x="9826" y="6314"/>
                    <a:pt x="9853" y="6326"/>
                    <a:pt x="9872" y="6326"/>
                  </a:cubicBezTo>
                  <a:cubicBezTo>
                    <a:pt x="9901" y="6326"/>
                    <a:pt x="9912" y="6299"/>
                    <a:pt x="9912" y="6243"/>
                  </a:cubicBezTo>
                  <a:cubicBezTo>
                    <a:pt x="9988" y="6228"/>
                    <a:pt x="10065" y="6075"/>
                    <a:pt x="9973" y="5968"/>
                  </a:cubicBezTo>
                  <a:cubicBezTo>
                    <a:pt x="9927" y="5922"/>
                    <a:pt x="9789" y="5800"/>
                    <a:pt x="9789" y="5739"/>
                  </a:cubicBezTo>
                  <a:cubicBezTo>
                    <a:pt x="9774" y="5678"/>
                    <a:pt x="9835" y="5662"/>
                    <a:pt x="9835" y="5616"/>
                  </a:cubicBezTo>
                  <a:cubicBezTo>
                    <a:pt x="9835" y="5479"/>
                    <a:pt x="9927" y="5387"/>
                    <a:pt x="9973" y="5280"/>
                  </a:cubicBezTo>
                  <a:cubicBezTo>
                    <a:pt x="9988" y="5203"/>
                    <a:pt x="9927" y="5173"/>
                    <a:pt x="9927" y="5112"/>
                  </a:cubicBezTo>
                  <a:cubicBezTo>
                    <a:pt x="9927" y="5035"/>
                    <a:pt x="10034" y="5020"/>
                    <a:pt x="10034" y="4959"/>
                  </a:cubicBezTo>
                  <a:cubicBezTo>
                    <a:pt x="10034" y="4790"/>
                    <a:pt x="10126" y="4775"/>
                    <a:pt x="10004" y="4653"/>
                  </a:cubicBezTo>
                  <a:cubicBezTo>
                    <a:pt x="9912" y="4561"/>
                    <a:pt x="9927" y="4484"/>
                    <a:pt x="9744" y="4484"/>
                  </a:cubicBezTo>
                  <a:cubicBezTo>
                    <a:pt x="9499" y="4484"/>
                    <a:pt x="9591" y="4530"/>
                    <a:pt x="9422" y="4622"/>
                  </a:cubicBezTo>
                  <a:cubicBezTo>
                    <a:pt x="9379" y="4655"/>
                    <a:pt x="9345" y="4668"/>
                    <a:pt x="9316" y="4668"/>
                  </a:cubicBezTo>
                  <a:cubicBezTo>
                    <a:pt x="9263" y="4668"/>
                    <a:pt x="9227" y="4625"/>
                    <a:pt x="9178" y="4576"/>
                  </a:cubicBezTo>
                  <a:lnTo>
                    <a:pt x="9178" y="4530"/>
                  </a:lnTo>
                  <a:cubicBezTo>
                    <a:pt x="9254" y="4515"/>
                    <a:pt x="9315" y="4530"/>
                    <a:pt x="9376" y="4500"/>
                  </a:cubicBezTo>
                  <a:lnTo>
                    <a:pt x="9376" y="4408"/>
                  </a:lnTo>
                  <a:cubicBezTo>
                    <a:pt x="9344" y="4413"/>
                    <a:pt x="9310" y="4419"/>
                    <a:pt x="9279" y="4419"/>
                  </a:cubicBezTo>
                  <a:cubicBezTo>
                    <a:pt x="9222" y="4419"/>
                    <a:pt x="9178" y="4401"/>
                    <a:pt x="9178" y="4332"/>
                  </a:cubicBezTo>
                  <a:cubicBezTo>
                    <a:pt x="9178" y="4287"/>
                    <a:pt x="9325" y="4258"/>
                    <a:pt x="9422" y="4258"/>
                  </a:cubicBezTo>
                  <a:cubicBezTo>
                    <a:pt x="9458" y="4258"/>
                    <a:pt x="9487" y="4262"/>
                    <a:pt x="9499" y="4270"/>
                  </a:cubicBezTo>
                  <a:cubicBezTo>
                    <a:pt x="9560" y="4209"/>
                    <a:pt x="9545" y="4148"/>
                    <a:pt x="9499" y="4117"/>
                  </a:cubicBezTo>
                  <a:cubicBezTo>
                    <a:pt x="9449" y="4133"/>
                    <a:pt x="9412" y="4140"/>
                    <a:pt x="9383" y="4140"/>
                  </a:cubicBezTo>
                  <a:cubicBezTo>
                    <a:pt x="9270" y="4140"/>
                    <a:pt x="9297" y="4035"/>
                    <a:pt x="9285" y="3949"/>
                  </a:cubicBezTo>
                  <a:cubicBezTo>
                    <a:pt x="9310" y="3949"/>
                    <a:pt x="9334" y="3947"/>
                    <a:pt x="9357" y="3947"/>
                  </a:cubicBezTo>
                  <a:cubicBezTo>
                    <a:pt x="9402" y="3947"/>
                    <a:pt x="9443" y="3954"/>
                    <a:pt x="9484" y="3995"/>
                  </a:cubicBezTo>
                  <a:cubicBezTo>
                    <a:pt x="9499" y="3949"/>
                    <a:pt x="9575" y="3827"/>
                    <a:pt x="9499" y="3827"/>
                  </a:cubicBezTo>
                  <a:cubicBezTo>
                    <a:pt x="9392" y="3827"/>
                    <a:pt x="9529" y="3643"/>
                    <a:pt x="9529" y="3628"/>
                  </a:cubicBezTo>
                  <a:cubicBezTo>
                    <a:pt x="9529" y="3536"/>
                    <a:pt x="9438" y="3414"/>
                    <a:pt x="9499" y="3337"/>
                  </a:cubicBezTo>
                  <a:cubicBezTo>
                    <a:pt x="9575" y="3276"/>
                    <a:pt x="9560" y="3230"/>
                    <a:pt x="9514" y="3138"/>
                  </a:cubicBezTo>
                  <a:cubicBezTo>
                    <a:pt x="9504" y="3068"/>
                    <a:pt x="9541" y="3017"/>
                    <a:pt x="9580" y="3017"/>
                  </a:cubicBezTo>
                  <a:cubicBezTo>
                    <a:pt x="9600" y="3017"/>
                    <a:pt x="9621" y="3031"/>
                    <a:pt x="9636" y="3062"/>
                  </a:cubicBezTo>
                  <a:cubicBezTo>
                    <a:pt x="9820" y="2878"/>
                    <a:pt x="9392" y="2909"/>
                    <a:pt x="9560" y="2741"/>
                  </a:cubicBezTo>
                  <a:cubicBezTo>
                    <a:pt x="9591" y="2695"/>
                    <a:pt x="9529" y="2618"/>
                    <a:pt x="9575" y="2542"/>
                  </a:cubicBezTo>
                  <a:cubicBezTo>
                    <a:pt x="9606" y="2465"/>
                    <a:pt x="9591" y="2420"/>
                    <a:pt x="9636" y="2358"/>
                  </a:cubicBezTo>
                  <a:cubicBezTo>
                    <a:pt x="9621" y="2358"/>
                    <a:pt x="9606" y="2297"/>
                    <a:pt x="9636" y="2267"/>
                  </a:cubicBezTo>
                  <a:lnTo>
                    <a:pt x="9636" y="2267"/>
                  </a:lnTo>
                  <a:cubicBezTo>
                    <a:pt x="9604" y="2290"/>
                    <a:pt x="9573" y="2300"/>
                    <a:pt x="9545" y="2300"/>
                  </a:cubicBezTo>
                  <a:cubicBezTo>
                    <a:pt x="9428" y="2300"/>
                    <a:pt x="9361" y="2127"/>
                    <a:pt x="9422" y="2052"/>
                  </a:cubicBezTo>
                  <a:cubicBezTo>
                    <a:pt x="9405" y="2035"/>
                    <a:pt x="9331" y="2017"/>
                    <a:pt x="9260" y="2017"/>
                  </a:cubicBezTo>
                  <a:cubicBezTo>
                    <a:pt x="9208" y="2017"/>
                    <a:pt x="9158" y="2027"/>
                    <a:pt x="9132" y="2052"/>
                  </a:cubicBezTo>
                  <a:cubicBezTo>
                    <a:pt x="9116" y="1976"/>
                    <a:pt x="8963" y="1747"/>
                    <a:pt x="8902" y="1716"/>
                  </a:cubicBezTo>
                  <a:cubicBezTo>
                    <a:pt x="8780" y="1655"/>
                    <a:pt x="8765" y="1548"/>
                    <a:pt x="8627" y="1502"/>
                  </a:cubicBezTo>
                  <a:cubicBezTo>
                    <a:pt x="8443" y="1364"/>
                    <a:pt x="8382" y="1441"/>
                    <a:pt x="8428" y="1196"/>
                  </a:cubicBezTo>
                  <a:cubicBezTo>
                    <a:pt x="8459" y="1043"/>
                    <a:pt x="8428" y="1043"/>
                    <a:pt x="8551" y="921"/>
                  </a:cubicBezTo>
                  <a:cubicBezTo>
                    <a:pt x="8596" y="875"/>
                    <a:pt x="8596" y="722"/>
                    <a:pt x="8627" y="645"/>
                  </a:cubicBezTo>
                  <a:cubicBezTo>
                    <a:pt x="8581" y="615"/>
                    <a:pt x="8566" y="599"/>
                    <a:pt x="8566" y="553"/>
                  </a:cubicBezTo>
                  <a:lnTo>
                    <a:pt x="8627" y="553"/>
                  </a:lnTo>
                  <a:cubicBezTo>
                    <a:pt x="8719" y="462"/>
                    <a:pt x="8719" y="217"/>
                    <a:pt x="8627" y="141"/>
                  </a:cubicBezTo>
                  <a:cubicBezTo>
                    <a:pt x="8490" y="118"/>
                    <a:pt x="8173" y="1"/>
                    <a:pt x="797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2"/>
            <p:cNvSpPr/>
            <p:nvPr/>
          </p:nvSpPr>
          <p:spPr>
            <a:xfrm>
              <a:off x="1249927" y="2371195"/>
              <a:ext cx="5212" cy="7500"/>
            </a:xfrm>
            <a:custGeom>
              <a:rect b="b" l="l" r="r" t="t"/>
              <a:pathLst>
                <a:path extrusionOk="0" h="354" w="246">
                  <a:moveTo>
                    <a:pt x="1" y="0"/>
                  </a:moveTo>
                  <a:lnTo>
                    <a:pt x="1" y="306"/>
                  </a:lnTo>
                  <a:cubicBezTo>
                    <a:pt x="9" y="305"/>
                    <a:pt x="17" y="304"/>
                    <a:pt x="24" y="304"/>
                  </a:cubicBezTo>
                  <a:cubicBezTo>
                    <a:pt x="89" y="304"/>
                    <a:pt x="112" y="354"/>
                    <a:pt x="176" y="354"/>
                  </a:cubicBezTo>
                  <a:cubicBezTo>
                    <a:pt x="184" y="354"/>
                    <a:pt x="191" y="353"/>
                    <a:pt x="200" y="352"/>
                  </a:cubicBezTo>
                  <a:cubicBezTo>
                    <a:pt x="154" y="229"/>
                    <a:pt x="184" y="107"/>
                    <a:pt x="246" y="61"/>
                  </a:cubicBezTo>
                  <a:cubicBezTo>
                    <a:pt x="196" y="30"/>
                    <a:pt x="171" y="24"/>
                    <a:pt x="149" y="24"/>
                  </a:cubicBezTo>
                  <a:cubicBezTo>
                    <a:pt x="137" y="24"/>
                    <a:pt x="125" y="26"/>
                    <a:pt x="110" y="26"/>
                  </a:cubicBezTo>
                  <a:cubicBezTo>
                    <a:pt x="87" y="26"/>
                    <a:pt x="55" y="22"/>
                    <a:pt x="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2"/>
            <p:cNvSpPr/>
            <p:nvPr/>
          </p:nvSpPr>
          <p:spPr>
            <a:xfrm>
              <a:off x="298778" y="2024038"/>
              <a:ext cx="178589" cy="48689"/>
            </a:xfrm>
            <a:custGeom>
              <a:rect b="b" l="l" r="r" t="t"/>
              <a:pathLst>
                <a:path extrusionOk="0" h="2298" w="8429">
                  <a:moveTo>
                    <a:pt x="4815" y="1"/>
                  </a:moveTo>
                  <a:cubicBezTo>
                    <a:pt x="4810" y="1"/>
                    <a:pt x="4806" y="2"/>
                    <a:pt x="4803" y="3"/>
                  </a:cubicBezTo>
                  <a:cubicBezTo>
                    <a:pt x="4665" y="49"/>
                    <a:pt x="4451" y="202"/>
                    <a:pt x="4314" y="202"/>
                  </a:cubicBezTo>
                  <a:cubicBezTo>
                    <a:pt x="4252" y="187"/>
                    <a:pt x="4207" y="95"/>
                    <a:pt x="4115" y="95"/>
                  </a:cubicBezTo>
                  <a:cubicBezTo>
                    <a:pt x="4008" y="95"/>
                    <a:pt x="4008" y="95"/>
                    <a:pt x="3931" y="172"/>
                  </a:cubicBezTo>
                  <a:cubicBezTo>
                    <a:pt x="3855" y="248"/>
                    <a:pt x="3702" y="432"/>
                    <a:pt x="3702" y="539"/>
                  </a:cubicBezTo>
                  <a:cubicBezTo>
                    <a:pt x="3702" y="636"/>
                    <a:pt x="3671" y="657"/>
                    <a:pt x="3613" y="657"/>
                  </a:cubicBezTo>
                  <a:cubicBezTo>
                    <a:pt x="3570" y="657"/>
                    <a:pt x="3513" y="646"/>
                    <a:pt x="3442" y="646"/>
                  </a:cubicBezTo>
                  <a:lnTo>
                    <a:pt x="658" y="646"/>
                  </a:lnTo>
                  <a:cubicBezTo>
                    <a:pt x="658" y="646"/>
                    <a:pt x="658" y="661"/>
                    <a:pt x="658" y="661"/>
                  </a:cubicBezTo>
                  <a:cubicBezTo>
                    <a:pt x="995" y="829"/>
                    <a:pt x="995" y="1181"/>
                    <a:pt x="1010" y="1518"/>
                  </a:cubicBezTo>
                  <a:cubicBezTo>
                    <a:pt x="1092" y="1557"/>
                    <a:pt x="1170" y="1573"/>
                    <a:pt x="1243" y="1573"/>
                  </a:cubicBezTo>
                  <a:cubicBezTo>
                    <a:pt x="1535" y="1573"/>
                    <a:pt x="1753" y="1319"/>
                    <a:pt x="1912" y="1319"/>
                  </a:cubicBezTo>
                  <a:cubicBezTo>
                    <a:pt x="1772" y="1549"/>
                    <a:pt x="1513" y="1714"/>
                    <a:pt x="1252" y="1714"/>
                  </a:cubicBezTo>
                  <a:cubicBezTo>
                    <a:pt x="1115" y="1714"/>
                    <a:pt x="978" y="1669"/>
                    <a:pt x="857" y="1564"/>
                  </a:cubicBezTo>
                  <a:cubicBezTo>
                    <a:pt x="857" y="1304"/>
                    <a:pt x="689" y="1334"/>
                    <a:pt x="704" y="1166"/>
                  </a:cubicBezTo>
                  <a:lnTo>
                    <a:pt x="704" y="1166"/>
                  </a:lnTo>
                  <a:cubicBezTo>
                    <a:pt x="0" y="1196"/>
                    <a:pt x="291" y="1717"/>
                    <a:pt x="352" y="2298"/>
                  </a:cubicBezTo>
                  <a:cubicBezTo>
                    <a:pt x="417" y="2013"/>
                    <a:pt x="536" y="1991"/>
                    <a:pt x="785" y="1991"/>
                  </a:cubicBezTo>
                  <a:cubicBezTo>
                    <a:pt x="830" y="1991"/>
                    <a:pt x="879" y="1992"/>
                    <a:pt x="933" y="1992"/>
                  </a:cubicBezTo>
                  <a:lnTo>
                    <a:pt x="2341" y="1992"/>
                  </a:lnTo>
                  <a:cubicBezTo>
                    <a:pt x="2509" y="2007"/>
                    <a:pt x="2677" y="2022"/>
                    <a:pt x="2845" y="2053"/>
                  </a:cubicBezTo>
                  <a:lnTo>
                    <a:pt x="2845" y="1548"/>
                  </a:lnTo>
                  <a:cubicBezTo>
                    <a:pt x="2845" y="1548"/>
                    <a:pt x="3105" y="1502"/>
                    <a:pt x="3151" y="1487"/>
                  </a:cubicBezTo>
                  <a:cubicBezTo>
                    <a:pt x="3165" y="1485"/>
                    <a:pt x="3180" y="1484"/>
                    <a:pt x="3196" y="1484"/>
                  </a:cubicBezTo>
                  <a:cubicBezTo>
                    <a:pt x="3257" y="1484"/>
                    <a:pt x="3331" y="1498"/>
                    <a:pt x="3405" y="1498"/>
                  </a:cubicBezTo>
                  <a:cubicBezTo>
                    <a:pt x="3438" y="1498"/>
                    <a:pt x="3471" y="1495"/>
                    <a:pt x="3503" y="1487"/>
                  </a:cubicBezTo>
                  <a:cubicBezTo>
                    <a:pt x="3595" y="1472"/>
                    <a:pt x="3579" y="1395"/>
                    <a:pt x="3656" y="1395"/>
                  </a:cubicBezTo>
                  <a:cubicBezTo>
                    <a:pt x="3673" y="1393"/>
                    <a:pt x="3689" y="1393"/>
                    <a:pt x="3705" y="1393"/>
                  </a:cubicBezTo>
                  <a:cubicBezTo>
                    <a:pt x="3866" y="1393"/>
                    <a:pt x="4007" y="1475"/>
                    <a:pt x="4147" y="1475"/>
                  </a:cubicBezTo>
                  <a:cubicBezTo>
                    <a:pt x="4227" y="1475"/>
                    <a:pt x="4307" y="1448"/>
                    <a:pt x="4390" y="1365"/>
                  </a:cubicBezTo>
                  <a:cubicBezTo>
                    <a:pt x="4543" y="1212"/>
                    <a:pt x="4390" y="860"/>
                    <a:pt x="4711" y="829"/>
                  </a:cubicBezTo>
                  <a:cubicBezTo>
                    <a:pt x="4773" y="936"/>
                    <a:pt x="4864" y="1044"/>
                    <a:pt x="4987" y="1120"/>
                  </a:cubicBezTo>
                  <a:cubicBezTo>
                    <a:pt x="5094" y="1166"/>
                    <a:pt x="5338" y="1212"/>
                    <a:pt x="5400" y="1258"/>
                  </a:cubicBezTo>
                  <a:cubicBezTo>
                    <a:pt x="5422" y="1285"/>
                    <a:pt x="5448" y="1293"/>
                    <a:pt x="5475" y="1293"/>
                  </a:cubicBezTo>
                  <a:cubicBezTo>
                    <a:pt x="5509" y="1293"/>
                    <a:pt x="5545" y="1281"/>
                    <a:pt x="5577" y="1281"/>
                  </a:cubicBezTo>
                  <a:cubicBezTo>
                    <a:pt x="5590" y="1281"/>
                    <a:pt x="5603" y="1283"/>
                    <a:pt x="5614" y="1288"/>
                  </a:cubicBezTo>
                  <a:cubicBezTo>
                    <a:pt x="5675" y="1319"/>
                    <a:pt x="5706" y="1426"/>
                    <a:pt x="5751" y="1472"/>
                  </a:cubicBezTo>
                  <a:cubicBezTo>
                    <a:pt x="5791" y="1511"/>
                    <a:pt x="5828" y="1524"/>
                    <a:pt x="5866" y="1524"/>
                  </a:cubicBezTo>
                  <a:cubicBezTo>
                    <a:pt x="5930" y="1524"/>
                    <a:pt x="5995" y="1487"/>
                    <a:pt x="6073" y="1487"/>
                  </a:cubicBezTo>
                  <a:cubicBezTo>
                    <a:pt x="6134" y="1487"/>
                    <a:pt x="6424" y="1640"/>
                    <a:pt x="6455" y="1671"/>
                  </a:cubicBezTo>
                  <a:cubicBezTo>
                    <a:pt x="6568" y="1783"/>
                    <a:pt x="6670" y="1794"/>
                    <a:pt x="6812" y="1794"/>
                  </a:cubicBezTo>
                  <a:cubicBezTo>
                    <a:pt x="6844" y="1794"/>
                    <a:pt x="6878" y="1793"/>
                    <a:pt x="6914" y="1793"/>
                  </a:cubicBezTo>
                  <a:cubicBezTo>
                    <a:pt x="7016" y="1793"/>
                    <a:pt x="7057" y="1807"/>
                    <a:pt x="7118" y="1807"/>
                  </a:cubicBezTo>
                  <a:cubicBezTo>
                    <a:pt x="7148" y="1807"/>
                    <a:pt x="7184" y="1803"/>
                    <a:pt x="7235" y="1793"/>
                  </a:cubicBezTo>
                  <a:cubicBezTo>
                    <a:pt x="7342" y="1762"/>
                    <a:pt x="7312" y="1686"/>
                    <a:pt x="7449" y="1686"/>
                  </a:cubicBezTo>
                  <a:cubicBezTo>
                    <a:pt x="7510" y="1686"/>
                    <a:pt x="7556" y="1640"/>
                    <a:pt x="7633" y="1640"/>
                  </a:cubicBezTo>
                  <a:cubicBezTo>
                    <a:pt x="7725" y="1609"/>
                    <a:pt x="8428" y="1395"/>
                    <a:pt x="8168" y="1135"/>
                  </a:cubicBezTo>
                  <a:cubicBezTo>
                    <a:pt x="8000" y="967"/>
                    <a:pt x="7908" y="661"/>
                    <a:pt x="7633" y="646"/>
                  </a:cubicBezTo>
                  <a:cubicBezTo>
                    <a:pt x="7606" y="679"/>
                    <a:pt x="7582" y="686"/>
                    <a:pt x="7556" y="686"/>
                  </a:cubicBezTo>
                  <a:cubicBezTo>
                    <a:pt x="7537" y="686"/>
                    <a:pt x="7516" y="682"/>
                    <a:pt x="7492" y="682"/>
                  </a:cubicBezTo>
                  <a:cubicBezTo>
                    <a:pt x="7475" y="682"/>
                    <a:pt x="7456" y="684"/>
                    <a:pt x="7434" y="692"/>
                  </a:cubicBezTo>
                  <a:cubicBezTo>
                    <a:pt x="7388" y="722"/>
                    <a:pt x="7342" y="799"/>
                    <a:pt x="7342" y="799"/>
                  </a:cubicBezTo>
                  <a:cubicBezTo>
                    <a:pt x="7325" y="806"/>
                    <a:pt x="7307" y="808"/>
                    <a:pt x="7288" y="808"/>
                  </a:cubicBezTo>
                  <a:cubicBezTo>
                    <a:pt x="7256" y="808"/>
                    <a:pt x="7222" y="801"/>
                    <a:pt x="7191" y="801"/>
                  </a:cubicBezTo>
                  <a:cubicBezTo>
                    <a:pt x="7162" y="801"/>
                    <a:pt x="7135" y="807"/>
                    <a:pt x="7113" y="829"/>
                  </a:cubicBezTo>
                  <a:cubicBezTo>
                    <a:pt x="7082" y="860"/>
                    <a:pt x="7067" y="936"/>
                    <a:pt x="7036" y="952"/>
                  </a:cubicBezTo>
                  <a:cubicBezTo>
                    <a:pt x="6991" y="971"/>
                    <a:pt x="6930" y="979"/>
                    <a:pt x="6869" y="979"/>
                  </a:cubicBezTo>
                  <a:cubicBezTo>
                    <a:pt x="6784" y="979"/>
                    <a:pt x="6698" y="963"/>
                    <a:pt x="6654" y="936"/>
                  </a:cubicBezTo>
                  <a:cubicBezTo>
                    <a:pt x="6593" y="891"/>
                    <a:pt x="6394" y="829"/>
                    <a:pt x="6379" y="799"/>
                  </a:cubicBezTo>
                  <a:cubicBezTo>
                    <a:pt x="6302" y="692"/>
                    <a:pt x="6394" y="539"/>
                    <a:pt x="6226" y="447"/>
                  </a:cubicBezTo>
                  <a:cubicBezTo>
                    <a:pt x="6185" y="427"/>
                    <a:pt x="6151" y="420"/>
                    <a:pt x="6119" y="420"/>
                  </a:cubicBezTo>
                  <a:cubicBezTo>
                    <a:pt x="6056" y="420"/>
                    <a:pt x="6001" y="447"/>
                    <a:pt x="5920" y="447"/>
                  </a:cubicBezTo>
                  <a:cubicBezTo>
                    <a:pt x="5804" y="447"/>
                    <a:pt x="5782" y="520"/>
                    <a:pt x="5720" y="520"/>
                  </a:cubicBezTo>
                  <a:cubicBezTo>
                    <a:pt x="5692" y="520"/>
                    <a:pt x="5655" y="505"/>
                    <a:pt x="5598" y="462"/>
                  </a:cubicBezTo>
                  <a:cubicBezTo>
                    <a:pt x="5507" y="401"/>
                    <a:pt x="5476" y="263"/>
                    <a:pt x="5430" y="172"/>
                  </a:cubicBezTo>
                  <a:cubicBezTo>
                    <a:pt x="5380" y="59"/>
                    <a:pt x="5279" y="49"/>
                    <a:pt x="5185" y="49"/>
                  </a:cubicBezTo>
                  <a:cubicBezTo>
                    <a:pt x="5164" y="49"/>
                    <a:pt x="5144" y="49"/>
                    <a:pt x="5124" y="49"/>
                  </a:cubicBezTo>
                  <a:cubicBezTo>
                    <a:pt x="5114" y="48"/>
                    <a:pt x="5105" y="47"/>
                    <a:pt x="5098" y="47"/>
                  </a:cubicBezTo>
                  <a:cubicBezTo>
                    <a:pt x="5042" y="47"/>
                    <a:pt x="5036" y="79"/>
                    <a:pt x="4997" y="79"/>
                  </a:cubicBezTo>
                  <a:cubicBezTo>
                    <a:pt x="4984" y="79"/>
                    <a:pt x="4966" y="75"/>
                    <a:pt x="4941" y="65"/>
                  </a:cubicBezTo>
                  <a:cubicBezTo>
                    <a:pt x="4914" y="51"/>
                    <a:pt x="4850" y="1"/>
                    <a:pt x="481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2"/>
            <p:cNvSpPr/>
            <p:nvPr/>
          </p:nvSpPr>
          <p:spPr>
            <a:xfrm>
              <a:off x="1767495" y="2752613"/>
              <a:ext cx="5848" cy="6229"/>
            </a:xfrm>
            <a:custGeom>
              <a:rect b="b" l="l" r="r" t="t"/>
              <a:pathLst>
                <a:path extrusionOk="0" h="294" w="276">
                  <a:moveTo>
                    <a:pt x="61" y="1"/>
                  </a:moveTo>
                  <a:cubicBezTo>
                    <a:pt x="0" y="62"/>
                    <a:pt x="0" y="230"/>
                    <a:pt x="61" y="292"/>
                  </a:cubicBezTo>
                  <a:cubicBezTo>
                    <a:pt x="69" y="293"/>
                    <a:pt x="77" y="293"/>
                    <a:pt x="84" y="293"/>
                  </a:cubicBezTo>
                  <a:cubicBezTo>
                    <a:pt x="164" y="293"/>
                    <a:pt x="145" y="215"/>
                    <a:pt x="229" y="215"/>
                  </a:cubicBezTo>
                  <a:cubicBezTo>
                    <a:pt x="275" y="32"/>
                    <a:pt x="214" y="1"/>
                    <a:pt x="6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2"/>
            <p:cNvSpPr/>
            <p:nvPr/>
          </p:nvSpPr>
          <p:spPr>
            <a:xfrm>
              <a:off x="1733786" y="2842363"/>
              <a:ext cx="16865" cy="21124"/>
            </a:xfrm>
            <a:custGeom>
              <a:rect b="b" l="l" r="r" t="t"/>
              <a:pathLst>
                <a:path extrusionOk="0" h="997" w="796">
                  <a:moveTo>
                    <a:pt x="32" y="0"/>
                  </a:moveTo>
                  <a:cubicBezTo>
                    <a:pt x="22" y="0"/>
                    <a:pt x="11" y="1"/>
                    <a:pt x="0" y="2"/>
                  </a:cubicBezTo>
                  <a:cubicBezTo>
                    <a:pt x="138" y="354"/>
                    <a:pt x="276" y="721"/>
                    <a:pt x="505" y="996"/>
                  </a:cubicBezTo>
                  <a:cubicBezTo>
                    <a:pt x="643" y="965"/>
                    <a:pt x="750" y="889"/>
                    <a:pt x="796" y="751"/>
                  </a:cubicBezTo>
                  <a:cubicBezTo>
                    <a:pt x="796" y="690"/>
                    <a:pt x="597" y="660"/>
                    <a:pt x="796" y="644"/>
                  </a:cubicBezTo>
                  <a:cubicBezTo>
                    <a:pt x="689" y="537"/>
                    <a:pt x="673" y="338"/>
                    <a:pt x="551" y="247"/>
                  </a:cubicBezTo>
                  <a:lnTo>
                    <a:pt x="551" y="247"/>
                  </a:lnTo>
                  <a:cubicBezTo>
                    <a:pt x="658" y="476"/>
                    <a:pt x="429" y="277"/>
                    <a:pt x="398" y="553"/>
                  </a:cubicBezTo>
                  <a:cubicBezTo>
                    <a:pt x="206" y="419"/>
                    <a:pt x="328" y="0"/>
                    <a:pt x="3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2"/>
            <p:cNvSpPr/>
            <p:nvPr/>
          </p:nvSpPr>
          <p:spPr>
            <a:xfrm>
              <a:off x="1768449" y="2863423"/>
              <a:ext cx="8475" cy="4598"/>
            </a:xfrm>
            <a:custGeom>
              <a:rect b="b" l="l" r="r" t="t"/>
              <a:pathLst>
                <a:path extrusionOk="0" h="217" w="400">
                  <a:moveTo>
                    <a:pt x="268" y="0"/>
                  </a:moveTo>
                  <a:cubicBezTo>
                    <a:pt x="257" y="0"/>
                    <a:pt x="245" y="1"/>
                    <a:pt x="230" y="2"/>
                  </a:cubicBezTo>
                  <a:cubicBezTo>
                    <a:pt x="292" y="201"/>
                    <a:pt x="1" y="17"/>
                    <a:pt x="77" y="216"/>
                  </a:cubicBezTo>
                  <a:lnTo>
                    <a:pt x="276" y="216"/>
                  </a:lnTo>
                  <a:cubicBezTo>
                    <a:pt x="220" y="89"/>
                    <a:pt x="399" y="0"/>
                    <a:pt x="26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2"/>
            <p:cNvSpPr/>
            <p:nvPr/>
          </p:nvSpPr>
          <p:spPr>
            <a:xfrm>
              <a:off x="1745778" y="2676401"/>
              <a:ext cx="315990" cy="351713"/>
            </a:xfrm>
            <a:custGeom>
              <a:rect b="b" l="l" r="r" t="t"/>
              <a:pathLst>
                <a:path extrusionOk="0" h="16600" w="14914">
                  <a:moveTo>
                    <a:pt x="2855" y="7479"/>
                  </a:moveTo>
                  <a:cubicBezTo>
                    <a:pt x="2886" y="7479"/>
                    <a:pt x="3033" y="7670"/>
                    <a:pt x="3105" y="7682"/>
                  </a:cubicBezTo>
                  <a:cubicBezTo>
                    <a:pt x="3111" y="7724"/>
                    <a:pt x="3084" y="7736"/>
                    <a:pt x="3045" y="7736"/>
                  </a:cubicBezTo>
                  <a:cubicBezTo>
                    <a:pt x="3000" y="7736"/>
                    <a:pt x="2941" y="7721"/>
                    <a:pt x="2898" y="7721"/>
                  </a:cubicBezTo>
                  <a:cubicBezTo>
                    <a:pt x="2883" y="7721"/>
                    <a:pt x="2870" y="7723"/>
                    <a:pt x="2861" y="7728"/>
                  </a:cubicBezTo>
                  <a:cubicBezTo>
                    <a:pt x="2876" y="7697"/>
                    <a:pt x="2983" y="7529"/>
                    <a:pt x="2861" y="7529"/>
                  </a:cubicBezTo>
                  <a:cubicBezTo>
                    <a:pt x="2847" y="7493"/>
                    <a:pt x="2847" y="7479"/>
                    <a:pt x="2855" y="7479"/>
                  </a:cubicBezTo>
                  <a:close/>
                  <a:moveTo>
                    <a:pt x="3656" y="7621"/>
                  </a:moveTo>
                  <a:lnTo>
                    <a:pt x="3656" y="7621"/>
                  </a:lnTo>
                  <a:cubicBezTo>
                    <a:pt x="3794" y="7636"/>
                    <a:pt x="3839" y="7758"/>
                    <a:pt x="3870" y="7881"/>
                  </a:cubicBezTo>
                  <a:cubicBezTo>
                    <a:pt x="3815" y="7853"/>
                    <a:pt x="3792" y="7840"/>
                    <a:pt x="3784" y="7840"/>
                  </a:cubicBezTo>
                  <a:cubicBezTo>
                    <a:pt x="3771" y="7840"/>
                    <a:pt x="3809" y="7884"/>
                    <a:pt x="3809" y="7973"/>
                  </a:cubicBezTo>
                  <a:cubicBezTo>
                    <a:pt x="3518" y="8034"/>
                    <a:pt x="3488" y="8049"/>
                    <a:pt x="3258" y="8187"/>
                  </a:cubicBezTo>
                  <a:cubicBezTo>
                    <a:pt x="3252" y="8219"/>
                    <a:pt x="3304" y="8238"/>
                    <a:pt x="3358" y="8238"/>
                  </a:cubicBezTo>
                  <a:cubicBezTo>
                    <a:pt x="3432" y="8238"/>
                    <a:pt x="3510" y="8204"/>
                    <a:pt x="3457" y="8125"/>
                  </a:cubicBezTo>
                  <a:lnTo>
                    <a:pt x="3457" y="8125"/>
                  </a:lnTo>
                  <a:cubicBezTo>
                    <a:pt x="3610" y="8156"/>
                    <a:pt x="3411" y="8233"/>
                    <a:pt x="3457" y="8324"/>
                  </a:cubicBezTo>
                  <a:lnTo>
                    <a:pt x="3105" y="8324"/>
                  </a:lnTo>
                  <a:cubicBezTo>
                    <a:pt x="3304" y="8156"/>
                    <a:pt x="3243" y="8034"/>
                    <a:pt x="3059" y="7881"/>
                  </a:cubicBezTo>
                  <a:lnTo>
                    <a:pt x="3059" y="7881"/>
                  </a:lnTo>
                  <a:cubicBezTo>
                    <a:pt x="3151" y="7911"/>
                    <a:pt x="3319" y="7850"/>
                    <a:pt x="3304" y="8034"/>
                  </a:cubicBezTo>
                  <a:cubicBezTo>
                    <a:pt x="3310" y="8034"/>
                    <a:pt x="3316" y="8034"/>
                    <a:pt x="3322" y="8034"/>
                  </a:cubicBezTo>
                  <a:cubicBezTo>
                    <a:pt x="3544" y="8034"/>
                    <a:pt x="3502" y="7769"/>
                    <a:pt x="3712" y="7769"/>
                  </a:cubicBezTo>
                  <a:cubicBezTo>
                    <a:pt x="3728" y="7769"/>
                    <a:pt x="3745" y="7771"/>
                    <a:pt x="3763" y="7774"/>
                  </a:cubicBezTo>
                  <a:cubicBezTo>
                    <a:pt x="3732" y="7728"/>
                    <a:pt x="3641" y="7728"/>
                    <a:pt x="3656" y="7621"/>
                  </a:cubicBezTo>
                  <a:close/>
                  <a:moveTo>
                    <a:pt x="2753" y="8187"/>
                  </a:moveTo>
                  <a:cubicBezTo>
                    <a:pt x="2839" y="8187"/>
                    <a:pt x="2751" y="8388"/>
                    <a:pt x="2626" y="8388"/>
                  </a:cubicBezTo>
                  <a:cubicBezTo>
                    <a:pt x="2618" y="8388"/>
                    <a:pt x="2609" y="8387"/>
                    <a:pt x="2600" y="8386"/>
                  </a:cubicBezTo>
                  <a:lnTo>
                    <a:pt x="2600" y="8386"/>
                  </a:lnTo>
                  <a:cubicBezTo>
                    <a:pt x="2600" y="8431"/>
                    <a:pt x="2616" y="8431"/>
                    <a:pt x="2662" y="8431"/>
                  </a:cubicBezTo>
                  <a:cubicBezTo>
                    <a:pt x="2731" y="8462"/>
                    <a:pt x="2708" y="8477"/>
                    <a:pt x="2666" y="8477"/>
                  </a:cubicBezTo>
                  <a:cubicBezTo>
                    <a:pt x="2623" y="8477"/>
                    <a:pt x="2562" y="8462"/>
                    <a:pt x="2555" y="8431"/>
                  </a:cubicBezTo>
                  <a:cubicBezTo>
                    <a:pt x="2585" y="8386"/>
                    <a:pt x="2600" y="8324"/>
                    <a:pt x="2600" y="8233"/>
                  </a:cubicBezTo>
                  <a:cubicBezTo>
                    <a:pt x="2677" y="8233"/>
                    <a:pt x="2753" y="8233"/>
                    <a:pt x="2753" y="8187"/>
                  </a:cubicBezTo>
                  <a:close/>
                  <a:moveTo>
                    <a:pt x="2906" y="8477"/>
                  </a:moveTo>
                  <a:cubicBezTo>
                    <a:pt x="3059" y="8569"/>
                    <a:pt x="3197" y="8661"/>
                    <a:pt x="3258" y="8829"/>
                  </a:cubicBezTo>
                  <a:cubicBezTo>
                    <a:pt x="3285" y="8838"/>
                    <a:pt x="3306" y="8842"/>
                    <a:pt x="3325" y="8842"/>
                  </a:cubicBezTo>
                  <a:cubicBezTo>
                    <a:pt x="3423" y="8842"/>
                    <a:pt x="3422" y="8734"/>
                    <a:pt x="3528" y="8734"/>
                  </a:cubicBezTo>
                  <a:cubicBezTo>
                    <a:pt x="3539" y="8734"/>
                    <a:pt x="3551" y="8735"/>
                    <a:pt x="3564" y="8737"/>
                  </a:cubicBezTo>
                  <a:cubicBezTo>
                    <a:pt x="3534" y="8768"/>
                    <a:pt x="3503" y="8814"/>
                    <a:pt x="3518" y="8890"/>
                  </a:cubicBezTo>
                  <a:cubicBezTo>
                    <a:pt x="3441" y="8867"/>
                    <a:pt x="3374" y="8859"/>
                    <a:pt x="3314" y="8859"/>
                  </a:cubicBezTo>
                  <a:cubicBezTo>
                    <a:pt x="3214" y="8859"/>
                    <a:pt x="3135" y="8879"/>
                    <a:pt x="3067" y="8879"/>
                  </a:cubicBezTo>
                  <a:cubicBezTo>
                    <a:pt x="2989" y="8879"/>
                    <a:pt x="2925" y="8853"/>
                    <a:pt x="2861" y="8737"/>
                  </a:cubicBezTo>
                  <a:cubicBezTo>
                    <a:pt x="2869" y="8736"/>
                    <a:pt x="2877" y="8735"/>
                    <a:pt x="2884" y="8735"/>
                  </a:cubicBezTo>
                  <a:cubicBezTo>
                    <a:pt x="2948" y="8735"/>
                    <a:pt x="2971" y="8785"/>
                    <a:pt x="3036" y="8785"/>
                  </a:cubicBezTo>
                  <a:cubicBezTo>
                    <a:pt x="3043" y="8785"/>
                    <a:pt x="3051" y="8785"/>
                    <a:pt x="3059" y="8783"/>
                  </a:cubicBezTo>
                  <a:cubicBezTo>
                    <a:pt x="2968" y="8722"/>
                    <a:pt x="2922" y="8615"/>
                    <a:pt x="2906" y="8477"/>
                  </a:cubicBezTo>
                  <a:close/>
                  <a:moveTo>
                    <a:pt x="1086" y="9640"/>
                  </a:moveTo>
                  <a:cubicBezTo>
                    <a:pt x="1163" y="9701"/>
                    <a:pt x="1193" y="9808"/>
                    <a:pt x="1193" y="9946"/>
                  </a:cubicBezTo>
                  <a:cubicBezTo>
                    <a:pt x="1182" y="9943"/>
                    <a:pt x="1172" y="9942"/>
                    <a:pt x="1163" y="9942"/>
                  </a:cubicBezTo>
                  <a:cubicBezTo>
                    <a:pt x="1033" y="9942"/>
                    <a:pt x="1070" y="10180"/>
                    <a:pt x="996" y="10180"/>
                  </a:cubicBezTo>
                  <a:cubicBezTo>
                    <a:pt x="981" y="10180"/>
                    <a:pt x="961" y="10169"/>
                    <a:pt x="933" y="10145"/>
                  </a:cubicBezTo>
                  <a:lnTo>
                    <a:pt x="933" y="10145"/>
                  </a:lnTo>
                  <a:cubicBezTo>
                    <a:pt x="918" y="10297"/>
                    <a:pt x="1102" y="10267"/>
                    <a:pt x="1040" y="10450"/>
                  </a:cubicBezTo>
                  <a:cubicBezTo>
                    <a:pt x="1073" y="10460"/>
                    <a:pt x="1103" y="10465"/>
                    <a:pt x="1129" y="10465"/>
                  </a:cubicBezTo>
                  <a:cubicBezTo>
                    <a:pt x="1275" y="10465"/>
                    <a:pt x="1321" y="10333"/>
                    <a:pt x="1365" y="10333"/>
                  </a:cubicBezTo>
                  <a:cubicBezTo>
                    <a:pt x="1387" y="10333"/>
                    <a:pt x="1407" y="10362"/>
                    <a:pt x="1438" y="10450"/>
                  </a:cubicBezTo>
                  <a:cubicBezTo>
                    <a:pt x="1606" y="10359"/>
                    <a:pt x="1316" y="10313"/>
                    <a:pt x="1392" y="10145"/>
                  </a:cubicBezTo>
                  <a:cubicBezTo>
                    <a:pt x="1413" y="10139"/>
                    <a:pt x="1431" y="10137"/>
                    <a:pt x="1447" y="10137"/>
                  </a:cubicBezTo>
                  <a:cubicBezTo>
                    <a:pt x="1640" y="10137"/>
                    <a:pt x="1453" y="10507"/>
                    <a:pt x="1635" y="10507"/>
                  </a:cubicBezTo>
                  <a:cubicBezTo>
                    <a:pt x="1652" y="10507"/>
                    <a:pt x="1673" y="10504"/>
                    <a:pt x="1698" y="10496"/>
                  </a:cubicBezTo>
                  <a:lnTo>
                    <a:pt x="1698" y="10496"/>
                  </a:lnTo>
                  <a:cubicBezTo>
                    <a:pt x="1517" y="10590"/>
                    <a:pt x="1447" y="10612"/>
                    <a:pt x="1404" y="10612"/>
                  </a:cubicBezTo>
                  <a:cubicBezTo>
                    <a:pt x="1366" y="10612"/>
                    <a:pt x="1348" y="10595"/>
                    <a:pt x="1292" y="10595"/>
                  </a:cubicBezTo>
                  <a:cubicBezTo>
                    <a:pt x="1246" y="10595"/>
                    <a:pt x="1173" y="10607"/>
                    <a:pt x="1040" y="10649"/>
                  </a:cubicBezTo>
                  <a:cubicBezTo>
                    <a:pt x="994" y="10282"/>
                    <a:pt x="581" y="10267"/>
                    <a:pt x="581" y="9839"/>
                  </a:cubicBezTo>
                  <a:lnTo>
                    <a:pt x="581" y="9839"/>
                  </a:lnTo>
                  <a:cubicBezTo>
                    <a:pt x="719" y="9854"/>
                    <a:pt x="765" y="9976"/>
                    <a:pt x="796" y="10099"/>
                  </a:cubicBezTo>
                  <a:cubicBezTo>
                    <a:pt x="848" y="9994"/>
                    <a:pt x="900" y="9890"/>
                    <a:pt x="1056" y="9890"/>
                  </a:cubicBezTo>
                  <a:cubicBezTo>
                    <a:pt x="1084" y="9890"/>
                    <a:pt x="1114" y="9893"/>
                    <a:pt x="1147" y="9900"/>
                  </a:cubicBezTo>
                  <a:cubicBezTo>
                    <a:pt x="1163" y="9777"/>
                    <a:pt x="1056" y="9777"/>
                    <a:pt x="1086" y="9640"/>
                  </a:cubicBezTo>
                  <a:close/>
                  <a:moveTo>
                    <a:pt x="1193" y="11047"/>
                  </a:moveTo>
                  <a:cubicBezTo>
                    <a:pt x="1321" y="11082"/>
                    <a:pt x="1334" y="11195"/>
                    <a:pt x="1426" y="11195"/>
                  </a:cubicBezTo>
                  <a:cubicBezTo>
                    <a:pt x="1456" y="11195"/>
                    <a:pt x="1493" y="11184"/>
                    <a:pt x="1545" y="11154"/>
                  </a:cubicBezTo>
                  <a:cubicBezTo>
                    <a:pt x="1576" y="11383"/>
                    <a:pt x="1744" y="11460"/>
                    <a:pt x="1744" y="11705"/>
                  </a:cubicBezTo>
                  <a:cubicBezTo>
                    <a:pt x="1652" y="11659"/>
                    <a:pt x="1606" y="11582"/>
                    <a:pt x="1499" y="11552"/>
                  </a:cubicBezTo>
                  <a:cubicBezTo>
                    <a:pt x="1622" y="11230"/>
                    <a:pt x="1377" y="11368"/>
                    <a:pt x="1147" y="11307"/>
                  </a:cubicBezTo>
                  <a:cubicBezTo>
                    <a:pt x="1178" y="11246"/>
                    <a:pt x="1209" y="11169"/>
                    <a:pt x="1193" y="11047"/>
                  </a:cubicBezTo>
                  <a:close/>
                  <a:moveTo>
                    <a:pt x="2554" y="12671"/>
                  </a:moveTo>
                  <a:cubicBezTo>
                    <a:pt x="2714" y="12671"/>
                    <a:pt x="2905" y="12814"/>
                    <a:pt x="2861" y="13020"/>
                  </a:cubicBezTo>
                  <a:cubicBezTo>
                    <a:pt x="2878" y="12948"/>
                    <a:pt x="2909" y="12925"/>
                    <a:pt x="2944" y="12925"/>
                  </a:cubicBezTo>
                  <a:cubicBezTo>
                    <a:pt x="3005" y="12925"/>
                    <a:pt x="3079" y="12990"/>
                    <a:pt x="3120" y="12990"/>
                  </a:cubicBezTo>
                  <a:cubicBezTo>
                    <a:pt x="3142" y="12990"/>
                    <a:pt x="3155" y="12971"/>
                    <a:pt x="3151" y="12913"/>
                  </a:cubicBezTo>
                  <a:lnTo>
                    <a:pt x="3151" y="12913"/>
                  </a:lnTo>
                  <a:cubicBezTo>
                    <a:pt x="3228" y="12959"/>
                    <a:pt x="3350" y="12959"/>
                    <a:pt x="3304" y="13127"/>
                  </a:cubicBezTo>
                  <a:cubicBezTo>
                    <a:pt x="3273" y="13119"/>
                    <a:pt x="3246" y="13115"/>
                    <a:pt x="3223" y="13115"/>
                  </a:cubicBezTo>
                  <a:cubicBezTo>
                    <a:pt x="3120" y="13115"/>
                    <a:pt x="3084" y="13190"/>
                    <a:pt x="3059" y="13265"/>
                  </a:cubicBezTo>
                  <a:cubicBezTo>
                    <a:pt x="3043" y="13268"/>
                    <a:pt x="3027" y="13270"/>
                    <a:pt x="3011" y="13270"/>
                  </a:cubicBezTo>
                  <a:cubicBezTo>
                    <a:pt x="2778" y="13270"/>
                    <a:pt x="2665" y="12902"/>
                    <a:pt x="2429" y="12902"/>
                  </a:cubicBezTo>
                  <a:cubicBezTo>
                    <a:pt x="2406" y="12902"/>
                    <a:pt x="2381" y="12905"/>
                    <a:pt x="2356" y="12913"/>
                  </a:cubicBezTo>
                  <a:cubicBezTo>
                    <a:pt x="2343" y="12742"/>
                    <a:pt x="2440" y="12671"/>
                    <a:pt x="2554" y="12671"/>
                  </a:cubicBezTo>
                  <a:close/>
                  <a:moveTo>
                    <a:pt x="3763" y="13571"/>
                  </a:moveTo>
                  <a:cubicBezTo>
                    <a:pt x="3916" y="13571"/>
                    <a:pt x="4023" y="13724"/>
                    <a:pt x="3916" y="13831"/>
                  </a:cubicBezTo>
                  <a:cubicBezTo>
                    <a:pt x="3855" y="13754"/>
                    <a:pt x="3763" y="13708"/>
                    <a:pt x="3763" y="13571"/>
                  </a:cubicBezTo>
                  <a:close/>
                  <a:moveTo>
                    <a:pt x="7273" y="0"/>
                  </a:moveTo>
                  <a:cubicBezTo>
                    <a:pt x="7230" y="0"/>
                    <a:pt x="7186" y="17"/>
                    <a:pt x="7143" y="65"/>
                  </a:cubicBezTo>
                  <a:cubicBezTo>
                    <a:pt x="7118" y="34"/>
                    <a:pt x="7077" y="24"/>
                    <a:pt x="7030" y="24"/>
                  </a:cubicBezTo>
                  <a:cubicBezTo>
                    <a:pt x="6936" y="24"/>
                    <a:pt x="6817" y="65"/>
                    <a:pt x="6746" y="65"/>
                  </a:cubicBezTo>
                  <a:cubicBezTo>
                    <a:pt x="6486" y="65"/>
                    <a:pt x="6623" y="279"/>
                    <a:pt x="6486" y="416"/>
                  </a:cubicBezTo>
                  <a:lnTo>
                    <a:pt x="6486" y="3491"/>
                  </a:lnTo>
                  <a:lnTo>
                    <a:pt x="2356" y="3491"/>
                  </a:lnTo>
                  <a:cubicBezTo>
                    <a:pt x="2275" y="3491"/>
                    <a:pt x="2289" y="3327"/>
                    <a:pt x="2170" y="3327"/>
                  </a:cubicBezTo>
                  <a:cubicBezTo>
                    <a:pt x="2154" y="3327"/>
                    <a:pt x="2134" y="3330"/>
                    <a:pt x="2111" y="3338"/>
                  </a:cubicBezTo>
                  <a:cubicBezTo>
                    <a:pt x="2096" y="3369"/>
                    <a:pt x="2096" y="3384"/>
                    <a:pt x="2096" y="3384"/>
                  </a:cubicBezTo>
                  <a:cubicBezTo>
                    <a:pt x="1423" y="3552"/>
                    <a:pt x="2080" y="4332"/>
                    <a:pt x="1851" y="4852"/>
                  </a:cubicBezTo>
                  <a:cubicBezTo>
                    <a:pt x="1744" y="4562"/>
                    <a:pt x="1667" y="4699"/>
                    <a:pt x="1652" y="4455"/>
                  </a:cubicBezTo>
                  <a:cubicBezTo>
                    <a:pt x="1607" y="4447"/>
                    <a:pt x="1567" y="4443"/>
                    <a:pt x="1530" y="4443"/>
                  </a:cubicBezTo>
                  <a:cubicBezTo>
                    <a:pt x="1353" y="4443"/>
                    <a:pt x="1251" y="4521"/>
                    <a:pt x="1086" y="4546"/>
                  </a:cubicBezTo>
                  <a:lnTo>
                    <a:pt x="1086" y="4806"/>
                  </a:lnTo>
                  <a:cubicBezTo>
                    <a:pt x="1392" y="4852"/>
                    <a:pt x="1423" y="5173"/>
                    <a:pt x="1545" y="5403"/>
                  </a:cubicBezTo>
                  <a:cubicBezTo>
                    <a:pt x="1585" y="5391"/>
                    <a:pt x="1622" y="5386"/>
                    <a:pt x="1657" y="5386"/>
                  </a:cubicBezTo>
                  <a:cubicBezTo>
                    <a:pt x="1938" y="5386"/>
                    <a:pt x="2101" y="5710"/>
                    <a:pt x="2465" y="5710"/>
                  </a:cubicBezTo>
                  <a:cubicBezTo>
                    <a:pt x="2479" y="5710"/>
                    <a:pt x="2494" y="5710"/>
                    <a:pt x="2509" y="5709"/>
                  </a:cubicBezTo>
                  <a:lnTo>
                    <a:pt x="2509" y="5709"/>
                  </a:lnTo>
                  <a:cubicBezTo>
                    <a:pt x="2509" y="5755"/>
                    <a:pt x="2475" y="5767"/>
                    <a:pt x="2430" y="5767"/>
                  </a:cubicBezTo>
                  <a:cubicBezTo>
                    <a:pt x="2381" y="5767"/>
                    <a:pt x="2318" y="5753"/>
                    <a:pt x="2274" y="5753"/>
                  </a:cubicBezTo>
                  <a:cubicBezTo>
                    <a:pt x="2265" y="5753"/>
                    <a:pt x="2256" y="5753"/>
                    <a:pt x="2249" y="5755"/>
                  </a:cubicBezTo>
                  <a:cubicBezTo>
                    <a:pt x="2218" y="5923"/>
                    <a:pt x="2356" y="5923"/>
                    <a:pt x="2402" y="6015"/>
                  </a:cubicBezTo>
                  <a:cubicBezTo>
                    <a:pt x="2390" y="6029"/>
                    <a:pt x="2376" y="6035"/>
                    <a:pt x="2360" y="6035"/>
                  </a:cubicBezTo>
                  <a:cubicBezTo>
                    <a:pt x="2272" y="6035"/>
                    <a:pt x="2135" y="5845"/>
                    <a:pt x="2096" y="5755"/>
                  </a:cubicBezTo>
                  <a:cubicBezTo>
                    <a:pt x="2085" y="5814"/>
                    <a:pt x="2067" y="5834"/>
                    <a:pt x="2046" y="5834"/>
                  </a:cubicBezTo>
                  <a:cubicBezTo>
                    <a:pt x="2005" y="5834"/>
                    <a:pt x="1952" y="5756"/>
                    <a:pt x="1909" y="5756"/>
                  </a:cubicBezTo>
                  <a:cubicBezTo>
                    <a:pt x="1884" y="5756"/>
                    <a:pt x="1864" y="5782"/>
                    <a:pt x="1851" y="5862"/>
                  </a:cubicBezTo>
                  <a:cubicBezTo>
                    <a:pt x="1787" y="5810"/>
                    <a:pt x="1798" y="5695"/>
                    <a:pt x="1677" y="5695"/>
                  </a:cubicBezTo>
                  <a:cubicBezTo>
                    <a:pt x="1654" y="5695"/>
                    <a:pt x="1626" y="5699"/>
                    <a:pt x="1591" y="5709"/>
                  </a:cubicBezTo>
                  <a:cubicBezTo>
                    <a:pt x="1407" y="5801"/>
                    <a:pt x="1683" y="5846"/>
                    <a:pt x="1652" y="5969"/>
                  </a:cubicBezTo>
                  <a:cubicBezTo>
                    <a:pt x="1647" y="5969"/>
                    <a:pt x="1642" y="5969"/>
                    <a:pt x="1637" y="5969"/>
                  </a:cubicBezTo>
                  <a:cubicBezTo>
                    <a:pt x="1428" y="5969"/>
                    <a:pt x="1527" y="5662"/>
                    <a:pt x="1392" y="5617"/>
                  </a:cubicBezTo>
                  <a:cubicBezTo>
                    <a:pt x="1313" y="5617"/>
                    <a:pt x="1325" y="5718"/>
                    <a:pt x="1243" y="5718"/>
                  </a:cubicBezTo>
                  <a:cubicBezTo>
                    <a:pt x="1229" y="5718"/>
                    <a:pt x="1213" y="5715"/>
                    <a:pt x="1193" y="5709"/>
                  </a:cubicBezTo>
                  <a:cubicBezTo>
                    <a:pt x="1300" y="5663"/>
                    <a:pt x="1316" y="5525"/>
                    <a:pt x="1300" y="5357"/>
                  </a:cubicBezTo>
                  <a:lnTo>
                    <a:pt x="1300" y="5357"/>
                  </a:lnTo>
                  <a:cubicBezTo>
                    <a:pt x="1287" y="5360"/>
                    <a:pt x="1275" y="5362"/>
                    <a:pt x="1266" y="5362"/>
                  </a:cubicBezTo>
                  <a:cubicBezTo>
                    <a:pt x="1187" y="5362"/>
                    <a:pt x="1215" y="5264"/>
                    <a:pt x="1147" y="5250"/>
                  </a:cubicBezTo>
                  <a:lnTo>
                    <a:pt x="1147" y="5250"/>
                  </a:lnTo>
                  <a:cubicBezTo>
                    <a:pt x="1086" y="6045"/>
                    <a:pt x="1239" y="7345"/>
                    <a:pt x="581" y="7881"/>
                  </a:cubicBezTo>
                  <a:cubicBezTo>
                    <a:pt x="566" y="8141"/>
                    <a:pt x="765" y="8187"/>
                    <a:pt x="643" y="8477"/>
                  </a:cubicBezTo>
                  <a:cubicBezTo>
                    <a:pt x="643" y="8141"/>
                    <a:pt x="444" y="8141"/>
                    <a:pt x="230" y="7881"/>
                  </a:cubicBezTo>
                  <a:cubicBezTo>
                    <a:pt x="218" y="7877"/>
                    <a:pt x="208" y="7876"/>
                    <a:pt x="199" y="7876"/>
                  </a:cubicBezTo>
                  <a:cubicBezTo>
                    <a:pt x="131" y="7876"/>
                    <a:pt x="158" y="7973"/>
                    <a:pt x="77" y="7973"/>
                  </a:cubicBezTo>
                  <a:cubicBezTo>
                    <a:pt x="65" y="8110"/>
                    <a:pt x="157" y="8127"/>
                    <a:pt x="268" y="8127"/>
                  </a:cubicBezTo>
                  <a:cubicBezTo>
                    <a:pt x="305" y="8127"/>
                    <a:pt x="344" y="8125"/>
                    <a:pt x="383" y="8125"/>
                  </a:cubicBezTo>
                  <a:cubicBezTo>
                    <a:pt x="398" y="8324"/>
                    <a:pt x="291" y="8416"/>
                    <a:pt x="337" y="8630"/>
                  </a:cubicBezTo>
                  <a:cubicBezTo>
                    <a:pt x="505" y="8798"/>
                    <a:pt x="872" y="8768"/>
                    <a:pt x="1147" y="8829"/>
                  </a:cubicBezTo>
                  <a:cubicBezTo>
                    <a:pt x="1062" y="8754"/>
                    <a:pt x="1077" y="8678"/>
                    <a:pt x="1114" y="8678"/>
                  </a:cubicBezTo>
                  <a:cubicBezTo>
                    <a:pt x="1137" y="8678"/>
                    <a:pt x="1170" y="8707"/>
                    <a:pt x="1193" y="8783"/>
                  </a:cubicBezTo>
                  <a:cubicBezTo>
                    <a:pt x="1204" y="8784"/>
                    <a:pt x="1214" y="8785"/>
                    <a:pt x="1224" y="8785"/>
                  </a:cubicBezTo>
                  <a:cubicBezTo>
                    <a:pt x="1470" y="8785"/>
                    <a:pt x="1376" y="8431"/>
                    <a:pt x="1636" y="8431"/>
                  </a:cubicBezTo>
                  <a:cubicBezTo>
                    <a:pt x="1641" y="8431"/>
                    <a:pt x="1647" y="8431"/>
                    <a:pt x="1652" y="8431"/>
                  </a:cubicBezTo>
                  <a:cubicBezTo>
                    <a:pt x="1667" y="8538"/>
                    <a:pt x="1576" y="8523"/>
                    <a:pt x="1499" y="8538"/>
                  </a:cubicBezTo>
                  <a:cubicBezTo>
                    <a:pt x="1522" y="8580"/>
                    <a:pt x="1554" y="8593"/>
                    <a:pt x="1592" y="8593"/>
                  </a:cubicBezTo>
                  <a:cubicBezTo>
                    <a:pt x="1670" y="8593"/>
                    <a:pt x="1771" y="8535"/>
                    <a:pt x="1860" y="8535"/>
                  </a:cubicBezTo>
                  <a:cubicBezTo>
                    <a:pt x="1873" y="8535"/>
                    <a:pt x="1885" y="8536"/>
                    <a:pt x="1897" y="8538"/>
                  </a:cubicBezTo>
                  <a:lnTo>
                    <a:pt x="1897" y="8233"/>
                  </a:lnTo>
                  <a:cubicBezTo>
                    <a:pt x="2233" y="8177"/>
                    <a:pt x="2300" y="7825"/>
                    <a:pt x="2579" y="7825"/>
                  </a:cubicBezTo>
                  <a:cubicBezTo>
                    <a:pt x="2605" y="7825"/>
                    <a:pt x="2632" y="7828"/>
                    <a:pt x="2662" y="7835"/>
                  </a:cubicBezTo>
                  <a:cubicBezTo>
                    <a:pt x="2799" y="7789"/>
                    <a:pt x="2708" y="7758"/>
                    <a:pt x="2708" y="7621"/>
                  </a:cubicBezTo>
                  <a:cubicBezTo>
                    <a:pt x="2830" y="7621"/>
                    <a:pt x="2769" y="7820"/>
                    <a:pt x="2876" y="7835"/>
                  </a:cubicBezTo>
                  <a:cubicBezTo>
                    <a:pt x="2639" y="7879"/>
                    <a:pt x="2546" y="8080"/>
                    <a:pt x="2278" y="8080"/>
                  </a:cubicBezTo>
                  <a:cubicBezTo>
                    <a:pt x="2268" y="8080"/>
                    <a:pt x="2259" y="8080"/>
                    <a:pt x="2249" y="8080"/>
                  </a:cubicBezTo>
                  <a:cubicBezTo>
                    <a:pt x="2172" y="8217"/>
                    <a:pt x="2111" y="8370"/>
                    <a:pt x="2004" y="8477"/>
                  </a:cubicBezTo>
                  <a:cubicBezTo>
                    <a:pt x="2203" y="8401"/>
                    <a:pt x="2356" y="8263"/>
                    <a:pt x="2555" y="8187"/>
                  </a:cubicBezTo>
                  <a:lnTo>
                    <a:pt x="2555" y="8187"/>
                  </a:lnTo>
                  <a:cubicBezTo>
                    <a:pt x="2540" y="8390"/>
                    <a:pt x="2470" y="8331"/>
                    <a:pt x="2450" y="8456"/>
                  </a:cubicBezTo>
                  <a:lnTo>
                    <a:pt x="2450" y="8456"/>
                  </a:lnTo>
                  <a:cubicBezTo>
                    <a:pt x="2450" y="8409"/>
                    <a:pt x="2405" y="8386"/>
                    <a:pt x="2348" y="8386"/>
                  </a:cubicBezTo>
                  <a:cubicBezTo>
                    <a:pt x="2283" y="8386"/>
                    <a:pt x="2203" y="8416"/>
                    <a:pt x="2157" y="8477"/>
                  </a:cubicBezTo>
                  <a:cubicBezTo>
                    <a:pt x="2126" y="8646"/>
                    <a:pt x="2402" y="8508"/>
                    <a:pt x="2356" y="8691"/>
                  </a:cubicBezTo>
                  <a:cubicBezTo>
                    <a:pt x="2329" y="8696"/>
                    <a:pt x="2306" y="8698"/>
                    <a:pt x="2286" y="8698"/>
                  </a:cubicBezTo>
                  <a:cubicBezTo>
                    <a:pt x="2177" y="8698"/>
                    <a:pt x="2147" y="8636"/>
                    <a:pt x="2096" y="8584"/>
                  </a:cubicBezTo>
                  <a:lnTo>
                    <a:pt x="2096" y="8584"/>
                  </a:lnTo>
                  <a:cubicBezTo>
                    <a:pt x="1943" y="8598"/>
                    <a:pt x="2194" y="8789"/>
                    <a:pt x="2057" y="8789"/>
                  </a:cubicBezTo>
                  <a:cubicBezTo>
                    <a:pt x="2044" y="8789"/>
                    <a:pt x="2026" y="8787"/>
                    <a:pt x="2004" y="8783"/>
                  </a:cubicBezTo>
                  <a:cubicBezTo>
                    <a:pt x="2000" y="8741"/>
                    <a:pt x="1973" y="8724"/>
                    <a:pt x="1931" y="8724"/>
                  </a:cubicBezTo>
                  <a:cubicBezTo>
                    <a:pt x="1793" y="8724"/>
                    <a:pt x="1498" y="8912"/>
                    <a:pt x="1392" y="8982"/>
                  </a:cubicBezTo>
                  <a:cubicBezTo>
                    <a:pt x="1392" y="9120"/>
                    <a:pt x="1495" y="9137"/>
                    <a:pt x="1618" y="9137"/>
                  </a:cubicBezTo>
                  <a:cubicBezTo>
                    <a:pt x="1659" y="9137"/>
                    <a:pt x="1702" y="9135"/>
                    <a:pt x="1744" y="9135"/>
                  </a:cubicBezTo>
                  <a:cubicBezTo>
                    <a:pt x="1674" y="9195"/>
                    <a:pt x="1602" y="9219"/>
                    <a:pt x="1527" y="9219"/>
                  </a:cubicBezTo>
                  <a:cubicBezTo>
                    <a:pt x="1215" y="9219"/>
                    <a:pt x="850" y="8806"/>
                    <a:pt x="386" y="8806"/>
                  </a:cubicBezTo>
                  <a:cubicBezTo>
                    <a:pt x="274" y="8806"/>
                    <a:pt x="155" y="8830"/>
                    <a:pt x="31" y="8890"/>
                  </a:cubicBezTo>
                  <a:cubicBezTo>
                    <a:pt x="0" y="9150"/>
                    <a:pt x="260" y="9395"/>
                    <a:pt x="291" y="9441"/>
                  </a:cubicBezTo>
                  <a:cubicBezTo>
                    <a:pt x="245" y="9915"/>
                    <a:pt x="780" y="10190"/>
                    <a:pt x="933" y="10649"/>
                  </a:cubicBezTo>
                  <a:cubicBezTo>
                    <a:pt x="734" y="11429"/>
                    <a:pt x="1836" y="11766"/>
                    <a:pt x="1897" y="12622"/>
                  </a:cubicBezTo>
                  <a:cubicBezTo>
                    <a:pt x="1986" y="12642"/>
                    <a:pt x="2033" y="12651"/>
                    <a:pt x="2062" y="12651"/>
                  </a:cubicBezTo>
                  <a:cubicBezTo>
                    <a:pt x="2122" y="12651"/>
                    <a:pt x="2099" y="12613"/>
                    <a:pt x="2203" y="12561"/>
                  </a:cubicBezTo>
                  <a:cubicBezTo>
                    <a:pt x="2233" y="12714"/>
                    <a:pt x="2233" y="12668"/>
                    <a:pt x="2203" y="12821"/>
                  </a:cubicBezTo>
                  <a:cubicBezTo>
                    <a:pt x="2937" y="13662"/>
                    <a:pt x="3901" y="14274"/>
                    <a:pt x="4665" y="15085"/>
                  </a:cubicBezTo>
                  <a:cubicBezTo>
                    <a:pt x="4650" y="15161"/>
                    <a:pt x="4727" y="15345"/>
                    <a:pt x="4620" y="15345"/>
                  </a:cubicBezTo>
                  <a:cubicBezTo>
                    <a:pt x="5063" y="15636"/>
                    <a:pt x="5690" y="15743"/>
                    <a:pt x="5981" y="16202"/>
                  </a:cubicBezTo>
                  <a:cubicBezTo>
                    <a:pt x="5706" y="16202"/>
                    <a:pt x="5736" y="15896"/>
                    <a:pt x="5476" y="15896"/>
                  </a:cubicBezTo>
                  <a:cubicBezTo>
                    <a:pt x="5476" y="15911"/>
                    <a:pt x="5629" y="16217"/>
                    <a:pt x="5629" y="16400"/>
                  </a:cubicBezTo>
                  <a:cubicBezTo>
                    <a:pt x="5736" y="16462"/>
                    <a:pt x="5828" y="16523"/>
                    <a:pt x="5920" y="16599"/>
                  </a:cubicBezTo>
                  <a:lnTo>
                    <a:pt x="5935" y="16584"/>
                  </a:lnTo>
                  <a:cubicBezTo>
                    <a:pt x="6027" y="16370"/>
                    <a:pt x="6027" y="16064"/>
                    <a:pt x="6180" y="15880"/>
                  </a:cubicBezTo>
                  <a:cubicBezTo>
                    <a:pt x="6348" y="15682"/>
                    <a:pt x="6654" y="15758"/>
                    <a:pt x="6791" y="15559"/>
                  </a:cubicBezTo>
                  <a:cubicBezTo>
                    <a:pt x="6844" y="15478"/>
                    <a:pt x="6897" y="15446"/>
                    <a:pt x="6948" y="15446"/>
                  </a:cubicBezTo>
                  <a:cubicBezTo>
                    <a:pt x="7090" y="15446"/>
                    <a:pt x="7218" y="15688"/>
                    <a:pt x="7296" y="15789"/>
                  </a:cubicBezTo>
                  <a:cubicBezTo>
                    <a:pt x="7403" y="15942"/>
                    <a:pt x="7312" y="15942"/>
                    <a:pt x="7556" y="15942"/>
                  </a:cubicBezTo>
                  <a:cubicBezTo>
                    <a:pt x="7620" y="15942"/>
                    <a:pt x="7769" y="15995"/>
                    <a:pt x="7852" y="15995"/>
                  </a:cubicBezTo>
                  <a:cubicBezTo>
                    <a:pt x="7869" y="15995"/>
                    <a:pt x="7883" y="15993"/>
                    <a:pt x="7893" y="15987"/>
                  </a:cubicBezTo>
                  <a:cubicBezTo>
                    <a:pt x="7954" y="15957"/>
                    <a:pt x="8015" y="15773"/>
                    <a:pt x="7923" y="15727"/>
                  </a:cubicBezTo>
                  <a:cubicBezTo>
                    <a:pt x="7832" y="15682"/>
                    <a:pt x="7694" y="15620"/>
                    <a:pt x="7816" y="15513"/>
                  </a:cubicBezTo>
                  <a:cubicBezTo>
                    <a:pt x="7893" y="15437"/>
                    <a:pt x="7877" y="15207"/>
                    <a:pt x="7939" y="15131"/>
                  </a:cubicBezTo>
                  <a:cubicBezTo>
                    <a:pt x="8000" y="15070"/>
                    <a:pt x="8153" y="15039"/>
                    <a:pt x="8153" y="14947"/>
                  </a:cubicBezTo>
                  <a:cubicBezTo>
                    <a:pt x="8153" y="14840"/>
                    <a:pt x="7893" y="14871"/>
                    <a:pt x="7816" y="14810"/>
                  </a:cubicBezTo>
                  <a:cubicBezTo>
                    <a:pt x="7709" y="14687"/>
                    <a:pt x="7633" y="14641"/>
                    <a:pt x="7495" y="14596"/>
                  </a:cubicBezTo>
                  <a:cubicBezTo>
                    <a:pt x="7419" y="14580"/>
                    <a:pt x="7327" y="14534"/>
                    <a:pt x="7419" y="14443"/>
                  </a:cubicBezTo>
                  <a:cubicBezTo>
                    <a:pt x="7465" y="14397"/>
                    <a:pt x="7373" y="14397"/>
                    <a:pt x="7403" y="14336"/>
                  </a:cubicBezTo>
                  <a:cubicBezTo>
                    <a:pt x="7465" y="14152"/>
                    <a:pt x="7587" y="14290"/>
                    <a:pt x="7694" y="14121"/>
                  </a:cubicBezTo>
                  <a:cubicBezTo>
                    <a:pt x="7556" y="13984"/>
                    <a:pt x="7434" y="13831"/>
                    <a:pt x="7296" y="13724"/>
                  </a:cubicBezTo>
                  <a:cubicBezTo>
                    <a:pt x="7220" y="13662"/>
                    <a:pt x="7342" y="13617"/>
                    <a:pt x="7189" y="13617"/>
                  </a:cubicBezTo>
                  <a:cubicBezTo>
                    <a:pt x="7159" y="13617"/>
                    <a:pt x="7036" y="13754"/>
                    <a:pt x="7036" y="13770"/>
                  </a:cubicBezTo>
                  <a:cubicBezTo>
                    <a:pt x="6853" y="13586"/>
                    <a:pt x="7189" y="13402"/>
                    <a:pt x="7235" y="13219"/>
                  </a:cubicBezTo>
                  <a:cubicBezTo>
                    <a:pt x="7266" y="13097"/>
                    <a:pt x="7235" y="13081"/>
                    <a:pt x="7235" y="12959"/>
                  </a:cubicBezTo>
                  <a:cubicBezTo>
                    <a:pt x="7235" y="12867"/>
                    <a:pt x="7143" y="12852"/>
                    <a:pt x="7143" y="12745"/>
                  </a:cubicBezTo>
                  <a:cubicBezTo>
                    <a:pt x="7143" y="12566"/>
                    <a:pt x="7047" y="12333"/>
                    <a:pt x="7150" y="12333"/>
                  </a:cubicBezTo>
                  <a:cubicBezTo>
                    <a:pt x="7170" y="12333"/>
                    <a:pt x="7197" y="12342"/>
                    <a:pt x="7235" y="12362"/>
                  </a:cubicBezTo>
                  <a:cubicBezTo>
                    <a:pt x="7312" y="12393"/>
                    <a:pt x="7480" y="12531"/>
                    <a:pt x="7495" y="12607"/>
                  </a:cubicBezTo>
                  <a:cubicBezTo>
                    <a:pt x="7572" y="12546"/>
                    <a:pt x="7648" y="12485"/>
                    <a:pt x="7770" y="12424"/>
                  </a:cubicBezTo>
                  <a:cubicBezTo>
                    <a:pt x="7796" y="12408"/>
                    <a:pt x="7825" y="12405"/>
                    <a:pt x="7854" y="12405"/>
                  </a:cubicBezTo>
                  <a:cubicBezTo>
                    <a:pt x="7878" y="12405"/>
                    <a:pt x="7902" y="12407"/>
                    <a:pt x="7925" y="12407"/>
                  </a:cubicBezTo>
                  <a:cubicBezTo>
                    <a:pt x="7959" y="12407"/>
                    <a:pt x="7991" y="12402"/>
                    <a:pt x="8015" y="12378"/>
                  </a:cubicBezTo>
                  <a:cubicBezTo>
                    <a:pt x="8050" y="12343"/>
                    <a:pt x="8079" y="12324"/>
                    <a:pt x="8105" y="12324"/>
                  </a:cubicBezTo>
                  <a:cubicBezTo>
                    <a:pt x="8137" y="12324"/>
                    <a:pt x="8166" y="12350"/>
                    <a:pt x="8199" y="12408"/>
                  </a:cubicBezTo>
                  <a:cubicBezTo>
                    <a:pt x="8293" y="12502"/>
                    <a:pt x="8366" y="12535"/>
                    <a:pt x="8447" y="12535"/>
                  </a:cubicBezTo>
                  <a:cubicBezTo>
                    <a:pt x="8536" y="12535"/>
                    <a:pt x="8635" y="12494"/>
                    <a:pt x="8780" y="12454"/>
                  </a:cubicBezTo>
                  <a:cubicBezTo>
                    <a:pt x="9009" y="12408"/>
                    <a:pt x="9193" y="12362"/>
                    <a:pt x="9407" y="12316"/>
                  </a:cubicBezTo>
                  <a:cubicBezTo>
                    <a:pt x="9438" y="12316"/>
                    <a:pt x="9453" y="12240"/>
                    <a:pt x="9453" y="12148"/>
                  </a:cubicBezTo>
                  <a:cubicBezTo>
                    <a:pt x="9453" y="12133"/>
                    <a:pt x="9484" y="11873"/>
                    <a:pt x="9484" y="11873"/>
                  </a:cubicBezTo>
                  <a:cubicBezTo>
                    <a:pt x="9652" y="11705"/>
                    <a:pt x="9422" y="11628"/>
                    <a:pt x="9407" y="11445"/>
                  </a:cubicBezTo>
                  <a:cubicBezTo>
                    <a:pt x="9407" y="11353"/>
                    <a:pt x="9392" y="11307"/>
                    <a:pt x="9315" y="11230"/>
                  </a:cubicBezTo>
                  <a:cubicBezTo>
                    <a:pt x="9331" y="11215"/>
                    <a:pt x="9392" y="11169"/>
                    <a:pt x="9407" y="11154"/>
                  </a:cubicBezTo>
                  <a:cubicBezTo>
                    <a:pt x="9438" y="11200"/>
                    <a:pt x="9468" y="11200"/>
                    <a:pt x="9514" y="11246"/>
                  </a:cubicBezTo>
                  <a:cubicBezTo>
                    <a:pt x="9591" y="11230"/>
                    <a:pt x="9591" y="11230"/>
                    <a:pt x="9606" y="11154"/>
                  </a:cubicBezTo>
                  <a:cubicBezTo>
                    <a:pt x="9545" y="11078"/>
                    <a:pt x="9652" y="11078"/>
                    <a:pt x="9713" y="11047"/>
                  </a:cubicBezTo>
                  <a:cubicBezTo>
                    <a:pt x="9778" y="11015"/>
                    <a:pt x="9834" y="10995"/>
                    <a:pt x="9892" y="10995"/>
                  </a:cubicBezTo>
                  <a:cubicBezTo>
                    <a:pt x="9945" y="10995"/>
                    <a:pt x="10000" y="11011"/>
                    <a:pt x="10065" y="11047"/>
                  </a:cubicBezTo>
                  <a:cubicBezTo>
                    <a:pt x="10172" y="11108"/>
                    <a:pt x="10172" y="11200"/>
                    <a:pt x="10325" y="11200"/>
                  </a:cubicBezTo>
                  <a:cubicBezTo>
                    <a:pt x="10340" y="11200"/>
                    <a:pt x="10478" y="11399"/>
                    <a:pt x="10462" y="11445"/>
                  </a:cubicBezTo>
                  <a:cubicBezTo>
                    <a:pt x="10478" y="11552"/>
                    <a:pt x="10478" y="11536"/>
                    <a:pt x="10508" y="11598"/>
                  </a:cubicBezTo>
                  <a:cubicBezTo>
                    <a:pt x="10508" y="11598"/>
                    <a:pt x="10570" y="11705"/>
                    <a:pt x="10585" y="11720"/>
                  </a:cubicBezTo>
                  <a:cubicBezTo>
                    <a:pt x="10609" y="11744"/>
                    <a:pt x="10586" y="11964"/>
                    <a:pt x="10670" y="11964"/>
                  </a:cubicBezTo>
                  <a:cubicBezTo>
                    <a:pt x="10693" y="11964"/>
                    <a:pt x="10725" y="11947"/>
                    <a:pt x="10768" y="11903"/>
                  </a:cubicBezTo>
                  <a:lnTo>
                    <a:pt x="10768" y="11903"/>
                  </a:lnTo>
                  <a:cubicBezTo>
                    <a:pt x="10738" y="12011"/>
                    <a:pt x="10860" y="12133"/>
                    <a:pt x="10921" y="12148"/>
                  </a:cubicBezTo>
                  <a:lnTo>
                    <a:pt x="10921" y="12209"/>
                  </a:lnTo>
                  <a:cubicBezTo>
                    <a:pt x="10845" y="12209"/>
                    <a:pt x="10799" y="12362"/>
                    <a:pt x="10814" y="12454"/>
                  </a:cubicBezTo>
                  <a:cubicBezTo>
                    <a:pt x="10832" y="12461"/>
                    <a:pt x="10846" y="12464"/>
                    <a:pt x="10859" y="12464"/>
                  </a:cubicBezTo>
                  <a:cubicBezTo>
                    <a:pt x="10938" y="12464"/>
                    <a:pt x="10930" y="12342"/>
                    <a:pt x="10991" y="12342"/>
                  </a:cubicBezTo>
                  <a:cubicBezTo>
                    <a:pt x="11004" y="12342"/>
                    <a:pt x="11021" y="12348"/>
                    <a:pt x="11044" y="12362"/>
                  </a:cubicBezTo>
                  <a:cubicBezTo>
                    <a:pt x="11093" y="12387"/>
                    <a:pt x="11192" y="12451"/>
                    <a:pt x="11253" y="12451"/>
                  </a:cubicBezTo>
                  <a:cubicBezTo>
                    <a:pt x="11267" y="12451"/>
                    <a:pt x="11280" y="12448"/>
                    <a:pt x="11288" y="12439"/>
                  </a:cubicBezTo>
                  <a:cubicBezTo>
                    <a:pt x="11301" y="12426"/>
                    <a:pt x="11347" y="12421"/>
                    <a:pt x="11397" y="12421"/>
                  </a:cubicBezTo>
                  <a:cubicBezTo>
                    <a:pt x="11464" y="12421"/>
                    <a:pt x="11540" y="12430"/>
                    <a:pt x="11548" y="12439"/>
                  </a:cubicBezTo>
                  <a:cubicBezTo>
                    <a:pt x="11640" y="12531"/>
                    <a:pt x="11854" y="12561"/>
                    <a:pt x="11977" y="12561"/>
                  </a:cubicBezTo>
                  <a:cubicBezTo>
                    <a:pt x="12076" y="12561"/>
                    <a:pt x="12079" y="12588"/>
                    <a:pt x="12091" y="12588"/>
                  </a:cubicBezTo>
                  <a:cubicBezTo>
                    <a:pt x="12098" y="12588"/>
                    <a:pt x="12110" y="12575"/>
                    <a:pt x="12160" y="12531"/>
                  </a:cubicBezTo>
                  <a:cubicBezTo>
                    <a:pt x="12206" y="12485"/>
                    <a:pt x="12298" y="12301"/>
                    <a:pt x="12436" y="12301"/>
                  </a:cubicBezTo>
                  <a:cubicBezTo>
                    <a:pt x="12436" y="12301"/>
                    <a:pt x="12680" y="12041"/>
                    <a:pt x="12741" y="11995"/>
                  </a:cubicBezTo>
                  <a:cubicBezTo>
                    <a:pt x="12803" y="11934"/>
                    <a:pt x="12833" y="11796"/>
                    <a:pt x="12833" y="11705"/>
                  </a:cubicBezTo>
                  <a:cubicBezTo>
                    <a:pt x="13063" y="11720"/>
                    <a:pt x="13109" y="12316"/>
                    <a:pt x="13338" y="12408"/>
                  </a:cubicBezTo>
                  <a:cubicBezTo>
                    <a:pt x="13231" y="12454"/>
                    <a:pt x="13139" y="12531"/>
                    <a:pt x="13139" y="12668"/>
                  </a:cubicBezTo>
                  <a:cubicBezTo>
                    <a:pt x="13139" y="12722"/>
                    <a:pt x="13188" y="12734"/>
                    <a:pt x="13249" y="12734"/>
                  </a:cubicBezTo>
                  <a:cubicBezTo>
                    <a:pt x="13298" y="12734"/>
                    <a:pt x="13356" y="12726"/>
                    <a:pt x="13403" y="12726"/>
                  </a:cubicBezTo>
                  <a:cubicBezTo>
                    <a:pt x="13447" y="12726"/>
                    <a:pt x="13482" y="12733"/>
                    <a:pt x="13491" y="12760"/>
                  </a:cubicBezTo>
                  <a:cubicBezTo>
                    <a:pt x="13567" y="12760"/>
                    <a:pt x="13659" y="12714"/>
                    <a:pt x="13675" y="12714"/>
                  </a:cubicBezTo>
                  <a:cubicBezTo>
                    <a:pt x="13629" y="12729"/>
                    <a:pt x="13736" y="12775"/>
                    <a:pt x="13736" y="12775"/>
                  </a:cubicBezTo>
                  <a:cubicBezTo>
                    <a:pt x="13858" y="12775"/>
                    <a:pt x="13797" y="12668"/>
                    <a:pt x="13843" y="12607"/>
                  </a:cubicBezTo>
                  <a:cubicBezTo>
                    <a:pt x="13935" y="12500"/>
                    <a:pt x="13965" y="12500"/>
                    <a:pt x="14042" y="12408"/>
                  </a:cubicBezTo>
                  <a:cubicBezTo>
                    <a:pt x="14057" y="12424"/>
                    <a:pt x="14072" y="12439"/>
                    <a:pt x="14088" y="12454"/>
                  </a:cubicBezTo>
                  <a:cubicBezTo>
                    <a:pt x="14103" y="12439"/>
                    <a:pt x="14179" y="12378"/>
                    <a:pt x="14195" y="12362"/>
                  </a:cubicBezTo>
                  <a:cubicBezTo>
                    <a:pt x="14164" y="12347"/>
                    <a:pt x="14118" y="12332"/>
                    <a:pt x="14088" y="12301"/>
                  </a:cubicBezTo>
                  <a:cubicBezTo>
                    <a:pt x="14042" y="12255"/>
                    <a:pt x="14164" y="12209"/>
                    <a:pt x="14042" y="12209"/>
                  </a:cubicBezTo>
                  <a:cubicBezTo>
                    <a:pt x="14011" y="12209"/>
                    <a:pt x="13980" y="12209"/>
                    <a:pt x="13965" y="12179"/>
                  </a:cubicBezTo>
                  <a:cubicBezTo>
                    <a:pt x="13873" y="12087"/>
                    <a:pt x="13904" y="12041"/>
                    <a:pt x="13950" y="12026"/>
                  </a:cubicBezTo>
                  <a:cubicBezTo>
                    <a:pt x="14011" y="11980"/>
                    <a:pt x="14149" y="11888"/>
                    <a:pt x="14149" y="11827"/>
                  </a:cubicBezTo>
                  <a:cubicBezTo>
                    <a:pt x="14149" y="11735"/>
                    <a:pt x="14256" y="11567"/>
                    <a:pt x="14149" y="11506"/>
                  </a:cubicBezTo>
                  <a:cubicBezTo>
                    <a:pt x="14164" y="11491"/>
                    <a:pt x="14286" y="11460"/>
                    <a:pt x="14286" y="11383"/>
                  </a:cubicBezTo>
                  <a:cubicBezTo>
                    <a:pt x="14302" y="11307"/>
                    <a:pt x="14531" y="11230"/>
                    <a:pt x="14653" y="11154"/>
                  </a:cubicBezTo>
                  <a:cubicBezTo>
                    <a:pt x="14577" y="11078"/>
                    <a:pt x="14577" y="10970"/>
                    <a:pt x="14653" y="10894"/>
                  </a:cubicBezTo>
                  <a:cubicBezTo>
                    <a:pt x="14562" y="10802"/>
                    <a:pt x="14684" y="10680"/>
                    <a:pt x="14791" y="10649"/>
                  </a:cubicBezTo>
                  <a:cubicBezTo>
                    <a:pt x="14761" y="10619"/>
                    <a:pt x="14715" y="10573"/>
                    <a:pt x="14699" y="10542"/>
                  </a:cubicBezTo>
                  <a:cubicBezTo>
                    <a:pt x="14669" y="10557"/>
                    <a:pt x="14623" y="10573"/>
                    <a:pt x="14592" y="10588"/>
                  </a:cubicBezTo>
                  <a:cubicBezTo>
                    <a:pt x="14623" y="10496"/>
                    <a:pt x="14546" y="10435"/>
                    <a:pt x="14500" y="10435"/>
                  </a:cubicBezTo>
                  <a:cubicBezTo>
                    <a:pt x="14638" y="10374"/>
                    <a:pt x="14730" y="10252"/>
                    <a:pt x="14806" y="10190"/>
                  </a:cubicBezTo>
                  <a:cubicBezTo>
                    <a:pt x="14608" y="10129"/>
                    <a:pt x="14837" y="10068"/>
                    <a:pt x="14699" y="10007"/>
                  </a:cubicBezTo>
                  <a:cubicBezTo>
                    <a:pt x="14730" y="9930"/>
                    <a:pt x="14776" y="9930"/>
                    <a:pt x="14852" y="9884"/>
                  </a:cubicBezTo>
                  <a:cubicBezTo>
                    <a:pt x="14806" y="9839"/>
                    <a:pt x="14653" y="9686"/>
                    <a:pt x="14669" y="9655"/>
                  </a:cubicBezTo>
                  <a:cubicBezTo>
                    <a:pt x="14791" y="9548"/>
                    <a:pt x="14791" y="9273"/>
                    <a:pt x="14653" y="9227"/>
                  </a:cubicBezTo>
                  <a:cubicBezTo>
                    <a:pt x="14745" y="9120"/>
                    <a:pt x="14653" y="9089"/>
                    <a:pt x="14653" y="8982"/>
                  </a:cubicBezTo>
                  <a:cubicBezTo>
                    <a:pt x="14653" y="8906"/>
                    <a:pt x="14546" y="8875"/>
                    <a:pt x="14546" y="8829"/>
                  </a:cubicBezTo>
                  <a:cubicBezTo>
                    <a:pt x="14546" y="8814"/>
                    <a:pt x="14623" y="8676"/>
                    <a:pt x="14638" y="8661"/>
                  </a:cubicBezTo>
                  <a:cubicBezTo>
                    <a:pt x="14684" y="8538"/>
                    <a:pt x="14730" y="8493"/>
                    <a:pt x="14745" y="8370"/>
                  </a:cubicBezTo>
                  <a:cubicBezTo>
                    <a:pt x="14761" y="8263"/>
                    <a:pt x="14684" y="8217"/>
                    <a:pt x="14745" y="8080"/>
                  </a:cubicBezTo>
                  <a:cubicBezTo>
                    <a:pt x="14806" y="7942"/>
                    <a:pt x="14913" y="7911"/>
                    <a:pt x="14852" y="7712"/>
                  </a:cubicBezTo>
                  <a:cubicBezTo>
                    <a:pt x="14837" y="7682"/>
                    <a:pt x="14715" y="7514"/>
                    <a:pt x="14669" y="7514"/>
                  </a:cubicBezTo>
                  <a:cubicBezTo>
                    <a:pt x="14622" y="7514"/>
                    <a:pt x="14414" y="7281"/>
                    <a:pt x="14285" y="7281"/>
                  </a:cubicBezTo>
                  <a:cubicBezTo>
                    <a:pt x="14245" y="7281"/>
                    <a:pt x="14213" y="7303"/>
                    <a:pt x="14195" y="7361"/>
                  </a:cubicBezTo>
                  <a:cubicBezTo>
                    <a:pt x="14154" y="7330"/>
                    <a:pt x="14125" y="7320"/>
                    <a:pt x="14101" y="7320"/>
                  </a:cubicBezTo>
                  <a:cubicBezTo>
                    <a:pt x="14054" y="7320"/>
                    <a:pt x="14026" y="7361"/>
                    <a:pt x="13965" y="7361"/>
                  </a:cubicBezTo>
                  <a:cubicBezTo>
                    <a:pt x="13935" y="7361"/>
                    <a:pt x="13935" y="7131"/>
                    <a:pt x="13904" y="7070"/>
                  </a:cubicBezTo>
                  <a:cubicBezTo>
                    <a:pt x="13858" y="6932"/>
                    <a:pt x="13873" y="6902"/>
                    <a:pt x="13766" y="6856"/>
                  </a:cubicBezTo>
                  <a:cubicBezTo>
                    <a:pt x="13715" y="6830"/>
                    <a:pt x="13659" y="6809"/>
                    <a:pt x="13606" y="6809"/>
                  </a:cubicBezTo>
                  <a:cubicBezTo>
                    <a:pt x="13564" y="6809"/>
                    <a:pt x="13525" y="6822"/>
                    <a:pt x="13491" y="6856"/>
                  </a:cubicBezTo>
                  <a:cubicBezTo>
                    <a:pt x="13479" y="6796"/>
                    <a:pt x="13460" y="6778"/>
                    <a:pt x="13435" y="6778"/>
                  </a:cubicBezTo>
                  <a:cubicBezTo>
                    <a:pt x="13401" y="6778"/>
                    <a:pt x="13358" y="6811"/>
                    <a:pt x="13309" y="6811"/>
                  </a:cubicBezTo>
                  <a:cubicBezTo>
                    <a:pt x="13303" y="6811"/>
                    <a:pt x="13298" y="6811"/>
                    <a:pt x="13292" y="6810"/>
                  </a:cubicBezTo>
                  <a:cubicBezTo>
                    <a:pt x="13292" y="6810"/>
                    <a:pt x="13284" y="6862"/>
                    <a:pt x="13253" y="6862"/>
                  </a:cubicBezTo>
                  <a:cubicBezTo>
                    <a:pt x="13243" y="6862"/>
                    <a:pt x="13231" y="6856"/>
                    <a:pt x="13216" y="6841"/>
                  </a:cubicBezTo>
                  <a:cubicBezTo>
                    <a:pt x="13170" y="6795"/>
                    <a:pt x="13154" y="6718"/>
                    <a:pt x="13109" y="6718"/>
                  </a:cubicBezTo>
                  <a:cubicBezTo>
                    <a:pt x="13002" y="6718"/>
                    <a:pt x="13231" y="6428"/>
                    <a:pt x="13231" y="6382"/>
                  </a:cubicBezTo>
                  <a:cubicBezTo>
                    <a:pt x="13231" y="6321"/>
                    <a:pt x="13338" y="6351"/>
                    <a:pt x="13338" y="6290"/>
                  </a:cubicBezTo>
                  <a:cubicBezTo>
                    <a:pt x="13338" y="6198"/>
                    <a:pt x="13307" y="6244"/>
                    <a:pt x="13338" y="6152"/>
                  </a:cubicBezTo>
                  <a:cubicBezTo>
                    <a:pt x="13307" y="6015"/>
                    <a:pt x="13185" y="5801"/>
                    <a:pt x="13185" y="5602"/>
                  </a:cubicBezTo>
                  <a:cubicBezTo>
                    <a:pt x="13185" y="5464"/>
                    <a:pt x="13415" y="5204"/>
                    <a:pt x="13491" y="5097"/>
                  </a:cubicBezTo>
                  <a:cubicBezTo>
                    <a:pt x="13613" y="5082"/>
                    <a:pt x="13705" y="5020"/>
                    <a:pt x="13736" y="4898"/>
                  </a:cubicBezTo>
                  <a:cubicBezTo>
                    <a:pt x="13563" y="4849"/>
                    <a:pt x="13718" y="4700"/>
                    <a:pt x="13889" y="4700"/>
                  </a:cubicBezTo>
                  <a:cubicBezTo>
                    <a:pt x="13930" y="4700"/>
                    <a:pt x="13972" y="4709"/>
                    <a:pt x="14011" y="4730"/>
                  </a:cubicBezTo>
                  <a:cubicBezTo>
                    <a:pt x="14021" y="4735"/>
                    <a:pt x="14033" y="4737"/>
                    <a:pt x="14047" y="4737"/>
                  </a:cubicBezTo>
                  <a:cubicBezTo>
                    <a:pt x="14122" y="4737"/>
                    <a:pt x="14240" y="4677"/>
                    <a:pt x="14240" y="4638"/>
                  </a:cubicBezTo>
                  <a:cubicBezTo>
                    <a:pt x="14240" y="4623"/>
                    <a:pt x="14363" y="4546"/>
                    <a:pt x="14393" y="4500"/>
                  </a:cubicBezTo>
                  <a:cubicBezTo>
                    <a:pt x="14470" y="4393"/>
                    <a:pt x="14424" y="4317"/>
                    <a:pt x="14516" y="4210"/>
                  </a:cubicBezTo>
                  <a:cubicBezTo>
                    <a:pt x="14546" y="4179"/>
                    <a:pt x="14638" y="4103"/>
                    <a:pt x="14669" y="4057"/>
                  </a:cubicBezTo>
                  <a:cubicBezTo>
                    <a:pt x="14699" y="3996"/>
                    <a:pt x="14791" y="3934"/>
                    <a:pt x="14730" y="3858"/>
                  </a:cubicBezTo>
                  <a:cubicBezTo>
                    <a:pt x="14669" y="3812"/>
                    <a:pt x="14806" y="3797"/>
                    <a:pt x="14806" y="3736"/>
                  </a:cubicBezTo>
                  <a:cubicBezTo>
                    <a:pt x="14638" y="3674"/>
                    <a:pt x="14500" y="3491"/>
                    <a:pt x="14500" y="3307"/>
                  </a:cubicBezTo>
                  <a:cubicBezTo>
                    <a:pt x="14500" y="3216"/>
                    <a:pt x="14348" y="3246"/>
                    <a:pt x="14302" y="3154"/>
                  </a:cubicBezTo>
                  <a:cubicBezTo>
                    <a:pt x="14256" y="3047"/>
                    <a:pt x="14302" y="3093"/>
                    <a:pt x="14302" y="2986"/>
                  </a:cubicBezTo>
                  <a:cubicBezTo>
                    <a:pt x="14286" y="2879"/>
                    <a:pt x="14286" y="2818"/>
                    <a:pt x="14256" y="2711"/>
                  </a:cubicBezTo>
                  <a:cubicBezTo>
                    <a:pt x="14210" y="2573"/>
                    <a:pt x="14179" y="2634"/>
                    <a:pt x="14088" y="2573"/>
                  </a:cubicBezTo>
                  <a:cubicBezTo>
                    <a:pt x="14026" y="2543"/>
                    <a:pt x="14088" y="2481"/>
                    <a:pt x="13965" y="2481"/>
                  </a:cubicBezTo>
                  <a:cubicBezTo>
                    <a:pt x="13918" y="2481"/>
                    <a:pt x="13873" y="2475"/>
                    <a:pt x="13831" y="2475"/>
                  </a:cubicBezTo>
                  <a:cubicBezTo>
                    <a:pt x="13780" y="2475"/>
                    <a:pt x="13732" y="2485"/>
                    <a:pt x="13690" y="2527"/>
                  </a:cubicBezTo>
                  <a:cubicBezTo>
                    <a:pt x="13659" y="2451"/>
                    <a:pt x="13583" y="2405"/>
                    <a:pt x="13491" y="2374"/>
                  </a:cubicBezTo>
                  <a:cubicBezTo>
                    <a:pt x="13483" y="2376"/>
                    <a:pt x="13474" y="2376"/>
                    <a:pt x="13465" y="2376"/>
                  </a:cubicBezTo>
                  <a:cubicBezTo>
                    <a:pt x="13382" y="2376"/>
                    <a:pt x="13274" y="2331"/>
                    <a:pt x="13204" y="2331"/>
                  </a:cubicBezTo>
                  <a:cubicBezTo>
                    <a:pt x="13184" y="2331"/>
                    <a:pt x="13167" y="2334"/>
                    <a:pt x="13154" y="2344"/>
                  </a:cubicBezTo>
                  <a:cubicBezTo>
                    <a:pt x="13139" y="2374"/>
                    <a:pt x="12971" y="2374"/>
                    <a:pt x="12986" y="2374"/>
                  </a:cubicBezTo>
                  <a:cubicBezTo>
                    <a:pt x="12956" y="2420"/>
                    <a:pt x="12910" y="2481"/>
                    <a:pt x="12879" y="2527"/>
                  </a:cubicBezTo>
                  <a:cubicBezTo>
                    <a:pt x="12852" y="2505"/>
                    <a:pt x="12820" y="2496"/>
                    <a:pt x="12785" y="2496"/>
                  </a:cubicBezTo>
                  <a:cubicBezTo>
                    <a:pt x="12626" y="2496"/>
                    <a:pt x="12408" y="2688"/>
                    <a:pt x="12283" y="2726"/>
                  </a:cubicBezTo>
                  <a:cubicBezTo>
                    <a:pt x="12237" y="2741"/>
                    <a:pt x="12204" y="2747"/>
                    <a:pt x="12177" y="2747"/>
                  </a:cubicBezTo>
                  <a:cubicBezTo>
                    <a:pt x="12121" y="2747"/>
                    <a:pt x="12084" y="2726"/>
                    <a:pt x="11992" y="2726"/>
                  </a:cubicBezTo>
                  <a:cubicBezTo>
                    <a:pt x="11808" y="2726"/>
                    <a:pt x="11854" y="2833"/>
                    <a:pt x="11732" y="2833"/>
                  </a:cubicBezTo>
                  <a:cubicBezTo>
                    <a:pt x="11686" y="2833"/>
                    <a:pt x="11594" y="2910"/>
                    <a:pt x="11518" y="2925"/>
                  </a:cubicBezTo>
                  <a:cubicBezTo>
                    <a:pt x="11516" y="2927"/>
                    <a:pt x="11510" y="2928"/>
                    <a:pt x="11501" y="2928"/>
                  </a:cubicBezTo>
                  <a:cubicBezTo>
                    <a:pt x="11461" y="2928"/>
                    <a:pt x="11362" y="2907"/>
                    <a:pt x="11330" y="2907"/>
                  </a:cubicBezTo>
                  <a:cubicBezTo>
                    <a:pt x="11323" y="2907"/>
                    <a:pt x="11319" y="2907"/>
                    <a:pt x="11319" y="2910"/>
                  </a:cubicBezTo>
                  <a:cubicBezTo>
                    <a:pt x="11319" y="2879"/>
                    <a:pt x="11308" y="2879"/>
                    <a:pt x="11296" y="2879"/>
                  </a:cubicBezTo>
                  <a:cubicBezTo>
                    <a:pt x="11285" y="2879"/>
                    <a:pt x="11273" y="2879"/>
                    <a:pt x="11273" y="2848"/>
                  </a:cubicBezTo>
                  <a:cubicBezTo>
                    <a:pt x="11273" y="2828"/>
                    <a:pt x="11278" y="2823"/>
                    <a:pt x="11285" y="2823"/>
                  </a:cubicBezTo>
                  <a:cubicBezTo>
                    <a:pt x="11292" y="2823"/>
                    <a:pt x="11300" y="2828"/>
                    <a:pt x="11307" y="2828"/>
                  </a:cubicBezTo>
                  <a:cubicBezTo>
                    <a:pt x="11314" y="2828"/>
                    <a:pt x="11319" y="2823"/>
                    <a:pt x="11319" y="2803"/>
                  </a:cubicBezTo>
                  <a:cubicBezTo>
                    <a:pt x="11319" y="2741"/>
                    <a:pt x="11472" y="2680"/>
                    <a:pt x="11518" y="2634"/>
                  </a:cubicBezTo>
                  <a:cubicBezTo>
                    <a:pt x="11457" y="2558"/>
                    <a:pt x="11457" y="2558"/>
                    <a:pt x="11518" y="2481"/>
                  </a:cubicBezTo>
                  <a:cubicBezTo>
                    <a:pt x="11457" y="2405"/>
                    <a:pt x="11304" y="2191"/>
                    <a:pt x="11365" y="2130"/>
                  </a:cubicBezTo>
                  <a:cubicBezTo>
                    <a:pt x="11090" y="1977"/>
                    <a:pt x="11212" y="1564"/>
                    <a:pt x="11365" y="1365"/>
                  </a:cubicBezTo>
                  <a:lnTo>
                    <a:pt x="11319" y="1319"/>
                  </a:lnTo>
                  <a:cubicBezTo>
                    <a:pt x="11380" y="1258"/>
                    <a:pt x="11334" y="1181"/>
                    <a:pt x="11273" y="1120"/>
                  </a:cubicBezTo>
                  <a:cubicBezTo>
                    <a:pt x="11365" y="1074"/>
                    <a:pt x="11411" y="937"/>
                    <a:pt x="11426" y="860"/>
                  </a:cubicBezTo>
                  <a:cubicBezTo>
                    <a:pt x="11533" y="753"/>
                    <a:pt x="11671" y="585"/>
                    <a:pt x="11671" y="401"/>
                  </a:cubicBezTo>
                  <a:cubicBezTo>
                    <a:pt x="11671" y="355"/>
                    <a:pt x="11656" y="309"/>
                    <a:pt x="11625" y="264"/>
                  </a:cubicBezTo>
                  <a:cubicBezTo>
                    <a:pt x="11590" y="205"/>
                    <a:pt x="11340" y="111"/>
                    <a:pt x="11224" y="111"/>
                  </a:cubicBezTo>
                  <a:cubicBezTo>
                    <a:pt x="11189" y="111"/>
                    <a:pt x="11166" y="120"/>
                    <a:pt x="11166" y="141"/>
                  </a:cubicBezTo>
                  <a:cubicBezTo>
                    <a:pt x="11166" y="186"/>
                    <a:pt x="11069" y="200"/>
                    <a:pt x="10942" y="200"/>
                  </a:cubicBezTo>
                  <a:cubicBezTo>
                    <a:pt x="10721" y="200"/>
                    <a:pt x="10410" y="156"/>
                    <a:pt x="10371" y="156"/>
                  </a:cubicBezTo>
                  <a:cubicBezTo>
                    <a:pt x="10294" y="156"/>
                    <a:pt x="10294" y="187"/>
                    <a:pt x="10233" y="233"/>
                  </a:cubicBezTo>
                  <a:cubicBezTo>
                    <a:pt x="10218" y="248"/>
                    <a:pt x="10209" y="254"/>
                    <a:pt x="10204" y="254"/>
                  </a:cubicBezTo>
                  <a:cubicBezTo>
                    <a:pt x="10188" y="254"/>
                    <a:pt x="10202" y="202"/>
                    <a:pt x="10157" y="202"/>
                  </a:cubicBezTo>
                  <a:cubicBezTo>
                    <a:pt x="10115" y="211"/>
                    <a:pt x="10041" y="224"/>
                    <a:pt x="9973" y="224"/>
                  </a:cubicBezTo>
                  <a:cubicBezTo>
                    <a:pt x="9916" y="224"/>
                    <a:pt x="9863" y="215"/>
                    <a:pt x="9835" y="187"/>
                  </a:cubicBezTo>
                  <a:cubicBezTo>
                    <a:pt x="9786" y="125"/>
                    <a:pt x="9573" y="52"/>
                    <a:pt x="9447" y="52"/>
                  </a:cubicBezTo>
                  <a:cubicBezTo>
                    <a:pt x="9418" y="52"/>
                    <a:pt x="9394" y="56"/>
                    <a:pt x="9376" y="65"/>
                  </a:cubicBezTo>
                  <a:cubicBezTo>
                    <a:pt x="9336" y="85"/>
                    <a:pt x="9312" y="92"/>
                    <a:pt x="9294" y="92"/>
                  </a:cubicBezTo>
                  <a:cubicBezTo>
                    <a:pt x="9259" y="92"/>
                    <a:pt x="9249" y="65"/>
                    <a:pt x="9178" y="65"/>
                  </a:cubicBezTo>
                  <a:cubicBezTo>
                    <a:pt x="9127" y="65"/>
                    <a:pt x="9110" y="58"/>
                    <a:pt x="9077" y="58"/>
                  </a:cubicBezTo>
                  <a:cubicBezTo>
                    <a:pt x="9060" y="58"/>
                    <a:pt x="9040" y="60"/>
                    <a:pt x="9009" y="65"/>
                  </a:cubicBezTo>
                  <a:cubicBezTo>
                    <a:pt x="8918" y="65"/>
                    <a:pt x="8771" y="126"/>
                    <a:pt x="8666" y="126"/>
                  </a:cubicBezTo>
                  <a:cubicBezTo>
                    <a:pt x="8613" y="126"/>
                    <a:pt x="8571" y="111"/>
                    <a:pt x="8550" y="65"/>
                  </a:cubicBezTo>
                  <a:cubicBezTo>
                    <a:pt x="8479" y="105"/>
                    <a:pt x="8401" y="112"/>
                    <a:pt x="8320" y="112"/>
                  </a:cubicBezTo>
                  <a:cubicBezTo>
                    <a:pt x="8280" y="112"/>
                    <a:pt x="8239" y="111"/>
                    <a:pt x="8199" y="111"/>
                  </a:cubicBezTo>
                  <a:cubicBezTo>
                    <a:pt x="8194" y="90"/>
                    <a:pt x="8141" y="83"/>
                    <a:pt x="8068" y="83"/>
                  </a:cubicBezTo>
                  <a:cubicBezTo>
                    <a:pt x="7923" y="83"/>
                    <a:pt x="7699" y="111"/>
                    <a:pt x="7617" y="111"/>
                  </a:cubicBezTo>
                  <a:cubicBezTo>
                    <a:pt x="7497" y="111"/>
                    <a:pt x="7384" y="0"/>
                    <a:pt x="727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2"/>
            <p:cNvSpPr/>
            <p:nvPr/>
          </p:nvSpPr>
          <p:spPr>
            <a:xfrm>
              <a:off x="3506926" y="4078103"/>
              <a:ext cx="10170" cy="6123"/>
            </a:xfrm>
            <a:custGeom>
              <a:rect b="b" l="l" r="r" t="t"/>
              <a:pathLst>
                <a:path extrusionOk="0" h="289" w="480">
                  <a:moveTo>
                    <a:pt x="123" y="0"/>
                  </a:moveTo>
                  <a:cubicBezTo>
                    <a:pt x="91" y="0"/>
                    <a:pt x="59" y="12"/>
                    <a:pt x="25" y="46"/>
                  </a:cubicBezTo>
                  <a:cubicBezTo>
                    <a:pt x="0" y="188"/>
                    <a:pt x="153" y="289"/>
                    <a:pt x="282" y="289"/>
                  </a:cubicBezTo>
                  <a:cubicBezTo>
                    <a:pt x="389" y="289"/>
                    <a:pt x="480" y="219"/>
                    <a:pt x="438" y="46"/>
                  </a:cubicBezTo>
                  <a:lnTo>
                    <a:pt x="438" y="46"/>
                  </a:lnTo>
                  <a:cubicBezTo>
                    <a:pt x="413" y="52"/>
                    <a:pt x="390" y="54"/>
                    <a:pt x="368" y="54"/>
                  </a:cubicBezTo>
                  <a:cubicBezTo>
                    <a:pt x="264" y="54"/>
                    <a:pt x="192" y="0"/>
                    <a:pt x="123"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2"/>
            <p:cNvSpPr/>
            <p:nvPr/>
          </p:nvSpPr>
          <p:spPr>
            <a:xfrm>
              <a:off x="3097159" y="1965116"/>
              <a:ext cx="840678" cy="650499"/>
            </a:xfrm>
            <a:custGeom>
              <a:rect b="b" l="l" r="r" t="t"/>
              <a:pathLst>
                <a:path extrusionOk="0" h="30702" w="39678">
                  <a:moveTo>
                    <a:pt x="11684" y="7133"/>
                  </a:moveTo>
                  <a:cubicBezTo>
                    <a:pt x="12139" y="7133"/>
                    <a:pt x="12333" y="7693"/>
                    <a:pt x="12054" y="8184"/>
                  </a:cubicBezTo>
                  <a:lnTo>
                    <a:pt x="11916" y="8184"/>
                  </a:lnTo>
                  <a:cubicBezTo>
                    <a:pt x="12008" y="8367"/>
                    <a:pt x="11993" y="8291"/>
                    <a:pt x="11809" y="8383"/>
                  </a:cubicBezTo>
                  <a:cubicBezTo>
                    <a:pt x="11840" y="8612"/>
                    <a:pt x="11656" y="8826"/>
                    <a:pt x="11763" y="8994"/>
                  </a:cubicBezTo>
                  <a:cubicBezTo>
                    <a:pt x="11763" y="9000"/>
                    <a:pt x="11760" y="9003"/>
                    <a:pt x="11754" y="9003"/>
                  </a:cubicBezTo>
                  <a:cubicBezTo>
                    <a:pt x="11713" y="9003"/>
                    <a:pt x="11551" y="8887"/>
                    <a:pt x="11457" y="8887"/>
                  </a:cubicBezTo>
                  <a:cubicBezTo>
                    <a:pt x="11595" y="8673"/>
                    <a:pt x="11457" y="8505"/>
                    <a:pt x="11304" y="8337"/>
                  </a:cubicBezTo>
                  <a:cubicBezTo>
                    <a:pt x="11226" y="8389"/>
                    <a:pt x="11146" y="8411"/>
                    <a:pt x="11066" y="8411"/>
                  </a:cubicBezTo>
                  <a:cubicBezTo>
                    <a:pt x="10915" y="8411"/>
                    <a:pt x="10767" y="8330"/>
                    <a:pt x="10647" y="8230"/>
                  </a:cubicBezTo>
                  <a:cubicBezTo>
                    <a:pt x="10739" y="7878"/>
                    <a:pt x="10586" y="7343"/>
                    <a:pt x="10999" y="7220"/>
                  </a:cubicBezTo>
                  <a:cubicBezTo>
                    <a:pt x="11075" y="7419"/>
                    <a:pt x="11213" y="7297"/>
                    <a:pt x="11350" y="7373"/>
                  </a:cubicBezTo>
                  <a:cubicBezTo>
                    <a:pt x="11427" y="7343"/>
                    <a:pt x="11442" y="7266"/>
                    <a:pt x="11457" y="7174"/>
                  </a:cubicBezTo>
                  <a:cubicBezTo>
                    <a:pt x="11538" y="7146"/>
                    <a:pt x="11614" y="7133"/>
                    <a:pt x="11684" y="7133"/>
                  </a:cubicBezTo>
                  <a:close/>
                  <a:moveTo>
                    <a:pt x="12972" y="22240"/>
                  </a:moveTo>
                  <a:cubicBezTo>
                    <a:pt x="13081" y="22317"/>
                    <a:pt x="13135" y="22385"/>
                    <a:pt x="13246" y="22385"/>
                  </a:cubicBezTo>
                  <a:cubicBezTo>
                    <a:pt x="13291" y="22385"/>
                    <a:pt x="13345" y="22374"/>
                    <a:pt x="13415" y="22348"/>
                  </a:cubicBezTo>
                  <a:lnTo>
                    <a:pt x="13415" y="22348"/>
                  </a:lnTo>
                  <a:cubicBezTo>
                    <a:pt x="13415" y="22393"/>
                    <a:pt x="13354" y="22378"/>
                    <a:pt x="13323" y="22393"/>
                  </a:cubicBezTo>
                  <a:cubicBezTo>
                    <a:pt x="13354" y="22439"/>
                    <a:pt x="13431" y="22455"/>
                    <a:pt x="13415" y="22546"/>
                  </a:cubicBezTo>
                  <a:cubicBezTo>
                    <a:pt x="13293" y="22776"/>
                    <a:pt x="13018" y="22852"/>
                    <a:pt x="13063" y="23250"/>
                  </a:cubicBezTo>
                  <a:cubicBezTo>
                    <a:pt x="12819" y="23265"/>
                    <a:pt x="12727" y="23449"/>
                    <a:pt x="12712" y="23709"/>
                  </a:cubicBezTo>
                  <a:cubicBezTo>
                    <a:pt x="12680" y="23690"/>
                    <a:pt x="12652" y="23683"/>
                    <a:pt x="12627" y="23683"/>
                  </a:cubicBezTo>
                  <a:cubicBezTo>
                    <a:pt x="12525" y="23683"/>
                    <a:pt x="12464" y="23810"/>
                    <a:pt x="12292" y="23810"/>
                  </a:cubicBezTo>
                  <a:cubicBezTo>
                    <a:pt x="12266" y="23810"/>
                    <a:pt x="12238" y="23807"/>
                    <a:pt x="12207" y="23801"/>
                  </a:cubicBezTo>
                  <a:cubicBezTo>
                    <a:pt x="12311" y="23593"/>
                    <a:pt x="12415" y="23356"/>
                    <a:pt x="12742" y="23356"/>
                  </a:cubicBezTo>
                  <a:cubicBezTo>
                    <a:pt x="12752" y="23356"/>
                    <a:pt x="12762" y="23357"/>
                    <a:pt x="12773" y="23357"/>
                  </a:cubicBezTo>
                  <a:cubicBezTo>
                    <a:pt x="12788" y="22959"/>
                    <a:pt x="12635" y="22500"/>
                    <a:pt x="12972" y="22240"/>
                  </a:cubicBezTo>
                  <a:close/>
                  <a:moveTo>
                    <a:pt x="12268" y="24015"/>
                  </a:moveTo>
                  <a:lnTo>
                    <a:pt x="12268" y="24412"/>
                  </a:lnTo>
                  <a:cubicBezTo>
                    <a:pt x="12130" y="24474"/>
                    <a:pt x="11977" y="24519"/>
                    <a:pt x="11916" y="24657"/>
                  </a:cubicBezTo>
                  <a:cubicBezTo>
                    <a:pt x="11840" y="24367"/>
                    <a:pt x="11977" y="24030"/>
                    <a:pt x="12268" y="24015"/>
                  </a:cubicBezTo>
                  <a:close/>
                  <a:moveTo>
                    <a:pt x="13018" y="1"/>
                  </a:moveTo>
                  <a:cubicBezTo>
                    <a:pt x="12788" y="597"/>
                    <a:pt x="12543" y="1194"/>
                    <a:pt x="12314" y="1775"/>
                  </a:cubicBezTo>
                  <a:cubicBezTo>
                    <a:pt x="12264" y="1887"/>
                    <a:pt x="12214" y="2141"/>
                    <a:pt x="12099" y="2141"/>
                  </a:cubicBezTo>
                  <a:cubicBezTo>
                    <a:pt x="12072" y="2141"/>
                    <a:pt x="12042" y="2127"/>
                    <a:pt x="12008" y="2096"/>
                  </a:cubicBezTo>
                  <a:cubicBezTo>
                    <a:pt x="11977" y="2066"/>
                    <a:pt x="12023" y="1958"/>
                    <a:pt x="11977" y="1913"/>
                  </a:cubicBezTo>
                  <a:cubicBezTo>
                    <a:pt x="11947" y="1882"/>
                    <a:pt x="11916" y="1897"/>
                    <a:pt x="11886" y="1867"/>
                  </a:cubicBezTo>
                  <a:cubicBezTo>
                    <a:pt x="11840" y="1821"/>
                    <a:pt x="11886" y="1760"/>
                    <a:pt x="11840" y="1714"/>
                  </a:cubicBezTo>
                  <a:cubicBezTo>
                    <a:pt x="11779" y="1683"/>
                    <a:pt x="11702" y="1637"/>
                    <a:pt x="11656" y="1576"/>
                  </a:cubicBezTo>
                  <a:cubicBezTo>
                    <a:pt x="11626" y="1545"/>
                    <a:pt x="11672" y="1469"/>
                    <a:pt x="11656" y="1423"/>
                  </a:cubicBezTo>
                  <a:cubicBezTo>
                    <a:pt x="11626" y="1393"/>
                    <a:pt x="11549" y="1408"/>
                    <a:pt x="11549" y="1347"/>
                  </a:cubicBezTo>
                  <a:cubicBezTo>
                    <a:pt x="11549" y="1289"/>
                    <a:pt x="11413" y="1177"/>
                    <a:pt x="11347" y="1177"/>
                  </a:cubicBezTo>
                  <a:cubicBezTo>
                    <a:pt x="11342" y="1177"/>
                    <a:pt x="11339" y="1177"/>
                    <a:pt x="11335" y="1178"/>
                  </a:cubicBezTo>
                  <a:cubicBezTo>
                    <a:pt x="11182" y="1194"/>
                    <a:pt x="11029" y="1178"/>
                    <a:pt x="10937" y="1301"/>
                  </a:cubicBezTo>
                  <a:cubicBezTo>
                    <a:pt x="10861" y="1408"/>
                    <a:pt x="10937" y="1545"/>
                    <a:pt x="10846" y="1637"/>
                  </a:cubicBezTo>
                  <a:cubicBezTo>
                    <a:pt x="10805" y="1678"/>
                    <a:pt x="10743" y="1698"/>
                    <a:pt x="10682" y="1698"/>
                  </a:cubicBezTo>
                  <a:cubicBezTo>
                    <a:pt x="10605" y="1698"/>
                    <a:pt x="10528" y="1666"/>
                    <a:pt x="10494" y="1607"/>
                  </a:cubicBezTo>
                  <a:cubicBezTo>
                    <a:pt x="10477" y="1566"/>
                    <a:pt x="10390" y="1551"/>
                    <a:pt x="10302" y="1551"/>
                  </a:cubicBezTo>
                  <a:cubicBezTo>
                    <a:pt x="10225" y="1551"/>
                    <a:pt x="10147" y="1562"/>
                    <a:pt x="10111" y="1576"/>
                  </a:cubicBezTo>
                  <a:cubicBezTo>
                    <a:pt x="10105" y="1578"/>
                    <a:pt x="10098" y="1579"/>
                    <a:pt x="10093" y="1579"/>
                  </a:cubicBezTo>
                  <a:cubicBezTo>
                    <a:pt x="10046" y="1579"/>
                    <a:pt x="10028" y="1530"/>
                    <a:pt x="9974" y="1530"/>
                  </a:cubicBezTo>
                  <a:cubicBezTo>
                    <a:pt x="9913" y="1530"/>
                    <a:pt x="9851" y="1576"/>
                    <a:pt x="9790" y="1576"/>
                  </a:cubicBezTo>
                  <a:cubicBezTo>
                    <a:pt x="9637" y="1576"/>
                    <a:pt x="9530" y="1653"/>
                    <a:pt x="9392" y="1729"/>
                  </a:cubicBezTo>
                  <a:lnTo>
                    <a:pt x="9178" y="2433"/>
                  </a:lnTo>
                  <a:cubicBezTo>
                    <a:pt x="9071" y="2586"/>
                    <a:pt x="9285" y="2723"/>
                    <a:pt x="9209" y="2876"/>
                  </a:cubicBezTo>
                  <a:cubicBezTo>
                    <a:pt x="9132" y="3090"/>
                    <a:pt x="9041" y="3274"/>
                    <a:pt x="9041" y="3503"/>
                  </a:cubicBezTo>
                  <a:cubicBezTo>
                    <a:pt x="9041" y="3687"/>
                    <a:pt x="8827" y="3870"/>
                    <a:pt x="8719" y="4023"/>
                  </a:cubicBezTo>
                  <a:cubicBezTo>
                    <a:pt x="8612" y="4161"/>
                    <a:pt x="8582" y="4314"/>
                    <a:pt x="8536" y="4482"/>
                  </a:cubicBezTo>
                  <a:cubicBezTo>
                    <a:pt x="8475" y="4681"/>
                    <a:pt x="8414" y="4865"/>
                    <a:pt x="8383" y="5048"/>
                  </a:cubicBezTo>
                  <a:cubicBezTo>
                    <a:pt x="8368" y="5109"/>
                    <a:pt x="8475" y="5094"/>
                    <a:pt x="8398" y="5171"/>
                  </a:cubicBezTo>
                  <a:cubicBezTo>
                    <a:pt x="8307" y="5278"/>
                    <a:pt x="8307" y="5323"/>
                    <a:pt x="8398" y="5431"/>
                  </a:cubicBezTo>
                  <a:cubicBezTo>
                    <a:pt x="8459" y="5492"/>
                    <a:pt x="8368" y="5874"/>
                    <a:pt x="8307" y="5935"/>
                  </a:cubicBezTo>
                  <a:cubicBezTo>
                    <a:pt x="8303" y="5939"/>
                    <a:pt x="8296" y="5941"/>
                    <a:pt x="8288" y="5941"/>
                  </a:cubicBezTo>
                  <a:cubicBezTo>
                    <a:pt x="8231" y="5941"/>
                    <a:pt x="8077" y="5859"/>
                    <a:pt x="7970" y="5859"/>
                  </a:cubicBezTo>
                  <a:cubicBezTo>
                    <a:pt x="7786" y="5889"/>
                    <a:pt x="7312" y="5889"/>
                    <a:pt x="7175" y="6012"/>
                  </a:cubicBezTo>
                  <a:cubicBezTo>
                    <a:pt x="7129" y="6042"/>
                    <a:pt x="7190" y="6134"/>
                    <a:pt x="7144" y="6180"/>
                  </a:cubicBezTo>
                  <a:cubicBezTo>
                    <a:pt x="7113" y="6211"/>
                    <a:pt x="7037" y="6195"/>
                    <a:pt x="7006" y="6211"/>
                  </a:cubicBezTo>
                  <a:cubicBezTo>
                    <a:pt x="6930" y="6348"/>
                    <a:pt x="6853" y="6486"/>
                    <a:pt x="6762" y="6624"/>
                  </a:cubicBezTo>
                  <a:cubicBezTo>
                    <a:pt x="6624" y="6853"/>
                    <a:pt x="6532" y="7113"/>
                    <a:pt x="6410" y="7312"/>
                  </a:cubicBezTo>
                  <a:cubicBezTo>
                    <a:pt x="6395" y="7358"/>
                    <a:pt x="6272" y="7465"/>
                    <a:pt x="6226" y="7541"/>
                  </a:cubicBezTo>
                  <a:cubicBezTo>
                    <a:pt x="6180" y="7633"/>
                    <a:pt x="6196" y="7740"/>
                    <a:pt x="6165" y="7817"/>
                  </a:cubicBezTo>
                  <a:cubicBezTo>
                    <a:pt x="6089" y="7863"/>
                    <a:pt x="5997" y="8077"/>
                    <a:pt x="5936" y="8077"/>
                  </a:cubicBezTo>
                  <a:cubicBezTo>
                    <a:pt x="5752" y="8077"/>
                    <a:pt x="5630" y="8199"/>
                    <a:pt x="5553" y="8321"/>
                  </a:cubicBezTo>
                  <a:cubicBezTo>
                    <a:pt x="5370" y="8627"/>
                    <a:pt x="5645" y="8887"/>
                    <a:pt x="5477" y="9239"/>
                  </a:cubicBezTo>
                  <a:cubicBezTo>
                    <a:pt x="5400" y="9377"/>
                    <a:pt x="5339" y="9652"/>
                    <a:pt x="5232" y="9759"/>
                  </a:cubicBezTo>
                  <a:cubicBezTo>
                    <a:pt x="5125" y="9866"/>
                    <a:pt x="5385" y="9897"/>
                    <a:pt x="5339" y="10035"/>
                  </a:cubicBezTo>
                  <a:cubicBezTo>
                    <a:pt x="5309" y="10142"/>
                    <a:pt x="5110" y="10539"/>
                    <a:pt x="5186" y="10616"/>
                  </a:cubicBezTo>
                  <a:cubicBezTo>
                    <a:pt x="5385" y="10830"/>
                    <a:pt x="5186" y="10876"/>
                    <a:pt x="5003" y="10983"/>
                  </a:cubicBezTo>
                  <a:cubicBezTo>
                    <a:pt x="5101" y="11092"/>
                    <a:pt x="4989" y="11186"/>
                    <a:pt x="4844" y="11186"/>
                  </a:cubicBezTo>
                  <a:cubicBezTo>
                    <a:pt x="4786" y="11186"/>
                    <a:pt x="4723" y="11171"/>
                    <a:pt x="4666" y="11136"/>
                  </a:cubicBezTo>
                  <a:cubicBezTo>
                    <a:pt x="4559" y="11059"/>
                    <a:pt x="4483" y="10968"/>
                    <a:pt x="4376" y="10891"/>
                  </a:cubicBezTo>
                  <a:cubicBezTo>
                    <a:pt x="4326" y="10855"/>
                    <a:pt x="4274" y="10839"/>
                    <a:pt x="4222" y="10839"/>
                  </a:cubicBezTo>
                  <a:cubicBezTo>
                    <a:pt x="4033" y="10839"/>
                    <a:pt x="3841" y="11044"/>
                    <a:pt x="3733" y="11212"/>
                  </a:cubicBezTo>
                  <a:cubicBezTo>
                    <a:pt x="3565" y="11488"/>
                    <a:pt x="3427" y="11595"/>
                    <a:pt x="3488" y="11916"/>
                  </a:cubicBezTo>
                  <a:cubicBezTo>
                    <a:pt x="3519" y="12069"/>
                    <a:pt x="3534" y="12589"/>
                    <a:pt x="3595" y="12665"/>
                  </a:cubicBezTo>
                  <a:cubicBezTo>
                    <a:pt x="3473" y="12681"/>
                    <a:pt x="3595" y="12818"/>
                    <a:pt x="3519" y="12880"/>
                  </a:cubicBezTo>
                  <a:cubicBezTo>
                    <a:pt x="3412" y="12956"/>
                    <a:pt x="3274" y="13017"/>
                    <a:pt x="3290" y="13170"/>
                  </a:cubicBezTo>
                  <a:cubicBezTo>
                    <a:pt x="3213" y="13507"/>
                    <a:pt x="3045" y="13797"/>
                    <a:pt x="2953" y="14134"/>
                  </a:cubicBezTo>
                  <a:cubicBezTo>
                    <a:pt x="2846" y="14516"/>
                    <a:pt x="2938" y="14883"/>
                    <a:pt x="2968" y="15281"/>
                  </a:cubicBezTo>
                  <a:cubicBezTo>
                    <a:pt x="3014" y="15633"/>
                    <a:pt x="3030" y="15969"/>
                    <a:pt x="3014" y="16321"/>
                  </a:cubicBezTo>
                  <a:cubicBezTo>
                    <a:pt x="2999" y="16520"/>
                    <a:pt x="2999" y="16734"/>
                    <a:pt x="2984" y="16933"/>
                  </a:cubicBezTo>
                  <a:cubicBezTo>
                    <a:pt x="2984" y="17071"/>
                    <a:pt x="2769" y="17147"/>
                    <a:pt x="2678" y="17254"/>
                  </a:cubicBezTo>
                  <a:cubicBezTo>
                    <a:pt x="2621" y="17324"/>
                    <a:pt x="2559" y="17337"/>
                    <a:pt x="2492" y="17337"/>
                  </a:cubicBezTo>
                  <a:cubicBezTo>
                    <a:pt x="2458" y="17337"/>
                    <a:pt x="2422" y="17333"/>
                    <a:pt x="2386" y="17333"/>
                  </a:cubicBezTo>
                  <a:cubicBezTo>
                    <a:pt x="2341" y="17333"/>
                    <a:pt x="2295" y="17338"/>
                    <a:pt x="2249" y="17361"/>
                  </a:cubicBezTo>
                  <a:cubicBezTo>
                    <a:pt x="2130" y="17426"/>
                    <a:pt x="2073" y="17491"/>
                    <a:pt x="1995" y="17491"/>
                  </a:cubicBezTo>
                  <a:cubicBezTo>
                    <a:pt x="1963" y="17491"/>
                    <a:pt x="1927" y="17480"/>
                    <a:pt x="1882" y="17453"/>
                  </a:cubicBezTo>
                  <a:cubicBezTo>
                    <a:pt x="1806" y="17407"/>
                    <a:pt x="1760" y="17254"/>
                    <a:pt x="1668" y="17254"/>
                  </a:cubicBezTo>
                  <a:cubicBezTo>
                    <a:pt x="1599" y="17254"/>
                    <a:pt x="1561" y="17269"/>
                    <a:pt x="1523" y="17269"/>
                  </a:cubicBezTo>
                  <a:cubicBezTo>
                    <a:pt x="1485" y="17269"/>
                    <a:pt x="1446" y="17254"/>
                    <a:pt x="1378" y="17193"/>
                  </a:cubicBezTo>
                  <a:cubicBezTo>
                    <a:pt x="1368" y="17275"/>
                    <a:pt x="1183" y="17325"/>
                    <a:pt x="1006" y="17325"/>
                  </a:cubicBezTo>
                  <a:cubicBezTo>
                    <a:pt x="889" y="17325"/>
                    <a:pt x="775" y="17303"/>
                    <a:pt x="720" y="17254"/>
                  </a:cubicBezTo>
                  <a:cubicBezTo>
                    <a:pt x="674" y="17376"/>
                    <a:pt x="567" y="17346"/>
                    <a:pt x="490" y="17422"/>
                  </a:cubicBezTo>
                  <a:cubicBezTo>
                    <a:pt x="353" y="17560"/>
                    <a:pt x="536" y="17789"/>
                    <a:pt x="567" y="17896"/>
                  </a:cubicBezTo>
                  <a:cubicBezTo>
                    <a:pt x="383" y="17912"/>
                    <a:pt x="552" y="18095"/>
                    <a:pt x="460" y="18202"/>
                  </a:cubicBezTo>
                  <a:cubicBezTo>
                    <a:pt x="452" y="18218"/>
                    <a:pt x="429" y="18218"/>
                    <a:pt x="404" y="18218"/>
                  </a:cubicBezTo>
                  <a:cubicBezTo>
                    <a:pt x="380" y="18218"/>
                    <a:pt x="353" y="18218"/>
                    <a:pt x="337" y="18233"/>
                  </a:cubicBezTo>
                  <a:cubicBezTo>
                    <a:pt x="292" y="18264"/>
                    <a:pt x="246" y="18309"/>
                    <a:pt x="215" y="18355"/>
                  </a:cubicBezTo>
                  <a:cubicBezTo>
                    <a:pt x="185" y="18401"/>
                    <a:pt x="139" y="18462"/>
                    <a:pt x="108" y="18508"/>
                  </a:cubicBezTo>
                  <a:cubicBezTo>
                    <a:pt x="16" y="18677"/>
                    <a:pt x="1" y="18692"/>
                    <a:pt x="47" y="18875"/>
                  </a:cubicBezTo>
                  <a:cubicBezTo>
                    <a:pt x="94" y="19042"/>
                    <a:pt x="198" y="19060"/>
                    <a:pt x="327" y="19060"/>
                  </a:cubicBezTo>
                  <a:cubicBezTo>
                    <a:pt x="364" y="19060"/>
                    <a:pt x="404" y="19059"/>
                    <a:pt x="445" y="19059"/>
                  </a:cubicBezTo>
                  <a:cubicBezTo>
                    <a:pt x="628" y="19059"/>
                    <a:pt x="674" y="19151"/>
                    <a:pt x="827" y="19197"/>
                  </a:cubicBezTo>
                  <a:cubicBezTo>
                    <a:pt x="873" y="19212"/>
                    <a:pt x="908" y="19218"/>
                    <a:pt x="939" y="19218"/>
                  </a:cubicBezTo>
                  <a:cubicBezTo>
                    <a:pt x="1031" y="19218"/>
                    <a:pt x="1079" y="19166"/>
                    <a:pt x="1240" y="19166"/>
                  </a:cubicBezTo>
                  <a:cubicBezTo>
                    <a:pt x="1347" y="19166"/>
                    <a:pt x="1408" y="19288"/>
                    <a:pt x="1469" y="19319"/>
                  </a:cubicBezTo>
                  <a:cubicBezTo>
                    <a:pt x="1542" y="19329"/>
                    <a:pt x="1559" y="19354"/>
                    <a:pt x="1591" y="19354"/>
                  </a:cubicBezTo>
                  <a:cubicBezTo>
                    <a:pt x="1605" y="19354"/>
                    <a:pt x="1624" y="19349"/>
                    <a:pt x="1653" y="19334"/>
                  </a:cubicBezTo>
                  <a:cubicBezTo>
                    <a:pt x="1673" y="19321"/>
                    <a:pt x="1688" y="19316"/>
                    <a:pt x="1701" y="19316"/>
                  </a:cubicBezTo>
                  <a:cubicBezTo>
                    <a:pt x="1748" y="19316"/>
                    <a:pt x="1761" y="19387"/>
                    <a:pt x="1821" y="19411"/>
                  </a:cubicBezTo>
                  <a:cubicBezTo>
                    <a:pt x="1928" y="19457"/>
                    <a:pt x="1928" y="19411"/>
                    <a:pt x="2020" y="19518"/>
                  </a:cubicBezTo>
                  <a:cubicBezTo>
                    <a:pt x="2066" y="19564"/>
                    <a:pt x="2112" y="19610"/>
                    <a:pt x="2158" y="19655"/>
                  </a:cubicBezTo>
                  <a:cubicBezTo>
                    <a:pt x="2170" y="19664"/>
                    <a:pt x="2183" y="19667"/>
                    <a:pt x="2195" y="19667"/>
                  </a:cubicBezTo>
                  <a:cubicBezTo>
                    <a:pt x="2215" y="19667"/>
                    <a:pt x="2235" y="19660"/>
                    <a:pt x="2251" y="19660"/>
                  </a:cubicBezTo>
                  <a:cubicBezTo>
                    <a:pt x="2262" y="19660"/>
                    <a:pt x="2272" y="19662"/>
                    <a:pt x="2280" y="19671"/>
                  </a:cubicBezTo>
                  <a:cubicBezTo>
                    <a:pt x="2433" y="19778"/>
                    <a:pt x="2555" y="19946"/>
                    <a:pt x="2678" y="20068"/>
                  </a:cubicBezTo>
                  <a:cubicBezTo>
                    <a:pt x="2769" y="20176"/>
                    <a:pt x="2739" y="20328"/>
                    <a:pt x="2739" y="20466"/>
                  </a:cubicBezTo>
                  <a:cubicBezTo>
                    <a:pt x="2739" y="20497"/>
                    <a:pt x="2846" y="20604"/>
                    <a:pt x="2892" y="20619"/>
                  </a:cubicBezTo>
                  <a:cubicBezTo>
                    <a:pt x="2953" y="20665"/>
                    <a:pt x="2968" y="20726"/>
                    <a:pt x="3091" y="20726"/>
                  </a:cubicBezTo>
                  <a:cubicBezTo>
                    <a:pt x="3259" y="20726"/>
                    <a:pt x="3152" y="20940"/>
                    <a:pt x="3182" y="21032"/>
                  </a:cubicBezTo>
                  <a:cubicBezTo>
                    <a:pt x="3213" y="21078"/>
                    <a:pt x="3366" y="21109"/>
                    <a:pt x="3381" y="21124"/>
                  </a:cubicBezTo>
                  <a:cubicBezTo>
                    <a:pt x="3442" y="21170"/>
                    <a:pt x="3366" y="21200"/>
                    <a:pt x="3442" y="21231"/>
                  </a:cubicBezTo>
                  <a:cubicBezTo>
                    <a:pt x="3488" y="21262"/>
                    <a:pt x="3519" y="21277"/>
                    <a:pt x="3580" y="21277"/>
                  </a:cubicBezTo>
                  <a:cubicBezTo>
                    <a:pt x="3825" y="21277"/>
                    <a:pt x="3993" y="21399"/>
                    <a:pt x="3993" y="21629"/>
                  </a:cubicBezTo>
                  <a:cubicBezTo>
                    <a:pt x="3993" y="21690"/>
                    <a:pt x="4054" y="21827"/>
                    <a:pt x="4131" y="21827"/>
                  </a:cubicBezTo>
                  <a:cubicBezTo>
                    <a:pt x="4299" y="21827"/>
                    <a:pt x="4330" y="21873"/>
                    <a:pt x="4467" y="21965"/>
                  </a:cubicBezTo>
                  <a:cubicBezTo>
                    <a:pt x="4513" y="21996"/>
                    <a:pt x="4636" y="22118"/>
                    <a:pt x="4651" y="22133"/>
                  </a:cubicBezTo>
                  <a:cubicBezTo>
                    <a:pt x="4697" y="22210"/>
                    <a:pt x="4697" y="22179"/>
                    <a:pt x="4697" y="22286"/>
                  </a:cubicBezTo>
                  <a:cubicBezTo>
                    <a:pt x="4697" y="22424"/>
                    <a:pt x="4773" y="22378"/>
                    <a:pt x="4804" y="22485"/>
                  </a:cubicBezTo>
                  <a:cubicBezTo>
                    <a:pt x="4834" y="22608"/>
                    <a:pt x="4850" y="22715"/>
                    <a:pt x="4896" y="22837"/>
                  </a:cubicBezTo>
                  <a:cubicBezTo>
                    <a:pt x="4941" y="22944"/>
                    <a:pt x="4911" y="23082"/>
                    <a:pt x="4957" y="23189"/>
                  </a:cubicBezTo>
                  <a:cubicBezTo>
                    <a:pt x="4957" y="23219"/>
                    <a:pt x="5079" y="23418"/>
                    <a:pt x="5110" y="23449"/>
                  </a:cubicBezTo>
                  <a:cubicBezTo>
                    <a:pt x="5140" y="23495"/>
                    <a:pt x="5217" y="23541"/>
                    <a:pt x="5247" y="23602"/>
                  </a:cubicBezTo>
                  <a:cubicBezTo>
                    <a:pt x="5293" y="23678"/>
                    <a:pt x="5232" y="23724"/>
                    <a:pt x="5309" y="23801"/>
                  </a:cubicBezTo>
                  <a:cubicBezTo>
                    <a:pt x="5110" y="23954"/>
                    <a:pt x="5507" y="24489"/>
                    <a:pt x="5599" y="24642"/>
                  </a:cubicBezTo>
                  <a:cubicBezTo>
                    <a:pt x="5630" y="24688"/>
                    <a:pt x="5584" y="24795"/>
                    <a:pt x="5614" y="24810"/>
                  </a:cubicBezTo>
                  <a:cubicBezTo>
                    <a:pt x="5706" y="24871"/>
                    <a:pt x="5798" y="24932"/>
                    <a:pt x="5890" y="24978"/>
                  </a:cubicBezTo>
                  <a:cubicBezTo>
                    <a:pt x="6027" y="25055"/>
                    <a:pt x="6242" y="25162"/>
                    <a:pt x="6012" y="25315"/>
                  </a:cubicBezTo>
                  <a:cubicBezTo>
                    <a:pt x="6073" y="25315"/>
                    <a:pt x="6104" y="25330"/>
                    <a:pt x="6104" y="25407"/>
                  </a:cubicBezTo>
                  <a:cubicBezTo>
                    <a:pt x="6104" y="25498"/>
                    <a:pt x="6165" y="25544"/>
                    <a:pt x="6211" y="25560"/>
                  </a:cubicBezTo>
                  <a:cubicBezTo>
                    <a:pt x="6318" y="25514"/>
                    <a:pt x="6395" y="25345"/>
                    <a:pt x="6517" y="25315"/>
                  </a:cubicBezTo>
                  <a:cubicBezTo>
                    <a:pt x="6545" y="25306"/>
                    <a:pt x="6570" y="25302"/>
                    <a:pt x="6593" y="25302"/>
                  </a:cubicBezTo>
                  <a:cubicBezTo>
                    <a:pt x="6740" y="25302"/>
                    <a:pt x="6806" y="25451"/>
                    <a:pt x="6934" y="25451"/>
                  </a:cubicBezTo>
                  <a:cubicBezTo>
                    <a:pt x="6964" y="25451"/>
                    <a:pt x="6998" y="25443"/>
                    <a:pt x="7037" y="25422"/>
                  </a:cubicBezTo>
                  <a:cubicBezTo>
                    <a:pt x="7044" y="25419"/>
                    <a:pt x="7052" y="25418"/>
                    <a:pt x="7061" y="25418"/>
                  </a:cubicBezTo>
                  <a:cubicBezTo>
                    <a:pt x="7153" y="25418"/>
                    <a:pt x="7347" y="25548"/>
                    <a:pt x="7389" y="25590"/>
                  </a:cubicBezTo>
                  <a:cubicBezTo>
                    <a:pt x="7435" y="25636"/>
                    <a:pt x="7588" y="25590"/>
                    <a:pt x="7496" y="25697"/>
                  </a:cubicBezTo>
                  <a:cubicBezTo>
                    <a:pt x="7435" y="25758"/>
                    <a:pt x="7404" y="25835"/>
                    <a:pt x="7419" y="25911"/>
                  </a:cubicBezTo>
                  <a:cubicBezTo>
                    <a:pt x="7435" y="25973"/>
                    <a:pt x="7618" y="25973"/>
                    <a:pt x="7496" y="26095"/>
                  </a:cubicBezTo>
                  <a:cubicBezTo>
                    <a:pt x="7481" y="26110"/>
                    <a:pt x="7373" y="26248"/>
                    <a:pt x="7373" y="26263"/>
                  </a:cubicBezTo>
                  <a:cubicBezTo>
                    <a:pt x="7312" y="26462"/>
                    <a:pt x="7373" y="26768"/>
                    <a:pt x="7373" y="26982"/>
                  </a:cubicBezTo>
                  <a:cubicBezTo>
                    <a:pt x="7373" y="27135"/>
                    <a:pt x="7695" y="27349"/>
                    <a:pt x="7786" y="27441"/>
                  </a:cubicBezTo>
                  <a:cubicBezTo>
                    <a:pt x="7817" y="27472"/>
                    <a:pt x="7832" y="27502"/>
                    <a:pt x="7848" y="27533"/>
                  </a:cubicBezTo>
                  <a:lnTo>
                    <a:pt x="7817" y="27533"/>
                  </a:lnTo>
                  <a:lnTo>
                    <a:pt x="7848" y="27655"/>
                  </a:lnTo>
                  <a:cubicBezTo>
                    <a:pt x="7863" y="27625"/>
                    <a:pt x="7863" y="27609"/>
                    <a:pt x="7878" y="27594"/>
                  </a:cubicBezTo>
                  <a:cubicBezTo>
                    <a:pt x="7917" y="27568"/>
                    <a:pt x="7956" y="27409"/>
                    <a:pt x="8117" y="27409"/>
                  </a:cubicBezTo>
                  <a:cubicBezTo>
                    <a:pt x="8146" y="27409"/>
                    <a:pt x="8178" y="27414"/>
                    <a:pt x="8215" y="27426"/>
                  </a:cubicBezTo>
                  <a:cubicBezTo>
                    <a:pt x="8260" y="27439"/>
                    <a:pt x="8293" y="27445"/>
                    <a:pt x="8317" y="27445"/>
                  </a:cubicBezTo>
                  <a:cubicBezTo>
                    <a:pt x="8375" y="27445"/>
                    <a:pt x="8383" y="27412"/>
                    <a:pt x="8383" y="27380"/>
                  </a:cubicBezTo>
                  <a:cubicBezTo>
                    <a:pt x="8567" y="27548"/>
                    <a:pt x="8567" y="27747"/>
                    <a:pt x="8536" y="27961"/>
                  </a:cubicBezTo>
                  <a:lnTo>
                    <a:pt x="8551" y="27961"/>
                  </a:lnTo>
                  <a:cubicBezTo>
                    <a:pt x="8643" y="27958"/>
                    <a:pt x="8749" y="27957"/>
                    <a:pt x="8863" y="27957"/>
                  </a:cubicBezTo>
                  <a:cubicBezTo>
                    <a:pt x="9320" y="27957"/>
                    <a:pt x="9913" y="27976"/>
                    <a:pt x="10280" y="27976"/>
                  </a:cubicBezTo>
                  <a:cubicBezTo>
                    <a:pt x="10356" y="27976"/>
                    <a:pt x="10677" y="28114"/>
                    <a:pt x="10723" y="28160"/>
                  </a:cubicBezTo>
                  <a:cubicBezTo>
                    <a:pt x="10769" y="28206"/>
                    <a:pt x="10784" y="28236"/>
                    <a:pt x="10846" y="28236"/>
                  </a:cubicBezTo>
                  <a:cubicBezTo>
                    <a:pt x="10983" y="28236"/>
                    <a:pt x="10876" y="28328"/>
                    <a:pt x="10937" y="28374"/>
                  </a:cubicBezTo>
                  <a:cubicBezTo>
                    <a:pt x="11014" y="28435"/>
                    <a:pt x="13262" y="29842"/>
                    <a:pt x="13262" y="29842"/>
                  </a:cubicBezTo>
                  <a:cubicBezTo>
                    <a:pt x="13385" y="29934"/>
                    <a:pt x="13446" y="30148"/>
                    <a:pt x="13614" y="30148"/>
                  </a:cubicBezTo>
                  <a:cubicBezTo>
                    <a:pt x="13874" y="30148"/>
                    <a:pt x="14119" y="30179"/>
                    <a:pt x="14379" y="30194"/>
                  </a:cubicBezTo>
                  <a:cubicBezTo>
                    <a:pt x="14384" y="30195"/>
                    <a:pt x="14389" y="30195"/>
                    <a:pt x="14394" y="30195"/>
                  </a:cubicBezTo>
                  <a:cubicBezTo>
                    <a:pt x="14507" y="30195"/>
                    <a:pt x="14609" y="30060"/>
                    <a:pt x="14672" y="30060"/>
                  </a:cubicBezTo>
                  <a:cubicBezTo>
                    <a:pt x="14683" y="30060"/>
                    <a:pt x="14692" y="30064"/>
                    <a:pt x="14700" y="30072"/>
                  </a:cubicBezTo>
                  <a:cubicBezTo>
                    <a:pt x="14730" y="30102"/>
                    <a:pt x="14875" y="30186"/>
                    <a:pt x="14978" y="30186"/>
                  </a:cubicBezTo>
                  <a:cubicBezTo>
                    <a:pt x="15030" y="30186"/>
                    <a:pt x="15072" y="30164"/>
                    <a:pt x="15082" y="30102"/>
                  </a:cubicBezTo>
                  <a:cubicBezTo>
                    <a:pt x="15128" y="30179"/>
                    <a:pt x="15190" y="30255"/>
                    <a:pt x="15465" y="30332"/>
                  </a:cubicBezTo>
                  <a:cubicBezTo>
                    <a:pt x="15618" y="30370"/>
                    <a:pt x="15702" y="30385"/>
                    <a:pt x="15752" y="30385"/>
                  </a:cubicBezTo>
                  <a:cubicBezTo>
                    <a:pt x="15801" y="30385"/>
                    <a:pt x="15817" y="30370"/>
                    <a:pt x="15832" y="30347"/>
                  </a:cubicBezTo>
                  <a:cubicBezTo>
                    <a:pt x="15871" y="30392"/>
                    <a:pt x="15921" y="30404"/>
                    <a:pt x="15976" y="30404"/>
                  </a:cubicBezTo>
                  <a:cubicBezTo>
                    <a:pt x="16035" y="30404"/>
                    <a:pt x="16100" y="30390"/>
                    <a:pt x="16161" y="30390"/>
                  </a:cubicBezTo>
                  <a:cubicBezTo>
                    <a:pt x="16195" y="30390"/>
                    <a:pt x="16229" y="30394"/>
                    <a:pt x="16260" y="30408"/>
                  </a:cubicBezTo>
                  <a:cubicBezTo>
                    <a:pt x="16374" y="30465"/>
                    <a:pt x="16481" y="30504"/>
                    <a:pt x="16590" y="30504"/>
                  </a:cubicBezTo>
                  <a:cubicBezTo>
                    <a:pt x="16658" y="30504"/>
                    <a:pt x="16725" y="30489"/>
                    <a:pt x="16796" y="30454"/>
                  </a:cubicBezTo>
                  <a:cubicBezTo>
                    <a:pt x="16820" y="30552"/>
                    <a:pt x="16854" y="30562"/>
                    <a:pt x="16922" y="30562"/>
                  </a:cubicBezTo>
                  <a:cubicBezTo>
                    <a:pt x="16939" y="30562"/>
                    <a:pt x="16958" y="30561"/>
                    <a:pt x="16979" y="30561"/>
                  </a:cubicBezTo>
                  <a:lnTo>
                    <a:pt x="17193" y="30561"/>
                  </a:lnTo>
                  <a:cubicBezTo>
                    <a:pt x="17316" y="30561"/>
                    <a:pt x="17193" y="30638"/>
                    <a:pt x="17254" y="30653"/>
                  </a:cubicBezTo>
                  <a:cubicBezTo>
                    <a:pt x="17306" y="30670"/>
                    <a:pt x="17338" y="30702"/>
                    <a:pt x="17368" y="30702"/>
                  </a:cubicBezTo>
                  <a:cubicBezTo>
                    <a:pt x="17390" y="30702"/>
                    <a:pt x="17411" y="30683"/>
                    <a:pt x="17438" y="30622"/>
                  </a:cubicBezTo>
                  <a:cubicBezTo>
                    <a:pt x="17484" y="30485"/>
                    <a:pt x="17514" y="30439"/>
                    <a:pt x="17622" y="30347"/>
                  </a:cubicBezTo>
                  <a:cubicBezTo>
                    <a:pt x="17805" y="30179"/>
                    <a:pt x="17989" y="30057"/>
                    <a:pt x="18080" y="29827"/>
                  </a:cubicBezTo>
                  <a:cubicBezTo>
                    <a:pt x="18203" y="29506"/>
                    <a:pt x="18264" y="29460"/>
                    <a:pt x="18555" y="29292"/>
                  </a:cubicBezTo>
                  <a:lnTo>
                    <a:pt x="18906" y="29139"/>
                  </a:lnTo>
                  <a:cubicBezTo>
                    <a:pt x="19090" y="28986"/>
                    <a:pt x="19411" y="28879"/>
                    <a:pt x="19625" y="28787"/>
                  </a:cubicBezTo>
                  <a:cubicBezTo>
                    <a:pt x="19809" y="28710"/>
                    <a:pt x="20375" y="28634"/>
                    <a:pt x="20467" y="28466"/>
                  </a:cubicBezTo>
                  <a:cubicBezTo>
                    <a:pt x="20488" y="28418"/>
                    <a:pt x="20518" y="28402"/>
                    <a:pt x="20551" y="28402"/>
                  </a:cubicBezTo>
                  <a:cubicBezTo>
                    <a:pt x="20614" y="28402"/>
                    <a:pt x="20686" y="28461"/>
                    <a:pt x="20727" y="28481"/>
                  </a:cubicBezTo>
                  <a:cubicBezTo>
                    <a:pt x="20772" y="28512"/>
                    <a:pt x="20788" y="28496"/>
                    <a:pt x="20834" y="28542"/>
                  </a:cubicBezTo>
                  <a:cubicBezTo>
                    <a:pt x="20849" y="28558"/>
                    <a:pt x="20895" y="28665"/>
                    <a:pt x="20925" y="28695"/>
                  </a:cubicBezTo>
                  <a:cubicBezTo>
                    <a:pt x="21155" y="28879"/>
                    <a:pt x="21292" y="28848"/>
                    <a:pt x="21430" y="29139"/>
                  </a:cubicBezTo>
                  <a:cubicBezTo>
                    <a:pt x="21521" y="29256"/>
                    <a:pt x="21590" y="29284"/>
                    <a:pt x="21650" y="29284"/>
                  </a:cubicBezTo>
                  <a:cubicBezTo>
                    <a:pt x="21707" y="29284"/>
                    <a:pt x="21755" y="29259"/>
                    <a:pt x="21806" y="29259"/>
                  </a:cubicBezTo>
                  <a:cubicBezTo>
                    <a:pt x="21828" y="29259"/>
                    <a:pt x="21850" y="29263"/>
                    <a:pt x="21874" y="29276"/>
                  </a:cubicBezTo>
                  <a:cubicBezTo>
                    <a:pt x="21906" y="29292"/>
                    <a:pt x="21938" y="29299"/>
                    <a:pt x="21969" y="29299"/>
                  </a:cubicBezTo>
                  <a:cubicBezTo>
                    <a:pt x="22028" y="29299"/>
                    <a:pt x="22084" y="29276"/>
                    <a:pt x="22134" y="29246"/>
                  </a:cubicBezTo>
                  <a:cubicBezTo>
                    <a:pt x="22182" y="29218"/>
                    <a:pt x="22234" y="29208"/>
                    <a:pt x="22287" y="29208"/>
                  </a:cubicBezTo>
                  <a:cubicBezTo>
                    <a:pt x="22381" y="29208"/>
                    <a:pt x="22478" y="29237"/>
                    <a:pt x="22565" y="29237"/>
                  </a:cubicBezTo>
                  <a:cubicBezTo>
                    <a:pt x="22613" y="29237"/>
                    <a:pt x="22659" y="29228"/>
                    <a:pt x="22700" y="29200"/>
                  </a:cubicBezTo>
                  <a:cubicBezTo>
                    <a:pt x="22739" y="29168"/>
                    <a:pt x="22776" y="29158"/>
                    <a:pt x="22811" y="29158"/>
                  </a:cubicBezTo>
                  <a:cubicBezTo>
                    <a:pt x="22872" y="29158"/>
                    <a:pt x="22928" y="29190"/>
                    <a:pt x="22986" y="29190"/>
                  </a:cubicBezTo>
                  <a:cubicBezTo>
                    <a:pt x="23022" y="29190"/>
                    <a:pt x="23058" y="29178"/>
                    <a:pt x="23097" y="29139"/>
                  </a:cubicBezTo>
                  <a:lnTo>
                    <a:pt x="23250" y="29139"/>
                  </a:lnTo>
                  <a:cubicBezTo>
                    <a:pt x="23270" y="29226"/>
                    <a:pt x="23326" y="29258"/>
                    <a:pt x="23392" y="29258"/>
                  </a:cubicBezTo>
                  <a:cubicBezTo>
                    <a:pt x="23430" y="29258"/>
                    <a:pt x="23471" y="29247"/>
                    <a:pt x="23510" y="29231"/>
                  </a:cubicBezTo>
                  <a:cubicBezTo>
                    <a:pt x="23572" y="29200"/>
                    <a:pt x="23617" y="29169"/>
                    <a:pt x="23648" y="29139"/>
                  </a:cubicBezTo>
                  <a:cubicBezTo>
                    <a:pt x="23755" y="29047"/>
                    <a:pt x="23663" y="28848"/>
                    <a:pt x="23847" y="28833"/>
                  </a:cubicBezTo>
                  <a:cubicBezTo>
                    <a:pt x="24183" y="28512"/>
                    <a:pt x="24795" y="28588"/>
                    <a:pt x="25285" y="28496"/>
                  </a:cubicBezTo>
                  <a:cubicBezTo>
                    <a:pt x="25698" y="28405"/>
                    <a:pt x="26371" y="28435"/>
                    <a:pt x="26371" y="27869"/>
                  </a:cubicBezTo>
                  <a:cubicBezTo>
                    <a:pt x="26371" y="27732"/>
                    <a:pt x="26799" y="27395"/>
                    <a:pt x="26921" y="27334"/>
                  </a:cubicBezTo>
                  <a:cubicBezTo>
                    <a:pt x="27166" y="27196"/>
                    <a:pt x="27441" y="27150"/>
                    <a:pt x="27686" y="27028"/>
                  </a:cubicBezTo>
                  <a:cubicBezTo>
                    <a:pt x="27808" y="26967"/>
                    <a:pt x="27885" y="26860"/>
                    <a:pt x="28038" y="26829"/>
                  </a:cubicBezTo>
                  <a:cubicBezTo>
                    <a:pt x="28176" y="26783"/>
                    <a:pt x="28313" y="26783"/>
                    <a:pt x="28451" y="26737"/>
                  </a:cubicBezTo>
                  <a:cubicBezTo>
                    <a:pt x="28475" y="26730"/>
                    <a:pt x="28502" y="26728"/>
                    <a:pt x="28531" y="26728"/>
                  </a:cubicBezTo>
                  <a:cubicBezTo>
                    <a:pt x="28583" y="26728"/>
                    <a:pt x="28640" y="26735"/>
                    <a:pt x="28692" y="26735"/>
                  </a:cubicBezTo>
                  <a:cubicBezTo>
                    <a:pt x="28740" y="26735"/>
                    <a:pt x="28784" y="26729"/>
                    <a:pt x="28818" y="26707"/>
                  </a:cubicBezTo>
                  <a:cubicBezTo>
                    <a:pt x="28925" y="26646"/>
                    <a:pt x="29017" y="26584"/>
                    <a:pt x="29139" y="26569"/>
                  </a:cubicBezTo>
                  <a:cubicBezTo>
                    <a:pt x="29720" y="26600"/>
                    <a:pt x="30302" y="26646"/>
                    <a:pt x="30883" y="26676"/>
                  </a:cubicBezTo>
                  <a:cubicBezTo>
                    <a:pt x="31143" y="26691"/>
                    <a:pt x="31388" y="26707"/>
                    <a:pt x="31632" y="26722"/>
                  </a:cubicBezTo>
                  <a:cubicBezTo>
                    <a:pt x="31724" y="26722"/>
                    <a:pt x="31816" y="26554"/>
                    <a:pt x="31877" y="26508"/>
                  </a:cubicBezTo>
                  <a:lnTo>
                    <a:pt x="39678" y="18508"/>
                  </a:lnTo>
                  <a:lnTo>
                    <a:pt x="38378" y="18508"/>
                  </a:lnTo>
                  <a:cubicBezTo>
                    <a:pt x="38149" y="18508"/>
                    <a:pt x="37899" y="18526"/>
                    <a:pt x="37657" y="18526"/>
                  </a:cubicBezTo>
                  <a:cubicBezTo>
                    <a:pt x="37446" y="18526"/>
                    <a:pt x="37241" y="18512"/>
                    <a:pt x="37062" y="18462"/>
                  </a:cubicBezTo>
                  <a:cubicBezTo>
                    <a:pt x="36175" y="18202"/>
                    <a:pt x="35303" y="17881"/>
                    <a:pt x="34431" y="17606"/>
                  </a:cubicBezTo>
                  <a:cubicBezTo>
                    <a:pt x="33544" y="17285"/>
                    <a:pt x="32642" y="16979"/>
                    <a:pt x="31739" y="16673"/>
                  </a:cubicBezTo>
                  <a:cubicBezTo>
                    <a:pt x="31143" y="16459"/>
                    <a:pt x="30546" y="16260"/>
                    <a:pt x="29965" y="16046"/>
                  </a:cubicBezTo>
                  <a:cubicBezTo>
                    <a:pt x="29705" y="15969"/>
                    <a:pt x="29414" y="15801"/>
                    <a:pt x="29139" y="15786"/>
                  </a:cubicBezTo>
                  <a:cubicBezTo>
                    <a:pt x="28833" y="15495"/>
                    <a:pt x="28527" y="15189"/>
                    <a:pt x="28206" y="14899"/>
                  </a:cubicBezTo>
                  <a:cubicBezTo>
                    <a:pt x="28197" y="14889"/>
                    <a:pt x="28187" y="14886"/>
                    <a:pt x="28176" y="14886"/>
                  </a:cubicBezTo>
                  <a:cubicBezTo>
                    <a:pt x="28139" y="14886"/>
                    <a:pt x="28096" y="14931"/>
                    <a:pt x="28052" y="14931"/>
                  </a:cubicBezTo>
                  <a:cubicBezTo>
                    <a:pt x="28047" y="14931"/>
                    <a:pt x="28043" y="14930"/>
                    <a:pt x="28038" y="14929"/>
                  </a:cubicBezTo>
                  <a:cubicBezTo>
                    <a:pt x="27961" y="14914"/>
                    <a:pt x="27931" y="14853"/>
                    <a:pt x="27870" y="14822"/>
                  </a:cubicBezTo>
                  <a:cubicBezTo>
                    <a:pt x="27640" y="14700"/>
                    <a:pt x="27640" y="14623"/>
                    <a:pt x="27533" y="14424"/>
                  </a:cubicBezTo>
                  <a:cubicBezTo>
                    <a:pt x="27503" y="14379"/>
                    <a:pt x="27457" y="14180"/>
                    <a:pt x="27350" y="14180"/>
                  </a:cubicBezTo>
                  <a:cubicBezTo>
                    <a:pt x="27166" y="14180"/>
                    <a:pt x="27151" y="13904"/>
                    <a:pt x="27135" y="13767"/>
                  </a:cubicBezTo>
                  <a:cubicBezTo>
                    <a:pt x="27090" y="13598"/>
                    <a:pt x="27120" y="13415"/>
                    <a:pt x="26921" y="13415"/>
                  </a:cubicBezTo>
                  <a:cubicBezTo>
                    <a:pt x="26768" y="13415"/>
                    <a:pt x="26661" y="13323"/>
                    <a:pt x="26631" y="13170"/>
                  </a:cubicBezTo>
                  <a:cubicBezTo>
                    <a:pt x="26569" y="13109"/>
                    <a:pt x="26524" y="13017"/>
                    <a:pt x="26524" y="12941"/>
                  </a:cubicBezTo>
                  <a:cubicBezTo>
                    <a:pt x="26524" y="12895"/>
                    <a:pt x="26340" y="12803"/>
                    <a:pt x="26294" y="12772"/>
                  </a:cubicBezTo>
                  <a:cubicBezTo>
                    <a:pt x="26095" y="12635"/>
                    <a:pt x="26141" y="12421"/>
                    <a:pt x="26004" y="12283"/>
                  </a:cubicBezTo>
                  <a:cubicBezTo>
                    <a:pt x="25927" y="12222"/>
                    <a:pt x="26004" y="12115"/>
                    <a:pt x="25958" y="12038"/>
                  </a:cubicBezTo>
                  <a:cubicBezTo>
                    <a:pt x="25896" y="11916"/>
                    <a:pt x="25835" y="11855"/>
                    <a:pt x="25774" y="11748"/>
                  </a:cubicBezTo>
                  <a:cubicBezTo>
                    <a:pt x="25728" y="11686"/>
                    <a:pt x="25591" y="11534"/>
                    <a:pt x="25621" y="11457"/>
                  </a:cubicBezTo>
                  <a:cubicBezTo>
                    <a:pt x="25636" y="11396"/>
                    <a:pt x="25774" y="11365"/>
                    <a:pt x="25820" y="11304"/>
                  </a:cubicBezTo>
                  <a:cubicBezTo>
                    <a:pt x="25866" y="11228"/>
                    <a:pt x="25851" y="11121"/>
                    <a:pt x="25896" y="11075"/>
                  </a:cubicBezTo>
                  <a:cubicBezTo>
                    <a:pt x="26004" y="10968"/>
                    <a:pt x="26065" y="10968"/>
                    <a:pt x="26065" y="10830"/>
                  </a:cubicBezTo>
                  <a:cubicBezTo>
                    <a:pt x="26065" y="10784"/>
                    <a:pt x="26156" y="10738"/>
                    <a:pt x="26233" y="10708"/>
                  </a:cubicBezTo>
                  <a:cubicBezTo>
                    <a:pt x="26279" y="10692"/>
                    <a:pt x="26309" y="10570"/>
                    <a:pt x="26340" y="10524"/>
                  </a:cubicBezTo>
                  <a:cubicBezTo>
                    <a:pt x="26340" y="10509"/>
                    <a:pt x="26355" y="10493"/>
                    <a:pt x="26371" y="10478"/>
                  </a:cubicBezTo>
                  <a:cubicBezTo>
                    <a:pt x="26364" y="10475"/>
                    <a:pt x="26357" y="10474"/>
                    <a:pt x="26350" y="10474"/>
                  </a:cubicBezTo>
                  <a:cubicBezTo>
                    <a:pt x="26297" y="10474"/>
                    <a:pt x="26216" y="10540"/>
                    <a:pt x="26185" y="10540"/>
                  </a:cubicBezTo>
                  <a:cubicBezTo>
                    <a:pt x="26177" y="10540"/>
                    <a:pt x="26172" y="10535"/>
                    <a:pt x="26172" y="10524"/>
                  </a:cubicBezTo>
                  <a:cubicBezTo>
                    <a:pt x="26172" y="10493"/>
                    <a:pt x="26141" y="10486"/>
                    <a:pt x="26105" y="10486"/>
                  </a:cubicBezTo>
                  <a:cubicBezTo>
                    <a:pt x="26069" y="10486"/>
                    <a:pt x="26026" y="10493"/>
                    <a:pt x="26004" y="10493"/>
                  </a:cubicBezTo>
                  <a:cubicBezTo>
                    <a:pt x="25881" y="10493"/>
                    <a:pt x="25958" y="10478"/>
                    <a:pt x="25896" y="10417"/>
                  </a:cubicBezTo>
                  <a:cubicBezTo>
                    <a:pt x="25851" y="10371"/>
                    <a:pt x="25896" y="10295"/>
                    <a:pt x="25835" y="10295"/>
                  </a:cubicBezTo>
                  <a:cubicBezTo>
                    <a:pt x="25774" y="10295"/>
                    <a:pt x="25667" y="10233"/>
                    <a:pt x="25667" y="10233"/>
                  </a:cubicBezTo>
                  <a:cubicBezTo>
                    <a:pt x="25646" y="10231"/>
                    <a:pt x="25625" y="10230"/>
                    <a:pt x="25603" y="10230"/>
                  </a:cubicBezTo>
                  <a:cubicBezTo>
                    <a:pt x="25468" y="10230"/>
                    <a:pt x="25323" y="10268"/>
                    <a:pt x="25178" y="10295"/>
                  </a:cubicBezTo>
                  <a:cubicBezTo>
                    <a:pt x="25050" y="10307"/>
                    <a:pt x="25008" y="10469"/>
                    <a:pt x="24908" y="10469"/>
                  </a:cubicBezTo>
                  <a:cubicBezTo>
                    <a:pt x="24888" y="10469"/>
                    <a:pt x="24866" y="10463"/>
                    <a:pt x="24841" y="10448"/>
                  </a:cubicBezTo>
                  <a:cubicBezTo>
                    <a:pt x="24817" y="10438"/>
                    <a:pt x="24793" y="10435"/>
                    <a:pt x="24769" y="10435"/>
                  </a:cubicBezTo>
                  <a:cubicBezTo>
                    <a:pt x="24675" y="10435"/>
                    <a:pt x="24587" y="10493"/>
                    <a:pt x="24489" y="10493"/>
                  </a:cubicBezTo>
                  <a:cubicBezTo>
                    <a:pt x="24168" y="10493"/>
                    <a:pt x="24092" y="10539"/>
                    <a:pt x="23847" y="10646"/>
                  </a:cubicBezTo>
                  <a:cubicBezTo>
                    <a:pt x="23838" y="10647"/>
                    <a:pt x="23829" y="10648"/>
                    <a:pt x="23820" y="10648"/>
                  </a:cubicBezTo>
                  <a:cubicBezTo>
                    <a:pt x="23681" y="10648"/>
                    <a:pt x="23577" y="10539"/>
                    <a:pt x="23419" y="10539"/>
                  </a:cubicBezTo>
                  <a:cubicBezTo>
                    <a:pt x="23204" y="10539"/>
                    <a:pt x="23342" y="10493"/>
                    <a:pt x="23357" y="10386"/>
                  </a:cubicBezTo>
                  <a:cubicBezTo>
                    <a:pt x="23357" y="10340"/>
                    <a:pt x="23357" y="10279"/>
                    <a:pt x="23357" y="10218"/>
                  </a:cubicBezTo>
                  <a:cubicBezTo>
                    <a:pt x="23327" y="10233"/>
                    <a:pt x="23296" y="10249"/>
                    <a:pt x="23250" y="10249"/>
                  </a:cubicBezTo>
                  <a:cubicBezTo>
                    <a:pt x="23204" y="10188"/>
                    <a:pt x="23113" y="10157"/>
                    <a:pt x="23051" y="10111"/>
                  </a:cubicBezTo>
                  <a:cubicBezTo>
                    <a:pt x="23016" y="9850"/>
                    <a:pt x="23109" y="9773"/>
                    <a:pt x="23231" y="9773"/>
                  </a:cubicBezTo>
                  <a:cubicBezTo>
                    <a:pt x="23267" y="9773"/>
                    <a:pt x="23304" y="9780"/>
                    <a:pt x="23342" y="9790"/>
                  </a:cubicBezTo>
                  <a:cubicBezTo>
                    <a:pt x="23327" y="9637"/>
                    <a:pt x="23296" y="9499"/>
                    <a:pt x="23266" y="9346"/>
                  </a:cubicBezTo>
                  <a:cubicBezTo>
                    <a:pt x="23204" y="9132"/>
                    <a:pt x="23235" y="8964"/>
                    <a:pt x="23357" y="8780"/>
                  </a:cubicBezTo>
                  <a:lnTo>
                    <a:pt x="23296" y="8780"/>
                  </a:lnTo>
                  <a:cubicBezTo>
                    <a:pt x="23327" y="8689"/>
                    <a:pt x="23357" y="8597"/>
                    <a:pt x="23388" y="8505"/>
                  </a:cubicBezTo>
                  <a:cubicBezTo>
                    <a:pt x="23419" y="8429"/>
                    <a:pt x="23526" y="8459"/>
                    <a:pt x="23572" y="8398"/>
                  </a:cubicBezTo>
                  <a:cubicBezTo>
                    <a:pt x="23617" y="8291"/>
                    <a:pt x="23770" y="8184"/>
                    <a:pt x="23847" y="8077"/>
                  </a:cubicBezTo>
                  <a:lnTo>
                    <a:pt x="24061" y="7817"/>
                  </a:lnTo>
                  <a:cubicBezTo>
                    <a:pt x="24137" y="7679"/>
                    <a:pt x="24229" y="7541"/>
                    <a:pt x="24321" y="7404"/>
                  </a:cubicBezTo>
                  <a:cubicBezTo>
                    <a:pt x="24382" y="7297"/>
                    <a:pt x="24443" y="7190"/>
                    <a:pt x="24505" y="7082"/>
                  </a:cubicBezTo>
                  <a:cubicBezTo>
                    <a:pt x="24535" y="7021"/>
                    <a:pt x="24642" y="7006"/>
                    <a:pt x="24673" y="6945"/>
                  </a:cubicBezTo>
                  <a:cubicBezTo>
                    <a:pt x="24719" y="6807"/>
                    <a:pt x="24841" y="6654"/>
                    <a:pt x="24918" y="6562"/>
                  </a:cubicBezTo>
                  <a:cubicBezTo>
                    <a:pt x="24612" y="6257"/>
                    <a:pt x="24413" y="5844"/>
                    <a:pt x="24046" y="5629"/>
                  </a:cubicBezTo>
                  <a:cubicBezTo>
                    <a:pt x="23847" y="5522"/>
                    <a:pt x="23709" y="5492"/>
                    <a:pt x="23617" y="5293"/>
                  </a:cubicBezTo>
                  <a:cubicBezTo>
                    <a:pt x="23480" y="5033"/>
                    <a:pt x="23342" y="4773"/>
                    <a:pt x="23204" y="4513"/>
                  </a:cubicBezTo>
                  <a:cubicBezTo>
                    <a:pt x="23143" y="4390"/>
                    <a:pt x="22960" y="4314"/>
                    <a:pt x="22853" y="4238"/>
                  </a:cubicBezTo>
                  <a:cubicBezTo>
                    <a:pt x="22577" y="4054"/>
                    <a:pt x="22302" y="3855"/>
                    <a:pt x="22042" y="3656"/>
                  </a:cubicBezTo>
                  <a:cubicBezTo>
                    <a:pt x="21920" y="3580"/>
                    <a:pt x="21797" y="3519"/>
                    <a:pt x="21721" y="3381"/>
                  </a:cubicBezTo>
                  <a:cubicBezTo>
                    <a:pt x="21614" y="3182"/>
                    <a:pt x="21507" y="2907"/>
                    <a:pt x="21354" y="2739"/>
                  </a:cubicBezTo>
                  <a:cubicBezTo>
                    <a:pt x="21170" y="2555"/>
                    <a:pt x="20987" y="2356"/>
                    <a:pt x="20818" y="2173"/>
                  </a:cubicBezTo>
                  <a:cubicBezTo>
                    <a:pt x="20635" y="1974"/>
                    <a:pt x="20528" y="1958"/>
                    <a:pt x="20268" y="1897"/>
                  </a:cubicBezTo>
                  <a:cubicBezTo>
                    <a:pt x="19839" y="1790"/>
                    <a:pt x="19579" y="1408"/>
                    <a:pt x="19197" y="1209"/>
                  </a:cubicBezTo>
                  <a:cubicBezTo>
                    <a:pt x="19112" y="1170"/>
                    <a:pt x="19038" y="1158"/>
                    <a:pt x="18965" y="1158"/>
                  </a:cubicBezTo>
                  <a:cubicBezTo>
                    <a:pt x="18869" y="1158"/>
                    <a:pt x="18775" y="1178"/>
                    <a:pt x="18662" y="1178"/>
                  </a:cubicBezTo>
                  <a:cubicBezTo>
                    <a:pt x="18634" y="1178"/>
                    <a:pt x="18583" y="1130"/>
                    <a:pt x="18561" y="1130"/>
                  </a:cubicBezTo>
                  <a:cubicBezTo>
                    <a:pt x="18559" y="1130"/>
                    <a:pt x="18556" y="1131"/>
                    <a:pt x="18555" y="1132"/>
                  </a:cubicBezTo>
                  <a:cubicBezTo>
                    <a:pt x="18524" y="1132"/>
                    <a:pt x="18493" y="1224"/>
                    <a:pt x="18463" y="1224"/>
                  </a:cubicBezTo>
                  <a:cubicBezTo>
                    <a:pt x="18310" y="1224"/>
                    <a:pt x="18279" y="1194"/>
                    <a:pt x="18157" y="1132"/>
                  </a:cubicBezTo>
                  <a:cubicBezTo>
                    <a:pt x="18074" y="1077"/>
                    <a:pt x="18036" y="1066"/>
                    <a:pt x="17975" y="1066"/>
                  </a:cubicBezTo>
                  <a:cubicBezTo>
                    <a:pt x="17935" y="1066"/>
                    <a:pt x="17885" y="1071"/>
                    <a:pt x="17805" y="1071"/>
                  </a:cubicBezTo>
                  <a:cubicBezTo>
                    <a:pt x="17729" y="1071"/>
                    <a:pt x="17667" y="1025"/>
                    <a:pt x="17591" y="1025"/>
                  </a:cubicBezTo>
                  <a:cubicBezTo>
                    <a:pt x="17499" y="1025"/>
                    <a:pt x="17514" y="888"/>
                    <a:pt x="17392" y="872"/>
                  </a:cubicBezTo>
                  <a:cubicBezTo>
                    <a:pt x="17331" y="872"/>
                    <a:pt x="17316" y="903"/>
                    <a:pt x="17270" y="949"/>
                  </a:cubicBezTo>
                  <a:cubicBezTo>
                    <a:pt x="17178" y="1041"/>
                    <a:pt x="17178" y="980"/>
                    <a:pt x="17086" y="1025"/>
                  </a:cubicBezTo>
                  <a:cubicBezTo>
                    <a:pt x="16994" y="1071"/>
                    <a:pt x="16949" y="1083"/>
                    <a:pt x="16905" y="1083"/>
                  </a:cubicBezTo>
                  <a:cubicBezTo>
                    <a:pt x="16861" y="1083"/>
                    <a:pt x="16819" y="1071"/>
                    <a:pt x="16734" y="1071"/>
                  </a:cubicBezTo>
                  <a:cubicBezTo>
                    <a:pt x="16617" y="1071"/>
                    <a:pt x="16612" y="1225"/>
                    <a:pt x="16545" y="1225"/>
                  </a:cubicBezTo>
                  <a:cubicBezTo>
                    <a:pt x="16542" y="1225"/>
                    <a:pt x="16539" y="1225"/>
                    <a:pt x="16536" y="1224"/>
                  </a:cubicBezTo>
                  <a:cubicBezTo>
                    <a:pt x="16505" y="1224"/>
                    <a:pt x="16413" y="949"/>
                    <a:pt x="16398" y="903"/>
                  </a:cubicBezTo>
                  <a:cubicBezTo>
                    <a:pt x="16337" y="781"/>
                    <a:pt x="16276" y="720"/>
                    <a:pt x="16168" y="674"/>
                  </a:cubicBezTo>
                  <a:cubicBezTo>
                    <a:pt x="16094" y="632"/>
                    <a:pt x="16047" y="615"/>
                    <a:pt x="16018" y="615"/>
                  </a:cubicBezTo>
                  <a:cubicBezTo>
                    <a:pt x="15938" y="615"/>
                    <a:pt x="15980" y="737"/>
                    <a:pt x="15924" y="827"/>
                  </a:cubicBezTo>
                  <a:cubicBezTo>
                    <a:pt x="15786" y="1010"/>
                    <a:pt x="15434" y="1132"/>
                    <a:pt x="15205" y="1178"/>
                  </a:cubicBezTo>
                  <a:cubicBezTo>
                    <a:pt x="15164" y="1178"/>
                    <a:pt x="15135" y="1130"/>
                    <a:pt x="15097" y="1130"/>
                  </a:cubicBezTo>
                  <a:cubicBezTo>
                    <a:pt x="15092" y="1130"/>
                    <a:pt x="15088" y="1131"/>
                    <a:pt x="15082" y="1132"/>
                  </a:cubicBezTo>
                  <a:cubicBezTo>
                    <a:pt x="15037" y="1163"/>
                    <a:pt x="14960" y="1209"/>
                    <a:pt x="14899" y="1224"/>
                  </a:cubicBezTo>
                  <a:cubicBezTo>
                    <a:pt x="14847" y="1237"/>
                    <a:pt x="14793" y="1242"/>
                    <a:pt x="14740" y="1242"/>
                  </a:cubicBezTo>
                  <a:cubicBezTo>
                    <a:pt x="14668" y="1242"/>
                    <a:pt x="14600" y="1233"/>
                    <a:pt x="14547" y="1224"/>
                  </a:cubicBezTo>
                  <a:cubicBezTo>
                    <a:pt x="14522" y="1224"/>
                    <a:pt x="14507" y="1277"/>
                    <a:pt x="14467" y="1277"/>
                  </a:cubicBezTo>
                  <a:cubicBezTo>
                    <a:pt x="14459" y="1277"/>
                    <a:pt x="14450" y="1275"/>
                    <a:pt x="14440" y="1270"/>
                  </a:cubicBezTo>
                  <a:cubicBezTo>
                    <a:pt x="14409" y="1255"/>
                    <a:pt x="14409" y="1178"/>
                    <a:pt x="14379" y="1163"/>
                  </a:cubicBezTo>
                  <a:cubicBezTo>
                    <a:pt x="14226" y="1041"/>
                    <a:pt x="14180" y="980"/>
                    <a:pt x="14088" y="827"/>
                  </a:cubicBezTo>
                  <a:cubicBezTo>
                    <a:pt x="14042" y="720"/>
                    <a:pt x="13996" y="567"/>
                    <a:pt x="13889" y="536"/>
                  </a:cubicBezTo>
                  <a:cubicBezTo>
                    <a:pt x="13844" y="528"/>
                    <a:pt x="13821" y="521"/>
                    <a:pt x="13798" y="521"/>
                  </a:cubicBezTo>
                  <a:cubicBezTo>
                    <a:pt x="13775" y="521"/>
                    <a:pt x="13752" y="528"/>
                    <a:pt x="13706" y="551"/>
                  </a:cubicBezTo>
                  <a:cubicBezTo>
                    <a:pt x="13697" y="556"/>
                    <a:pt x="13689" y="557"/>
                    <a:pt x="13680" y="557"/>
                  </a:cubicBezTo>
                  <a:cubicBezTo>
                    <a:pt x="13628" y="557"/>
                    <a:pt x="13577" y="486"/>
                    <a:pt x="13538" y="459"/>
                  </a:cubicBezTo>
                  <a:cubicBezTo>
                    <a:pt x="13262" y="352"/>
                    <a:pt x="13247" y="230"/>
                    <a:pt x="1301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2"/>
            <p:cNvSpPr/>
            <p:nvPr/>
          </p:nvSpPr>
          <p:spPr>
            <a:xfrm>
              <a:off x="3334078" y="2135209"/>
              <a:ext cx="4873" cy="4280"/>
            </a:xfrm>
            <a:custGeom>
              <a:rect b="b" l="l" r="r" t="t"/>
              <a:pathLst>
                <a:path extrusionOk="0" h="202" w="230">
                  <a:moveTo>
                    <a:pt x="202" y="1"/>
                  </a:moveTo>
                  <a:cubicBezTo>
                    <a:pt x="127" y="1"/>
                    <a:pt x="103" y="51"/>
                    <a:pt x="39" y="51"/>
                  </a:cubicBezTo>
                  <a:cubicBezTo>
                    <a:pt x="32" y="51"/>
                    <a:pt x="24" y="50"/>
                    <a:pt x="15" y="49"/>
                  </a:cubicBezTo>
                  <a:lnTo>
                    <a:pt x="15" y="49"/>
                  </a:lnTo>
                  <a:cubicBezTo>
                    <a:pt x="0" y="186"/>
                    <a:pt x="122" y="186"/>
                    <a:pt x="230" y="202"/>
                  </a:cubicBezTo>
                  <a:lnTo>
                    <a:pt x="230" y="3"/>
                  </a:lnTo>
                  <a:cubicBezTo>
                    <a:pt x="220" y="1"/>
                    <a:pt x="211" y="1"/>
                    <a:pt x="20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2"/>
            <p:cNvSpPr/>
            <p:nvPr/>
          </p:nvSpPr>
          <p:spPr>
            <a:xfrm>
              <a:off x="3481331" y="1882145"/>
              <a:ext cx="4746" cy="4513"/>
            </a:xfrm>
            <a:custGeom>
              <a:rect b="b" l="l" r="r" t="t"/>
              <a:pathLst>
                <a:path extrusionOk="0" h="213" w="224">
                  <a:moveTo>
                    <a:pt x="25" y="1"/>
                  </a:moveTo>
                  <a:cubicBezTo>
                    <a:pt x="0" y="137"/>
                    <a:pt x="35" y="213"/>
                    <a:pt x="138" y="213"/>
                  </a:cubicBezTo>
                  <a:cubicBezTo>
                    <a:pt x="163" y="213"/>
                    <a:pt x="191" y="209"/>
                    <a:pt x="224" y="200"/>
                  </a:cubicBezTo>
                  <a:lnTo>
                    <a:pt x="224"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2"/>
            <p:cNvSpPr/>
            <p:nvPr/>
          </p:nvSpPr>
          <p:spPr>
            <a:xfrm>
              <a:off x="3458194" y="1893820"/>
              <a:ext cx="6166" cy="7479"/>
            </a:xfrm>
            <a:custGeom>
              <a:rect b="b" l="l" r="r" t="t"/>
              <a:pathLst>
                <a:path extrusionOk="0" h="353" w="291">
                  <a:moveTo>
                    <a:pt x="16" y="1"/>
                  </a:moveTo>
                  <a:lnTo>
                    <a:pt x="16" y="1"/>
                  </a:lnTo>
                  <a:cubicBezTo>
                    <a:pt x="61" y="123"/>
                    <a:pt x="0" y="352"/>
                    <a:pt x="169" y="352"/>
                  </a:cubicBezTo>
                  <a:cubicBezTo>
                    <a:pt x="291" y="245"/>
                    <a:pt x="123" y="31"/>
                    <a:pt x="1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2"/>
            <p:cNvSpPr/>
            <p:nvPr/>
          </p:nvSpPr>
          <p:spPr>
            <a:xfrm>
              <a:off x="3501311" y="1947022"/>
              <a:ext cx="6483" cy="5488"/>
            </a:xfrm>
            <a:custGeom>
              <a:rect b="b" l="l" r="r" t="t"/>
              <a:pathLst>
                <a:path extrusionOk="0" h="259" w="306">
                  <a:moveTo>
                    <a:pt x="244" y="1"/>
                  </a:moveTo>
                  <a:cubicBezTo>
                    <a:pt x="94" y="1"/>
                    <a:pt x="0" y="231"/>
                    <a:pt x="122" y="258"/>
                  </a:cubicBezTo>
                  <a:cubicBezTo>
                    <a:pt x="260" y="258"/>
                    <a:pt x="214" y="120"/>
                    <a:pt x="306" y="13"/>
                  </a:cubicBezTo>
                  <a:cubicBezTo>
                    <a:pt x="284" y="5"/>
                    <a:pt x="264" y="1"/>
                    <a:pt x="24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2"/>
            <p:cNvSpPr/>
            <p:nvPr/>
          </p:nvSpPr>
          <p:spPr>
            <a:xfrm>
              <a:off x="3520422" y="1907761"/>
              <a:ext cx="5191" cy="6505"/>
            </a:xfrm>
            <a:custGeom>
              <a:rect b="b" l="l" r="r" t="t"/>
              <a:pathLst>
                <a:path extrusionOk="0" h="307" w="245">
                  <a:moveTo>
                    <a:pt x="0" y="0"/>
                  </a:moveTo>
                  <a:lnTo>
                    <a:pt x="0" y="306"/>
                  </a:lnTo>
                  <a:cubicBezTo>
                    <a:pt x="122" y="230"/>
                    <a:pt x="245" y="184"/>
                    <a:pt x="245"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2"/>
            <p:cNvSpPr/>
            <p:nvPr/>
          </p:nvSpPr>
          <p:spPr>
            <a:xfrm>
              <a:off x="3505824" y="1953632"/>
              <a:ext cx="3920" cy="7628"/>
            </a:xfrm>
            <a:custGeom>
              <a:rect b="b" l="l" r="r" t="t"/>
              <a:pathLst>
                <a:path extrusionOk="0" h="360" w="185">
                  <a:moveTo>
                    <a:pt x="53" y="1"/>
                  </a:moveTo>
                  <a:cubicBezTo>
                    <a:pt x="30" y="1"/>
                    <a:pt x="10" y="15"/>
                    <a:pt x="1" y="53"/>
                  </a:cubicBezTo>
                  <a:cubicBezTo>
                    <a:pt x="47" y="160"/>
                    <a:pt x="62" y="191"/>
                    <a:pt x="1" y="359"/>
                  </a:cubicBezTo>
                  <a:cubicBezTo>
                    <a:pt x="123" y="283"/>
                    <a:pt x="184" y="298"/>
                    <a:pt x="184" y="114"/>
                  </a:cubicBezTo>
                  <a:cubicBezTo>
                    <a:pt x="174" y="72"/>
                    <a:pt x="105" y="1"/>
                    <a:pt x="5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2"/>
            <p:cNvSpPr/>
            <p:nvPr/>
          </p:nvSpPr>
          <p:spPr>
            <a:xfrm>
              <a:off x="3523325" y="1922995"/>
              <a:ext cx="9428" cy="7140"/>
            </a:xfrm>
            <a:custGeom>
              <a:rect b="b" l="l" r="r" t="t"/>
              <a:pathLst>
                <a:path extrusionOk="0" h="337" w="445">
                  <a:moveTo>
                    <a:pt x="307" y="0"/>
                  </a:moveTo>
                  <a:cubicBezTo>
                    <a:pt x="104" y="83"/>
                    <a:pt x="96" y="93"/>
                    <a:pt x="60" y="93"/>
                  </a:cubicBezTo>
                  <a:cubicBezTo>
                    <a:pt x="49" y="93"/>
                    <a:pt x="36" y="92"/>
                    <a:pt x="16" y="92"/>
                  </a:cubicBezTo>
                  <a:cubicBezTo>
                    <a:pt x="1" y="214"/>
                    <a:pt x="92" y="245"/>
                    <a:pt x="108" y="337"/>
                  </a:cubicBezTo>
                  <a:cubicBezTo>
                    <a:pt x="245" y="337"/>
                    <a:pt x="444" y="77"/>
                    <a:pt x="30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2"/>
            <p:cNvSpPr/>
            <p:nvPr/>
          </p:nvSpPr>
          <p:spPr>
            <a:xfrm>
              <a:off x="3532075" y="1925898"/>
              <a:ext cx="8454" cy="7479"/>
            </a:xfrm>
            <a:custGeom>
              <a:rect b="b" l="l" r="r" t="t"/>
              <a:pathLst>
                <a:path extrusionOk="0" h="353" w="399">
                  <a:moveTo>
                    <a:pt x="47" y="1"/>
                  </a:moveTo>
                  <a:lnTo>
                    <a:pt x="47" y="1"/>
                  </a:lnTo>
                  <a:cubicBezTo>
                    <a:pt x="1" y="154"/>
                    <a:pt x="138" y="123"/>
                    <a:pt x="154" y="200"/>
                  </a:cubicBezTo>
                  <a:cubicBezTo>
                    <a:pt x="154" y="261"/>
                    <a:pt x="62" y="322"/>
                    <a:pt x="154" y="353"/>
                  </a:cubicBezTo>
                  <a:cubicBezTo>
                    <a:pt x="148" y="310"/>
                    <a:pt x="175" y="299"/>
                    <a:pt x="214" y="299"/>
                  </a:cubicBezTo>
                  <a:cubicBezTo>
                    <a:pt x="259" y="299"/>
                    <a:pt x="318" y="313"/>
                    <a:pt x="361" y="313"/>
                  </a:cubicBezTo>
                  <a:cubicBezTo>
                    <a:pt x="376" y="313"/>
                    <a:pt x="389" y="312"/>
                    <a:pt x="398" y="307"/>
                  </a:cubicBezTo>
                  <a:cubicBezTo>
                    <a:pt x="353" y="139"/>
                    <a:pt x="230" y="47"/>
                    <a:pt x="4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2"/>
            <p:cNvSpPr/>
            <p:nvPr/>
          </p:nvSpPr>
          <p:spPr>
            <a:xfrm>
              <a:off x="3495463" y="1890260"/>
              <a:ext cx="7140" cy="6505"/>
            </a:xfrm>
            <a:custGeom>
              <a:rect b="b" l="l" r="r" t="t"/>
              <a:pathLst>
                <a:path extrusionOk="0" h="307" w="337">
                  <a:moveTo>
                    <a:pt x="153" y="0"/>
                  </a:moveTo>
                  <a:cubicBezTo>
                    <a:pt x="214" y="123"/>
                    <a:pt x="0" y="245"/>
                    <a:pt x="153" y="306"/>
                  </a:cubicBezTo>
                  <a:cubicBezTo>
                    <a:pt x="337" y="276"/>
                    <a:pt x="153" y="199"/>
                    <a:pt x="153" y="153"/>
                  </a:cubicBezTo>
                  <a:lnTo>
                    <a:pt x="153" y="153"/>
                  </a:lnTo>
                  <a:cubicBezTo>
                    <a:pt x="180" y="159"/>
                    <a:pt x="204" y="162"/>
                    <a:pt x="224" y="162"/>
                  </a:cubicBezTo>
                  <a:cubicBezTo>
                    <a:pt x="306" y="162"/>
                    <a:pt x="331" y="111"/>
                    <a:pt x="30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2"/>
            <p:cNvSpPr/>
            <p:nvPr/>
          </p:nvSpPr>
          <p:spPr>
            <a:xfrm>
              <a:off x="3489298" y="1896087"/>
              <a:ext cx="12988" cy="12607"/>
            </a:xfrm>
            <a:custGeom>
              <a:rect b="b" l="l" r="r" t="t"/>
              <a:pathLst>
                <a:path extrusionOk="0" h="595" w="613">
                  <a:moveTo>
                    <a:pt x="154" y="1"/>
                  </a:moveTo>
                  <a:lnTo>
                    <a:pt x="154" y="1"/>
                  </a:lnTo>
                  <a:cubicBezTo>
                    <a:pt x="179" y="102"/>
                    <a:pt x="152" y="161"/>
                    <a:pt x="64" y="161"/>
                  </a:cubicBezTo>
                  <a:cubicBezTo>
                    <a:pt x="45" y="161"/>
                    <a:pt x="24" y="159"/>
                    <a:pt x="1" y="154"/>
                  </a:cubicBezTo>
                  <a:lnTo>
                    <a:pt x="1" y="352"/>
                  </a:lnTo>
                  <a:cubicBezTo>
                    <a:pt x="26" y="352"/>
                    <a:pt x="55" y="351"/>
                    <a:pt x="83" y="351"/>
                  </a:cubicBezTo>
                  <a:cubicBezTo>
                    <a:pt x="138" y="351"/>
                    <a:pt x="189" y="358"/>
                    <a:pt x="200" y="398"/>
                  </a:cubicBezTo>
                  <a:cubicBezTo>
                    <a:pt x="123" y="398"/>
                    <a:pt x="31" y="398"/>
                    <a:pt x="62" y="505"/>
                  </a:cubicBezTo>
                  <a:cubicBezTo>
                    <a:pt x="72" y="504"/>
                    <a:pt x="81" y="503"/>
                    <a:pt x="90" y="503"/>
                  </a:cubicBezTo>
                  <a:cubicBezTo>
                    <a:pt x="158" y="503"/>
                    <a:pt x="179" y="551"/>
                    <a:pt x="261" y="551"/>
                  </a:cubicBezTo>
                  <a:cubicBezTo>
                    <a:pt x="236" y="441"/>
                    <a:pt x="261" y="389"/>
                    <a:pt x="343" y="389"/>
                  </a:cubicBezTo>
                  <a:cubicBezTo>
                    <a:pt x="363" y="389"/>
                    <a:pt x="387" y="392"/>
                    <a:pt x="414" y="398"/>
                  </a:cubicBezTo>
                  <a:cubicBezTo>
                    <a:pt x="370" y="508"/>
                    <a:pt x="476" y="595"/>
                    <a:pt x="550" y="595"/>
                  </a:cubicBezTo>
                  <a:cubicBezTo>
                    <a:pt x="580" y="595"/>
                    <a:pt x="604" y="581"/>
                    <a:pt x="613" y="551"/>
                  </a:cubicBezTo>
                  <a:lnTo>
                    <a:pt x="613" y="551"/>
                  </a:lnTo>
                  <a:cubicBezTo>
                    <a:pt x="600" y="552"/>
                    <a:pt x="588" y="553"/>
                    <a:pt x="578" y="553"/>
                  </a:cubicBezTo>
                  <a:cubicBezTo>
                    <a:pt x="433" y="553"/>
                    <a:pt x="565" y="452"/>
                    <a:pt x="536" y="337"/>
                  </a:cubicBezTo>
                  <a:lnTo>
                    <a:pt x="536" y="337"/>
                  </a:lnTo>
                  <a:cubicBezTo>
                    <a:pt x="494" y="345"/>
                    <a:pt x="461" y="349"/>
                    <a:pt x="436" y="349"/>
                  </a:cubicBezTo>
                  <a:cubicBezTo>
                    <a:pt x="358" y="349"/>
                    <a:pt x="341" y="314"/>
                    <a:pt x="307" y="245"/>
                  </a:cubicBezTo>
                  <a:cubicBezTo>
                    <a:pt x="429" y="230"/>
                    <a:pt x="261" y="199"/>
                    <a:pt x="398" y="169"/>
                  </a:cubicBezTo>
                  <a:cubicBezTo>
                    <a:pt x="375" y="82"/>
                    <a:pt x="374" y="63"/>
                    <a:pt x="366" y="63"/>
                  </a:cubicBezTo>
                  <a:cubicBezTo>
                    <a:pt x="361" y="63"/>
                    <a:pt x="351" y="75"/>
                    <a:pt x="324" y="75"/>
                  </a:cubicBezTo>
                  <a:cubicBezTo>
                    <a:pt x="294" y="75"/>
                    <a:pt x="244" y="61"/>
                    <a:pt x="15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2"/>
            <p:cNvSpPr/>
            <p:nvPr/>
          </p:nvSpPr>
          <p:spPr>
            <a:xfrm>
              <a:off x="3484446" y="1907761"/>
              <a:ext cx="30489" cy="22522"/>
            </a:xfrm>
            <a:custGeom>
              <a:rect b="b" l="l" r="r" t="t"/>
              <a:pathLst>
                <a:path extrusionOk="0" h="1063" w="1439">
                  <a:moveTo>
                    <a:pt x="383" y="505"/>
                  </a:moveTo>
                  <a:cubicBezTo>
                    <a:pt x="352" y="658"/>
                    <a:pt x="474" y="658"/>
                    <a:pt x="429" y="811"/>
                  </a:cubicBezTo>
                  <a:cubicBezTo>
                    <a:pt x="321" y="734"/>
                    <a:pt x="168" y="704"/>
                    <a:pt x="184" y="505"/>
                  </a:cubicBezTo>
                  <a:close/>
                  <a:moveTo>
                    <a:pt x="77" y="0"/>
                  </a:moveTo>
                  <a:cubicBezTo>
                    <a:pt x="46" y="169"/>
                    <a:pt x="276" y="77"/>
                    <a:pt x="291" y="199"/>
                  </a:cubicBezTo>
                  <a:cubicBezTo>
                    <a:pt x="201" y="225"/>
                    <a:pt x="251" y="369"/>
                    <a:pt x="152" y="369"/>
                  </a:cubicBezTo>
                  <a:cubicBezTo>
                    <a:pt x="133" y="369"/>
                    <a:pt x="108" y="364"/>
                    <a:pt x="77" y="352"/>
                  </a:cubicBezTo>
                  <a:lnTo>
                    <a:pt x="77" y="352"/>
                  </a:lnTo>
                  <a:cubicBezTo>
                    <a:pt x="123" y="505"/>
                    <a:pt x="0" y="505"/>
                    <a:pt x="31" y="658"/>
                  </a:cubicBezTo>
                  <a:cubicBezTo>
                    <a:pt x="138" y="796"/>
                    <a:pt x="321" y="872"/>
                    <a:pt x="429" y="1010"/>
                  </a:cubicBezTo>
                  <a:cubicBezTo>
                    <a:pt x="527" y="940"/>
                    <a:pt x="621" y="916"/>
                    <a:pt x="712" y="916"/>
                  </a:cubicBezTo>
                  <a:cubicBezTo>
                    <a:pt x="935" y="916"/>
                    <a:pt x="1142" y="1063"/>
                    <a:pt x="1359" y="1063"/>
                  </a:cubicBezTo>
                  <a:cubicBezTo>
                    <a:pt x="1385" y="1063"/>
                    <a:pt x="1411" y="1061"/>
                    <a:pt x="1438" y="1056"/>
                  </a:cubicBezTo>
                  <a:lnTo>
                    <a:pt x="1438" y="811"/>
                  </a:lnTo>
                  <a:cubicBezTo>
                    <a:pt x="1270" y="811"/>
                    <a:pt x="1178" y="734"/>
                    <a:pt x="1193" y="551"/>
                  </a:cubicBezTo>
                  <a:cubicBezTo>
                    <a:pt x="887" y="551"/>
                    <a:pt x="826" y="474"/>
                    <a:pt x="643" y="459"/>
                  </a:cubicBezTo>
                  <a:cubicBezTo>
                    <a:pt x="734" y="459"/>
                    <a:pt x="750" y="398"/>
                    <a:pt x="734" y="306"/>
                  </a:cubicBezTo>
                  <a:lnTo>
                    <a:pt x="734" y="306"/>
                  </a:lnTo>
                  <a:cubicBezTo>
                    <a:pt x="710" y="314"/>
                    <a:pt x="691" y="318"/>
                    <a:pt x="675" y="318"/>
                  </a:cubicBezTo>
                  <a:cubicBezTo>
                    <a:pt x="537" y="318"/>
                    <a:pt x="658" y="59"/>
                    <a:pt x="581" y="59"/>
                  </a:cubicBezTo>
                  <a:cubicBezTo>
                    <a:pt x="563" y="59"/>
                    <a:pt x="534" y="73"/>
                    <a:pt x="490" y="107"/>
                  </a:cubicBezTo>
                  <a:cubicBezTo>
                    <a:pt x="508" y="121"/>
                    <a:pt x="512" y="126"/>
                    <a:pt x="505" y="126"/>
                  </a:cubicBezTo>
                  <a:cubicBezTo>
                    <a:pt x="472" y="126"/>
                    <a:pt x="191" y="0"/>
                    <a:pt x="7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2"/>
            <p:cNvSpPr/>
            <p:nvPr/>
          </p:nvSpPr>
          <p:spPr>
            <a:xfrm>
              <a:off x="3290644" y="1787204"/>
              <a:ext cx="374976" cy="322177"/>
            </a:xfrm>
            <a:custGeom>
              <a:rect b="b" l="l" r="r" t="t"/>
              <a:pathLst>
                <a:path extrusionOk="0" h="15206" w="17698">
                  <a:moveTo>
                    <a:pt x="3733" y="1346"/>
                  </a:moveTo>
                  <a:cubicBezTo>
                    <a:pt x="3731" y="1346"/>
                    <a:pt x="3730" y="1346"/>
                    <a:pt x="3730" y="1347"/>
                  </a:cubicBezTo>
                  <a:lnTo>
                    <a:pt x="3730" y="1347"/>
                  </a:lnTo>
                  <a:cubicBezTo>
                    <a:pt x="3731" y="1347"/>
                    <a:pt x="3732" y="1346"/>
                    <a:pt x="3733" y="1346"/>
                  </a:cubicBezTo>
                  <a:close/>
                  <a:moveTo>
                    <a:pt x="5690" y="0"/>
                  </a:moveTo>
                  <a:cubicBezTo>
                    <a:pt x="5430" y="214"/>
                    <a:pt x="5308" y="367"/>
                    <a:pt x="5170" y="673"/>
                  </a:cubicBezTo>
                  <a:cubicBezTo>
                    <a:pt x="5109" y="796"/>
                    <a:pt x="5079" y="842"/>
                    <a:pt x="4987" y="949"/>
                  </a:cubicBezTo>
                  <a:cubicBezTo>
                    <a:pt x="4956" y="995"/>
                    <a:pt x="4849" y="949"/>
                    <a:pt x="4849" y="1025"/>
                  </a:cubicBezTo>
                  <a:cubicBezTo>
                    <a:pt x="4849" y="1086"/>
                    <a:pt x="4864" y="1178"/>
                    <a:pt x="4819" y="1224"/>
                  </a:cubicBezTo>
                  <a:cubicBezTo>
                    <a:pt x="4799" y="1244"/>
                    <a:pt x="4782" y="1251"/>
                    <a:pt x="4767" y="1251"/>
                  </a:cubicBezTo>
                  <a:cubicBezTo>
                    <a:pt x="4712" y="1251"/>
                    <a:pt x="4680" y="1147"/>
                    <a:pt x="4620" y="1147"/>
                  </a:cubicBezTo>
                  <a:cubicBezTo>
                    <a:pt x="4482" y="1147"/>
                    <a:pt x="4528" y="1270"/>
                    <a:pt x="4467" y="1331"/>
                  </a:cubicBezTo>
                  <a:cubicBezTo>
                    <a:pt x="4446" y="1349"/>
                    <a:pt x="4426" y="1356"/>
                    <a:pt x="4409" y="1356"/>
                  </a:cubicBezTo>
                  <a:cubicBezTo>
                    <a:pt x="4349" y="1356"/>
                    <a:pt x="4307" y="1275"/>
                    <a:pt x="4283" y="1239"/>
                  </a:cubicBezTo>
                  <a:cubicBezTo>
                    <a:pt x="4250" y="1214"/>
                    <a:pt x="4244" y="1189"/>
                    <a:pt x="4225" y="1189"/>
                  </a:cubicBezTo>
                  <a:cubicBezTo>
                    <a:pt x="4210" y="1189"/>
                    <a:pt x="4186" y="1206"/>
                    <a:pt x="4130" y="1255"/>
                  </a:cubicBezTo>
                  <a:cubicBezTo>
                    <a:pt x="4039" y="1270"/>
                    <a:pt x="4008" y="1346"/>
                    <a:pt x="3947" y="1423"/>
                  </a:cubicBezTo>
                  <a:cubicBezTo>
                    <a:pt x="3924" y="1456"/>
                    <a:pt x="3898" y="1469"/>
                    <a:pt x="3870" y="1469"/>
                  </a:cubicBezTo>
                  <a:cubicBezTo>
                    <a:pt x="3788" y="1469"/>
                    <a:pt x="3704" y="1354"/>
                    <a:pt x="3730" y="1347"/>
                  </a:cubicBezTo>
                  <a:lnTo>
                    <a:pt x="3730" y="1347"/>
                  </a:lnTo>
                  <a:cubicBezTo>
                    <a:pt x="3610" y="1362"/>
                    <a:pt x="3595" y="1363"/>
                    <a:pt x="3549" y="1469"/>
                  </a:cubicBezTo>
                  <a:cubicBezTo>
                    <a:pt x="3534" y="1499"/>
                    <a:pt x="3473" y="1622"/>
                    <a:pt x="3427" y="1652"/>
                  </a:cubicBezTo>
                  <a:cubicBezTo>
                    <a:pt x="3366" y="1683"/>
                    <a:pt x="3182" y="1683"/>
                    <a:pt x="3105" y="1698"/>
                  </a:cubicBezTo>
                  <a:cubicBezTo>
                    <a:pt x="3014" y="1713"/>
                    <a:pt x="2953" y="1805"/>
                    <a:pt x="2876" y="1805"/>
                  </a:cubicBezTo>
                  <a:cubicBezTo>
                    <a:pt x="2769" y="1805"/>
                    <a:pt x="2876" y="1897"/>
                    <a:pt x="2876" y="1958"/>
                  </a:cubicBezTo>
                  <a:cubicBezTo>
                    <a:pt x="2876" y="2065"/>
                    <a:pt x="2830" y="2203"/>
                    <a:pt x="2769" y="2310"/>
                  </a:cubicBezTo>
                  <a:cubicBezTo>
                    <a:pt x="2709" y="2429"/>
                    <a:pt x="2650" y="2558"/>
                    <a:pt x="2525" y="2558"/>
                  </a:cubicBezTo>
                  <a:cubicBezTo>
                    <a:pt x="2489" y="2558"/>
                    <a:pt x="2449" y="2548"/>
                    <a:pt x="2402" y="2524"/>
                  </a:cubicBezTo>
                  <a:cubicBezTo>
                    <a:pt x="2373" y="2508"/>
                    <a:pt x="2350" y="2501"/>
                    <a:pt x="2331" y="2501"/>
                  </a:cubicBezTo>
                  <a:cubicBezTo>
                    <a:pt x="2260" y="2501"/>
                    <a:pt x="2245" y="2592"/>
                    <a:pt x="2172" y="2616"/>
                  </a:cubicBezTo>
                  <a:cubicBezTo>
                    <a:pt x="2127" y="2624"/>
                    <a:pt x="2062" y="2627"/>
                    <a:pt x="1997" y="2627"/>
                  </a:cubicBezTo>
                  <a:cubicBezTo>
                    <a:pt x="1932" y="2627"/>
                    <a:pt x="1867" y="2624"/>
                    <a:pt x="1821" y="2616"/>
                  </a:cubicBezTo>
                  <a:cubicBezTo>
                    <a:pt x="1759" y="2595"/>
                    <a:pt x="1573" y="2464"/>
                    <a:pt x="1499" y="2464"/>
                  </a:cubicBezTo>
                  <a:cubicBezTo>
                    <a:pt x="1463" y="2464"/>
                    <a:pt x="1454" y="2495"/>
                    <a:pt x="1499" y="2585"/>
                  </a:cubicBezTo>
                  <a:cubicBezTo>
                    <a:pt x="1561" y="2692"/>
                    <a:pt x="1469" y="2738"/>
                    <a:pt x="1469" y="2830"/>
                  </a:cubicBezTo>
                  <a:cubicBezTo>
                    <a:pt x="1469" y="2891"/>
                    <a:pt x="1530" y="3014"/>
                    <a:pt x="1561" y="3059"/>
                  </a:cubicBezTo>
                  <a:cubicBezTo>
                    <a:pt x="1484" y="3136"/>
                    <a:pt x="1530" y="3243"/>
                    <a:pt x="1484" y="3335"/>
                  </a:cubicBezTo>
                  <a:cubicBezTo>
                    <a:pt x="1438" y="3427"/>
                    <a:pt x="1346" y="3503"/>
                    <a:pt x="1301" y="3595"/>
                  </a:cubicBezTo>
                  <a:cubicBezTo>
                    <a:pt x="1194" y="3809"/>
                    <a:pt x="1163" y="4023"/>
                    <a:pt x="1346" y="4191"/>
                  </a:cubicBezTo>
                  <a:cubicBezTo>
                    <a:pt x="1408" y="4268"/>
                    <a:pt x="1469" y="4773"/>
                    <a:pt x="1285" y="4773"/>
                  </a:cubicBezTo>
                  <a:cubicBezTo>
                    <a:pt x="1239" y="4773"/>
                    <a:pt x="1086" y="5293"/>
                    <a:pt x="1056" y="5384"/>
                  </a:cubicBezTo>
                  <a:cubicBezTo>
                    <a:pt x="995" y="5568"/>
                    <a:pt x="949" y="5859"/>
                    <a:pt x="796" y="5996"/>
                  </a:cubicBezTo>
                  <a:cubicBezTo>
                    <a:pt x="566" y="6164"/>
                    <a:pt x="582" y="6486"/>
                    <a:pt x="521" y="6746"/>
                  </a:cubicBezTo>
                  <a:cubicBezTo>
                    <a:pt x="490" y="6853"/>
                    <a:pt x="612" y="6868"/>
                    <a:pt x="490" y="6929"/>
                  </a:cubicBezTo>
                  <a:cubicBezTo>
                    <a:pt x="398" y="6975"/>
                    <a:pt x="352" y="7189"/>
                    <a:pt x="322" y="7266"/>
                  </a:cubicBezTo>
                  <a:cubicBezTo>
                    <a:pt x="276" y="7403"/>
                    <a:pt x="0" y="7633"/>
                    <a:pt x="0" y="7740"/>
                  </a:cubicBezTo>
                  <a:cubicBezTo>
                    <a:pt x="62" y="8352"/>
                    <a:pt x="123" y="8964"/>
                    <a:pt x="184" y="9575"/>
                  </a:cubicBezTo>
                  <a:cubicBezTo>
                    <a:pt x="199" y="9744"/>
                    <a:pt x="260" y="9958"/>
                    <a:pt x="260" y="10126"/>
                  </a:cubicBezTo>
                  <a:cubicBezTo>
                    <a:pt x="398" y="10050"/>
                    <a:pt x="505" y="9973"/>
                    <a:pt x="658" y="9973"/>
                  </a:cubicBezTo>
                  <a:cubicBezTo>
                    <a:pt x="719" y="9973"/>
                    <a:pt x="781" y="9927"/>
                    <a:pt x="842" y="9927"/>
                  </a:cubicBezTo>
                  <a:cubicBezTo>
                    <a:pt x="896" y="9927"/>
                    <a:pt x="914" y="9976"/>
                    <a:pt x="961" y="9976"/>
                  </a:cubicBezTo>
                  <a:cubicBezTo>
                    <a:pt x="966" y="9976"/>
                    <a:pt x="973" y="9975"/>
                    <a:pt x="979" y="9973"/>
                  </a:cubicBezTo>
                  <a:cubicBezTo>
                    <a:pt x="1015" y="9959"/>
                    <a:pt x="1093" y="9948"/>
                    <a:pt x="1170" y="9948"/>
                  </a:cubicBezTo>
                  <a:cubicBezTo>
                    <a:pt x="1258" y="9948"/>
                    <a:pt x="1345" y="9963"/>
                    <a:pt x="1362" y="10004"/>
                  </a:cubicBezTo>
                  <a:cubicBezTo>
                    <a:pt x="1396" y="10063"/>
                    <a:pt x="1473" y="10095"/>
                    <a:pt x="1550" y="10095"/>
                  </a:cubicBezTo>
                  <a:cubicBezTo>
                    <a:pt x="1611" y="10095"/>
                    <a:pt x="1673" y="10075"/>
                    <a:pt x="1714" y="10034"/>
                  </a:cubicBezTo>
                  <a:cubicBezTo>
                    <a:pt x="1805" y="9942"/>
                    <a:pt x="1729" y="9805"/>
                    <a:pt x="1805" y="9698"/>
                  </a:cubicBezTo>
                  <a:cubicBezTo>
                    <a:pt x="1897" y="9575"/>
                    <a:pt x="2050" y="9591"/>
                    <a:pt x="2203" y="9575"/>
                  </a:cubicBezTo>
                  <a:cubicBezTo>
                    <a:pt x="2207" y="9574"/>
                    <a:pt x="2210" y="9574"/>
                    <a:pt x="2215" y="9574"/>
                  </a:cubicBezTo>
                  <a:cubicBezTo>
                    <a:pt x="2281" y="9574"/>
                    <a:pt x="2417" y="9686"/>
                    <a:pt x="2417" y="9744"/>
                  </a:cubicBezTo>
                  <a:cubicBezTo>
                    <a:pt x="2417" y="9805"/>
                    <a:pt x="2494" y="9790"/>
                    <a:pt x="2524" y="9820"/>
                  </a:cubicBezTo>
                  <a:cubicBezTo>
                    <a:pt x="2540" y="9866"/>
                    <a:pt x="2494" y="9942"/>
                    <a:pt x="2524" y="9973"/>
                  </a:cubicBezTo>
                  <a:cubicBezTo>
                    <a:pt x="2570" y="10034"/>
                    <a:pt x="2647" y="10080"/>
                    <a:pt x="2708" y="10111"/>
                  </a:cubicBezTo>
                  <a:cubicBezTo>
                    <a:pt x="2754" y="10157"/>
                    <a:pt x="2708" y="10218"/>
                    <a:pt x="2754" y="10264"/>
                  </a:cubicBezTo>
                  <a:cubicBezTo>
                    <a:pt x="2784" y="10294"/>
                    <a:pt x="2815" y="10279"/>
                    <a:pt x="2845" y="10310"/>
                  </a:cubicBezTo>
                  <a:cubicBezTo>
                    <a:pt x="2891" y="10355"/>
                    <a:pt x="2845" y="10463"/>
                    <a:pt x="2876" y="10493"/>
                  </a:cubicBezTo>
                  <a:cubicBezTo>
                    <a:pt x="2910" y="10524"/>
                    <a:pt x="2940" y="10538"/>
                    <a:pt x="2967" y="10538"/>
                  </a:cubicBezTo>
                  <a:cubicBezTo>
                    <a:pt x="3082" y="10538"/>
                    <a:pt x="3132" y="10284"/>
                    <a:pt x="3182" y="10172"/>
                  </a:cubicBezTo>
                  <a:cubicBezTo>
                    <a:pt x="3411" y="9591"/>
                    <a:pt x="3656" y="8994"/>
                    <a:pt x="3886" y="8398"/>
                  </a:cubicBezTo>
                  <a:cubicBezTo>
                    <a:pt x="4115" y="8627"/>
                    <a:pt x="4130" y="8749"/>
                    <a:pt x="4406" y="8856"/>
                  </a:cubicBezTo>
                  <a:cubicBezTo>
                    <a:pt x="4445" y="8883"/>
                    <a:pt x="4496" y="8954"/>
                    <a:pt x="4548" y="8954"/>
                  </a:cubicBezTo>
                  <a:cubicBezTo>
                    <a:pt x="4557" y="8954"/>
                    <a:pt x="4565" y="8953"/>
                    <a:pt x="4574" y="8948"/>
                  </a:cubicBezTo>
                  <a:cubicBezTo>
                    <a:pt x="4620" y="8925"/>
                    <a:pt x="4643" y="8918"/>
                    <a:pt x="4666" y="8918"/>
                  </a:cubicBezTo>
                  <a:cubicBezTo>
                    <a:pt x="4689" y="8918"/>
                    <a:pt x="4712" y="8925"/>
                    <a:pt x="4757" y="8933"/>
                  </a:cubicBezTo>
                  <a:cubicBezTo>
                    <a:pt x="4864" y="8964"/>
                    <a:pt x="4910" y="9117"/>
                    <a:pt x="4956" y="9224"/>
                  </a:cubicBezTo>
                  <a:cubicBezTo>
                    <a:pt x="5048" y="9377"/>
                    <a:pt x="5094" y="9438"/>
                    <a:pt x="5247" y="9560"/>
                  </a:cubicBezTo>
                  <a:cubicBezTo>
                    <a:pt x="5277" y="9575"/>
                    <a:pt x="5277" y="9652"/>
                    <a:pt x="5308" y="9667"/>
                  </a:cubicBezTo>
                  <a:cubicBezTo>
                    <a:pt x="5318" y="9672"/>
                    <a:pt x="5327" y="9674"/>
                    <a:pt x="5335" y="9674"/>
                  </a:cubicBezTo>
                  <a:cubicBezTo>
                    <a:pt x="5375" y="9674"/>
                    <a:pt x="5390" y="9621"/>
                    <a:pt x="5415" y="9621"/>
                  </a:cubicBezTo>
                  <a:cubicBezTo>
                    <a:pt x="5468" y="9630"/>
                    <a:pt x="5536" y="9639"/>
                    <a:pt x="5608" y="9639"/>
                  </a:cubicBezTo>
                  <a:cubicBezTo>
                    <a:pt x="5661" y="9639"/>
                    <a:pt x="5715" y="9634"/>
                    <a:pt x="5767" y="9621"/>
                  </a:cubicBezTo>
                  <a:cubicBezTo>
                    <a:pt x="5828" y="9606"/>
                    <a:pt x="5905" y="9560"/>
                    <a:pt x="5950" y="9529"/>
                  </a:cubicBezTo>
                  <a:cubicBezTo>
                    <a:pt x="5956" y="9528"/>
                    <a:pt x="5960" y="9527"/>
                    <a:pt x="5965" y="9527"/>
                  </a:cubicBezTo>
                  <a:cubicBezTo>
                    <a:pt x="6003" y="9527"/>
                    <a:pt x="6032" y="9575"/>
                    <a:pt x="6073" y="9575"/>
                  </a:cubicBezTo>
                  <a:cubicBezTo>
                    <a:pt x="6302" y="9529"/>
                    <a:pt x="6654" y="9407"/>
                    <a:pt x="6792" y="9224"/>
                  </a:cubicBezTo>
                  <a:cubicBezTo>
                    <a:pt x="6848" y="9134"/>
                    <a:pt x="6806" y="9012"/>
                    <a:pt x="6886" y="9012"/>
                  </a:cubicBezTo>
                  <a:cubicBezTo>
                    <a:pt x="6915" y="9012"/>
                    <a:pt x="6962" y="9029"/>
                    <a:pt x="7036" y="9071"/>
                  </a:cubicBezTo>
                  <a:cubicBezTo>
                    <a:pt x="7144" y="9117"/>
                    <a:pt x="7205" y="9178"/>
                    <a:pt x="7266" y="9300"/>
                  </a:cubicBezTo>
                  <a:cubicBezTo>
                    <a:pt x="7281" y="9346"/>
                    <a:pt x="7373" y="9621"/>
                    <a:pt x="7404" y="9621"/>
                  </a:cubicBezTo>
                  <a:cubicBezTo>
                    <a:pt x="7407" y="9622"/>
                    <a:pt x="7410" y="9622"/>
                    <a:pt x="7413" y="9622"/>
                  </a:cubicBezTo>
                  <a:cubicBezTo>
                    <a:pt x="7480" y="9622"/>
                    <a:pt x="7485" y="9468"/>
                    <a:pt x="7602" y="9468"/>
                  </a:cubicBezTo>
                  <a:cubicBezTo>
                    <a:pt x="7687" y="9468"/>
                    <a:pt x="7729" y="9480"/>
                    <a:pt x="7773" y="9480"/>
                  </a:cubicBezTo>
                  <a:cubicBezTo>
                    <a:pt x="7817" y="9480"/>
                    <a:pt x="7862" y="9468"/>
                    <a:pt x="7954" y="9422"/>
                  </a:cubicBezTo>
                  <a:cubicBezTo>
                    <a:pt x="8046" y="9377"/>
                    <a:pt x="8046" y="9438"/>
                    <a:pt x="8138" y="9346"/>
                  </a:cubicBezTo>
                  <a:cubicBezTo>
                    <a:pt x="8184" y="9300"/>
                    <a:pt x="8199" y="9269"/>
                    <a:pt x="8260" y="9269"/>
                  </a:cubicBezTo>
                  <a:cubicBezTo>
                    <a:pt x="8382" y="9285"/>
                    <a:pt x="8367" y="9422"/>
                    <a:pt x="8459" y="9422"/>
                  </a:cubicBezTo>
                  <a:cubicBezTo>
                    <a:pt x="8535" y="9422"/>
                    <a:pt x="8597" y="9468"/>
                    <a:pt x="8673" y="9468"/>
                  </a:cubicBezTo>
                  <a:cubicBezTo>
                    <a:pt x="8753" y="9468"/>
                    <a:pt x="8803" y="9463"/>
                    <a:pt x="8843" y="9463"/>
                  </a:cubicBezTo>
                  <a:cubicBezTo>
                    <a:pt x="8904" y="9463"/>
                    <a:pt x="8942" y="9474"/>
                    <a:pt x="9025" y="9529"/>
                  </a:cubicBezTo>
                  <a:cubicBezTo>
                    <a:pt x="9147" y="9591"/>
                    <a:pt x="9178" y="9621"/>
                    <a:pt x="9331" y="9621"/>
                  </a:cubicBezTo>
                  <a:cubicBezTo>
                    <a:pt x="9361" y="9621"/>
                    <a:pt x="9392" y="9529"/>
                    <a:pt x="9423" y="9529"/>
                  </a:cubicBezTo>
                  <a:cubicBezTo>
                    <a:pt x="9424" y="9528"/>
                    <a:pt x="9427" y="9527"/>
                    <a:pt x="9429" y="9527"/>
                  </a:cubicBezTo>
                  <a:cubicBezTo>
                    <a:pt x="9451" y="9527"/>
                    <a:pt x="9502" y="9575"/>
                    <a:pt x="9530" y="9575"/>
                  </a:cubicBezTo>
                  <a:cubicBezTo>
                    <a:pt x="9643" y="9575"/>
                    <a:pt x="9737" y="9555"/>
                    <a:pt x="9833" y="9555"/>
                  </a:cubicBezTo>
                  <a:cubicBezTo>
                    <a:pt x="9906" y="9555"/>
                    <a:pt x="9980" y="9567"/>
                    <a:pt x="10065" y="9606"/>
                  </a:cubicBezTo>
                  <a:cubicBezTo>
                    <a:pt x="10447" y="9805"/>
                    <a:pt x="10707" y="10187"/>
                    <a:pt x="11136" y="10294"/>
                  </a:cubicBezTo>
                  <a:cubicBezTo>
                    <a:pt x="11396" y="10355"/>
                    <a:pt x="11503" y="10371"/>
                    <a:pt x="11686" y="10570"/>
                  </a:cubicBezTo>
                  <a:cubicBezTo>
                    <a:pt x="11855" y="10753"/>
                    <a:pt x="12038" y="10952"/>
                    <a:pt x="12222" y="11136"/>
                  </a:cubicBezTo>
                  <a:cubicBezTo>
                    <a:pt x="12375" y="11304"/>
                    <a:pt x="12482" y="11579"/>
                    <a:pt x="12589" y="11778"/>
                  </a:cubicBezTo>
                  <a:cubicBezTo>
                    <a:pt x="12665" y="11916"/>
                    <a:pt x="12788" y="11977"/>
                    <a:pt x="12910" y="12053"/>
                  </a:cubicBezTo>
                  <a:cubicBezTo>
                    <a:pt x="13170" y="12252"/>
                    <a:pt x="13445" y="12451"/>
                    <a:pt x="13721" y="12635"/>
                  </a:cubicBezTo>
                  <a:cubicBezTo>
                    <a:pt x="13828" y="12711"/>
                    <a:pt x="14011" y="12787"/>
                    <a:pt x="14072" y="12910"/>
                  </a:cubicBezTo>
                  <a:cubicBezTo>
                    <a:pt x="14210" y="13170"/>
                    <a:pt x="14348" y="13430"/>
                    <a:pt x="14485" y="13690"/>
                  </a:cubicBezTo>
                  <a:cubicBezTo>
                    <a:pt x="14577" y="13889"/>
                    <a:pt x="14715" y="13919"/>
                    <a:pt x="14914" y="14026"/>
                  </a:cubicBezTo>
                  <a:cubicBezTo>
                    <a:pt x="15281" y="14241"/>
                    <a:pt x="15480" y="14654"/>
                    <a:pt x="15786" y="14959"/>
                  </a:cubicBezTo>
                  <a:cubicBezTo>
                    <a:pt x="15816" y="14914"/>
                    <a:pt x="15877" y="14822"/>
                    <a:pt x="15923" y="14776"/>
                  </a:cubicBezTo>
                  <a:cubicBezTo>
                    <a:pt x="15930" y="14765"/>
                    <a:pt x="15942" y="14760"/>
                    <a:pt x="15956" y="14760"/>
                  </a:cubicBezTo>
                  <a:cubicBezTo>
                    <a:pt x="16064" y="14760"/>
                    <a:pt x="16342" y="15026"/>
                    <a:pt x="16382" y="15067"/>
                  </a:cubicBezTo>
                  <a:cubicBezTo>
                    <a:pt x="16428" y="15097"/>
                    <a:pt x="16520" y="15204"/>
                    <a:pt x="16581" y="15204"/>
                  </a:cubicBezTo>
                  <a:cubicBezTo>
                    <a:pt x="16587" y="15205"/>
                    <a:pt x="16592" y="15205"/>
                    <a:pt x="16597" y="15205"/>
                  </a:cubicBezTo>
                  <a:cubicBezTo>
                    <a:pt x="16690" y="15205"/>
                    <a:pt x="16705" y="15080"/>
                    <a:pt x="16734" y="15051"/>
                  </a:cubicBezTo>
                  <a:cubicBezTo>
                    <a:pt x="16764" y="15031"/>
                    <a:pt x="16788" y="15027"/>
                    <a:pt x="16808" y="15027"/>
                  </a:cubicBezTo>
                  <a:cubicBezTo>
                    <a:pt x="16817" y="15027"/>
                    <a:pt x="16826" y="15028"/>
                    <a:pt x="16833" y="15028"/>
                  </a:cubicBezTo>
                  <a:cubicBezTo>
                    <a:pt x="16856" y="15028"/>
                    <a:pt x="16872" y="15021"/>
                    <a:pt x="16887" y="14959"/>
                  </a:cubicBezTo>
                  <a:cubicBezTo>
                    <a:pt x="16902" y="14929"/>
                    <a:pt x="16764" y="14761"/>
                    <a:pt x="16856" y="14761"/>
                  </a:cubicBezTo>
                  <a:cubicBezTo>
                    <a:pt x="16979" y="14761"/>
                    <a:pt x="17040" y="14531"/>
                    <a:pt x="17086" y="14501"/>
                  </a:cubicBezTo>
                  <a:cubicBezTo>
                    <a:pt x="17099" y="14501"/>
                    <a:pt x="17113" y="14549"/>
                    <a:pt x="17137" y="14549"/>
                  </a:cubicBezTo>
                  <a:cubicBezTo>
                    <a:pt x="17140" y="14549"/>
                    <a:pt x="17143" y="14548"/>
                    <a:pt x="17147" y="14546"/>
                  </a:cubicBezTo>
                  <a:cubicBezTo>
                    <a:pt x="17208" y="14531"/>
                    <a:pt x="17254" y="14501"/>
                    <a:pt x="17315" y="14485"/>
                  </a:cubicBezTo>
                  <a:cubicBezTo>
                    <a:pt x="17437" y="14424"/>
                    <a:pt x="17560" y="14363"/>
                    <a:pt x="17697" y="14302"/>
                  </a:cubicBezTo>
                  <a:cubicBezTo>
                    <a:pt x="17667" y="14256"/>
                    <a:pt x="17652" y="14210"/>
                    <a:pt x="17652" y="14164"/>
                  </a:cubicBezTo>
                  <a:cubicBezTo>
                    <a:pt x="17560" y="14011"/>
                    <a:pt x="17392" y="13950"/>
                    <a:pt x="17346" y="13751"/>
                  </a:cubicBezTo>
                  <a:cubicBezTo>
                    <a:pt x="17305" y="13751"/>
                    <a:pt x="17249" y="13763"/>
                    <a:pt x="17205" y="13763"/>
                  </a:cubicBezTo>
                  <a:cubicBezTo>
                    <a:pt x="17150" y="13763"/>
                    <a:pt x="17113" y="13744"/>
                    <a:pt x="17147" y="13659"/>
                  </a:cubicBezTo>
                  <a:lnTo>
                    <a:pt x="17147" y="13659"/>
                  </a:lnTo>
                  <a:cubicBezTo>
                    <a:pt x="16887" y="13935"/>
                    <a:pt x="17453" y="13812"/>
                    <a:pt x="17346" y="14103"/>
                  </a:cubicBezTo>
                  <a:cubicBezTo>
                    <a:pt x="17305" y="14039"/>
                    <a:pt x="17280" y="14016"/>
                    <a:pt x="17261" y="14016"/>
                  </a:cubicBezTo>
                  <a:cubicBezTo>
                    <a:pt x="17216" y="14016"/>
                    <a:pt x="17204" y="14143"/>
                    <a:pt x="17086" y="14164"/>
                  </a:cubicBezTo>
                  <a:cubicBezTo>
                    <a:pt x="16993" y="14098"/>
                    <a:pt x="16992" y="13938"/>
                    <a:pt x="16822" y="13938"/>
                  </a:cubicBezTo>
                  <a:cubicBezTo>
                    <a:pt x="16797" y="13938"/>
                    <a:pt x="16768" y="13942"/>
                    <a:pt x="16734" y="13950"/>
                  </a:cubicBezTo>
                  <a:cubicBezTo>
                    <a:pt x="16841" y="13583"/>
                    <a:pt x="16336" y="13384"/>
                    <a:pt x="16229" y="13047"/>
                  </a:cubicBezTo>
                  <a:cubicBezTo>
                    <a:pt x="16107" y="13047"/>
                    <a:pt x="16024" y="13106"/>
                    <a:pt x="15893" y="13106"/>
                  </a:cubicBezTo>
                  <a:cubicBezTo>
                    <a:pt x="15861" y="13106"/>
                    <a:pt x="15825" y="13103"/>
                    <a:pt x="15786" y="13093"/>
                  </a:cubicBezTo>
                  <a:cubicBezTo>
                    <a:pt x="15694" y="12772"/>
                    <a:pt x="15663" y="12420"/>
                    <a:pt x="15526" y="12145"/>
                  </a:cubicBezTo>
                  <a:cubicBezTo>
                    <a:pt x="14975" y="11931"/>
                    <a:pt x="14730" y="11136"/>
                    <a:pt x="13874" y="11090"/>
                  </a:cubicBezTo>
                  <a:cubicBezTo>
                    <a:pt x="13644" y="10600"/>
                    <a:pt x="13354" y="10187"/>
                    <a:pt x="12956" y="9881"/>
                  </a:cubicBezTo>
                  <a:cubicBezTo>
                    <a:pt x="12726" y="9055"/>
                    <a:pt x="12115" y="9132"/>
                    <a:pt x="11396" y="8918"/>
                  </a:cubicBezTo>
                  <a:cubicBezTo>
                    <a:pt x="11518" y="8719"/>
                    <a:pt x="11365" y="8658"/>
                    <a:pt x="11350" y="8459"/>
                  </a:cubicBezTo>
                  <a:cubicBezTo>
                    <a:pt x="11331" y="8455"/>
                    <a:pt x="11314" y="8453"/>
                    <a:pt x="11299" y="8453"/>
                  </a:cubicBezTo>
                  <a:cubicBezTo>
                    <a:pt x="11206" y="8453"/>
                    <a:pt x="11198" y="8521"/>
                    <a:pt x="11113" y="8521"/>
                  </a:cubicBezTo>
                  <a:cubicBezTo>
                    <a:pt x="11106" y="8521"/>
                    <a:pt x="11098" y="8521"/>
                    <a:pt x="11090" y="8520"/>
                  </a:cubicBezTo>
                  <a:cubicBezTo>
                    <a:pt x="11258" y="8245"/>
                    <a:pt x="10845" y="8367"/>
                    <a:pt x="10845" y="8046"/>
                  </a:cubicBezTo>
                  <a:cubicBezTo>
                    <a:pt x="10751" y="8212"/>
                    <a:pt x="10719" y="8245"/>
                    <a:pt x="10686" y="8245"/>
                  </a:cubicBezTo>
                  <a:cubicBezTo>
                    <a:pt x="10665" y="8245"/>
                    <a:pt x="10644" y="8230"/>
                    <a:pt x="10604" y="8230"/>
                  </a:cubicBezTo>
                  <a:cubicBezTo>
                    <a:pt x="10577" y="8230"/>
                    <a:pt x="10542" y="8237"/>
                    <a:pt x="10493" y="8260"/>
                  </a:cubicBezTo>
                  <a:cubicBezTo>
                    <a:pt x="10509" y="8199"/>
                    <a:pt x="10509" y="8199"/>
                    <a:pt x="10524" y="8138"/>
                  </a:cubicBezTo>
                  <a:cubicBezTo>
                    <a:pt x="10524" y="8069"/>
                    <a:pt x="10510" y="8046"/>
                    <a:pt x="10491" y="8046"/>
                  </a:cubicBezTo>
                  <a:cubicBezTo>
                    <a:pt x="10450" y="8046"/>
                    <a:pt x="10386" y="8153"/>
                    <a:pt x="10386" y="8153"/>
                  </a:cubicBezTo>
                  <a:cubicBezTo>
                    <a:pt x="10386" y="8260"/>
                    <a:pt x="10249" y="8321"/>
                    <a:pt x="10294" y="8459"/>
                  </a:cubicBezTo>
                  <a:cubicBezTo>
                    <a:pt x="9805" y="8275"/>
                    <a:pt x="9438" y="7740"/>
                    <a:pt x="9683" y="7296"/>
                  </a:cubicBezTo>
                  <a:cubicBezTo>
                    <a:pt x="9499" y="7159"/>
                    <a:pt x="9270" y="7052"/>
                    <a:pt x="9132" y="6853"/>
                  </a:cubicBezTo>
                  <a:cubicBezTo>
                    <a:pt x="8765" y="7006"/>
                    <a:pt x="8780" y="7419"/>
                    <a:pt x="9025" y="7663"/>
                  </a:cubicBezTo>
                  <a:cubicBezTo>
                    <a:pt x="9040" y="7816"/>
                    <a:pt x="8964" y="7893"/>
                    <a:pt x="8933" y="8015"/>
                  </a:cubicBezTo>
                  <a:cubicBezTo>
                    <a:pt x="8811" y="8000"/>
                    <a:pt x="8719" y="7954"/>
                    <a:pt x="8627" y="7908"/>
                  </a:cubicBezTo>
                  <a:cubicBezTo>
                    <a:pt x="8699" y="7422"/>
                    <a:pt x="8556" y="6735"/>
                    <a:pt x="8075" y="6735"/>
                  </a:cubicBezTo>
                  <a:cubicBezTo>
                    <a:pt x="8042" y="6735"/>
                    <a:pt x="8006" y="6739"/>
                    <a:pt x="7969" y="6746"/>
                  </a:cubicBezTo>
                  <a:cubicBezTo>
                    <a:pt x="7985" y="6287"/>
                    <a:pt x="8046" y="5920"/>
                    <a:pt x="7618" y="5797"/>
                  </a:cubicBezTo>
                  <a:cubicBezTo>
                    <a:pt x="7113" y="3992"/>
                    <a:pt x="7021" y="1790"/>
                    <a:pt x="5950" y="551"/>
                  </a:cubicBezTo>
                  <a:cubicBezTo>
                    <a:pt x="5889" y="352"/>
                    <a:pt x="5798" y="169"/>
                    <a:pt x="569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2"/>
            <p:cNvSpPr/>
            <p:nvPr/>
          </p:nvSpPr>
          <p:spPr>
            <a:xfrm>
              <a:off x="1770080" y="2675490"/>
              <a:ext cx="113120" cy="74877"/>
            </a:xfrm>
            <a:custGeom>
              <a:rect b="b" l="l" r="r" t="t"/>
              <a:pathLst>
                <a:path extrusionOk="0" h="3534" w="5339">
                  <a:moveTo>
                    <a:pt x="1301" y="1"/>
                  </a:moveTo>
                  <a:cubicBezTo>
                    <a:pt x="1255" y="47"/>
                    <a:pt x="1193" y="62"/>
                    <a:pt x="1102" y="62"/>
                  </a:cubicBezTo>
                  <a:cubicBezTo>
                    <a:pt x="1362" y="398"/>
                    <a:pt x="995" y="750"/>
                    <a:pt x="1255" y="1071"/>
                  </a:cubicBezTo>
                  <a:cubicBezTo>
                    <a:pt x="1102" y="1377"/>
                    <a:pt x="842" y="1591"/>
                    <a:pt x="750" y="1974"/>
                  </a:cubicBezTo>
                  <a:cubicBezTo>
                    <a:pt x="780" y="2019"/>
                    <a:pt x="807" y="2035"/>
                    <a:pt x="834" y="2035"/>
                  </a:cubicBezTo>
                  <a:cubicBezTo>
                    <a:pt x="904" y="2035"/>
                    <a:pt x="968" y="1919"/>
                    <a:pt x="1059" y="1919"/>
                  </a:cubicBezTo>
                  <a:cubicBezTo>
                    <a:pt x="1072" y="1919"/>
                    <a:pt x="1087" y="1922"/>
                    <a:pt x="1102" y="1928"/>
                  </a:cubicBezTo>
                  <a:cubicBezTo>
                    <a:pt x="1160" y="2075"/>
                    <a:pt x="1031" y="2140"/>
                    <a:pt x="911" y="2140"/>
                  </a:cubicBezTo>
                  <a:cubicBezTo>
                    <a:pt x="843" y="2140"/>
                    <a:pt x="777" y="2119"/>
                    <a:pt x="750" y="2081"/>
                  </a:cubicBezTo>
                  <a:cubicBezTo>
                    <a:pt x="582" y="2188"/>
                    <a:pt x="582" y="2479"/>
                    <a:pt x="291" y="2479"/>
                  </a:cubicBezTo>
                  <a:cubicBezTo>
                    <a:pt x="459" y="2800"/>
                    <a:pt x="0" y="2830"/>
                    <a:pt x="46" y="3182"/>
                  </a:cubicBezTo>
                  <a:cubicBezTo>
                    <a:pt x="85" y="3249"/>
                    <a:pt x="134" y="3271"/>
                    <a:pt x="188" y="3271"/>
                  </a:cubicBezTo>
                  <a:cubicBezTo>
                    <a:pt x="284" y="3271"/>
                    <a:pt x="398" y="3202"/>
                    <a:pt x="505" y="3182"/>
                  </a:cubicBezTo>
                  <a:cubicBezTo>
                    <a:pt x="597" y="3228"/>
                    <a:pt x="612" y="3366"/>
                    <a:pt x="704" y="3427"/>
                  </a:cubicBezTo>
                  <a:cubicBezTo>
                    <a:pt x="826" y="3320"/>
                    <a:pt x="872" y="3197"/>
                    <a:pt x="1056" y="3075"/>
                  </a:cubicBezTo>
                  <a:lnTo>
                    <a:pt x="1056" y="3075"/>
                  </a:lnTo>
                  <a:cubicBezTo>
                    <a:pt x="1193" y="3121"/>
                    <a:pt x="1010" y="3274"/>
                    <a:pt x="949" y="3289"/>
                  </a:cubicBezTo>
                  <a:cubicBezTo>
                    <a:pt x="964" y="3304"/>
                    <a:pt x="964" y="3335"/>
                    <a:pt x="964" y="3381"/>
                  </a:cubicBezTo>
                  <a:cubicBezTo>
                    <a:pt x="987" y="3373"/>
                    <a:pt x="1007" y="3370"/>
                    <a:pt x="1023" y="3370"/>
                  </a:cubicBezTo>
                  <a:cubicBezTo>
                    <a:pt x="1142" y="3370"/>
                    <a:pt x="1128" y="3534"/>
                    <a:pt x="1209" y="3534"/>
                  </a:cubicBezTo>
                  <a:lnTo>
                    <a:pt x="5339" y="3534"/>
                  </a:lnTo>
                  <a:lnTo>
                    <a:pt x="5339" y="459"/>
                  </a:lnTo>
                  <a:lnTo>
                    <a:pt x="2081" y="459"/>
                  </a:lnTo>
                  <a:cubicBezTo>
                    <a:pt x="1958" y="459"/>
                    <a:pt x="1301" y="383"/>
                    <a:pt x="130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2"/>
            <p:cNvSpPr/>
            <p:nvPr/>
          </p:nvSpPr>
          <p:spPr>
            <a:xfrm>
              <a:off x="1714993" y="2594469"/>
              <a:ext cx="34684" cy="31739"/>
            </a:xfrm>
            <a:custGeom>
              <a:rect b="b" l="l" r="r" t="t"/>
              <a:pathLst>
                <a:path extrusionOk="0" h="1498" w="1637">
                  <a:moveTo>
                    <a:pt x="887" y="1"/>
                  </a:moveTo>
                  <a:cubicBezTo>
                    <a:pt x="918" y="261"/>
                    <a:pt x="581" y="261"/>
                    <a:pt x="627" y="811"/>
                  </a:cubicBezTo>
                  <a:cubicBezTo>
                    <a:pt x="636" y="889"/>
                    <a:pt x="623" y="914"/>
                    <a:pt x="595" y="914"/>
                  </a:cubicBezTo>
                  <a:cubicBezTo>
                    <a:pt x="537" y="914"/>
                    <a:pt x="419" y="803"/>
                    <a:pt x="319" y="803"/>
                  </a:cubicBezTo>
                  <a:cubicBezTo>
                    <a:pt x="304" y="803"/>
                    <a:pt x="289" y="806"/>
                    <a:pt x="275" y="811"/>
                  </a:cubicBezTo>
                  <a:cubicBezTo>
                    <a:pt x="123" y="873"/>
                    <a:pt x="0" y="1117"/>
                    <a:pt x="168" y="1362"/>
                  </a:cubicBezTo>
                  <a:cubicBezTo>
                    <a:pt x="346" y="1455"/>
                    <a:pt x="499" y="1497"/>
                    <a:pt x="628" y="1497"/>
                  </a:cubicBezTo>
                  <a:cubicBezTo>
                    <a:pt x="924" y="1497"/>
                    <a:pt x="1099" y="1279"/>
                    <a:pt x="1163" y="949"/>
                  </a:cubicBezTo>
                  <a:cubicBezTo>
                    <a:pt x="1224" y="582"/>
                    <a:pt x="1637" y="383"/>
                    <a:pt x="1545" y="92"/>
                  </a:cubicBezTo>
                  <a:cubicBezTo>
                    <a:pt x="1467" y="42"/>
                    <a:pt x="1400" y="27"/>
                    <a:pt x="1338" y="27"/>
                  </a:cubicBezTo>
                  <a:cubicBezTo>
                    <a:pt x="1250" y="27"/>
                    <a:pt x="1171" y="56"/>
                    <a:pt x="1082" y="56"/>
                  </a:cubicBezTo>
                  <a:cubicBezTo>
                    <a:pt x="1023" y="56"/>
                    <a:pt x="960" y="44"/>
                    <a:pt x="88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2"/>
            <p:cNvSpPr/>
            <p:nvPr/>
          </p:nvSpPr>
          <p:spPr>
            <a:xfrm>
              <a:off x="1559434" y="2884929"/>
              <a:ext cx="6822" cy="5572"/>
            </a:xfrm>
            <a:custGeom>
              <a:rect b="b" l="l" r="r" t="t"/>
              <a:pathLst>
                <a:path extrusionOk="0" h="263" w="322">
                  <a:moveTo>
                    <a:pt x="159" y="0"/>
                  </a:moveTo>
                  <a:cubicBezTo>
                    <a:pt x="100" y="0"/>
                    <a:pt x="38" y="20"/>
                    <a:pt x="0" y="58"/>
                  </a:cubicBezTo>
                  <a:cubicBezTo>
                    <a:pt x="14" y="177"/>
                    <a:pt x="62" y="263"/>
                    <a:pt x="195" y="263"/>
                  </a:cubicBezTo>
                  <a:cubicBezTo>
                    <a:pt x="215" y="263"/>
                    <a:pt x="236" y="261"/>
                    <a:pt x="260" y="257"/>
                  </a:cubicBezTo>
                  <a:cubicBezTo>
                    <a:pt x="245" y="165"/>
                    <a:pt x="321" y="150"/>
                    <a:pt x="306" y="58"/>
                  </a:cubicBezTo>
                  <a:cubicBezTo>
                    <a:pt x="276" y="20"/>
                    <a:pt x="218" y="0"/>
                    <a:pt x="15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2"/>
            <p:cNvSpPr/>
            <p:nvPr/>
          </p:nvSpPr>
          <p:spPr>
            <a:xfrm>
              <a:off x="3033660" y="976359"/>
              <a:ext cx="16865" cy="15255"/>
            </a:xfrm>
            <a:custGeom>
              <a:rect b="b" l="l" r="r" t="t"/>
              <a:pathLst>
                <a:path extrusionOk="0" h="720" w="796">
                  <a:moveTo>
                    <a:pt x="92" y="1"/>
                  </a:moveTo>
                  <a:cubicBezTo>
                    <a:pt x="0" y="276"/>
                    <a:pt x="352" y="108"/>
                    <a:pt x="291" y="352"/>
                  </a:cubicBezTo>
                  <a:cubicBezTo>
                    <a:pt x="223" y="352"/>
                    <a:pt x="239" y="256"/>
                    <a:pt x="169" y="256"/>
                  </a:cubicBezTo>
                  <a:cubicBezTo>
                    <a:pt x="160" y="256"/>
                    <a:pt x="150" y="257"/>
                    <a:pt x="138" y="261"/>
                  </a:cubicBezTo>
                  <a:cubicBezTo>
                    <a:pt x="153" y="352"/>
                    <a:pt x="77" y="368"/>
                    <a:pt x="92" y="460"/>
                  </a:cubicBezTo>
                  <a:cubicBezTo>
                    <a:pt x="138" y="452"/>
                    <a:pt x="180" y="449"/>
                    <a:pt x="219" y="449"/>
                  </a:cubicBezTo>
                  <a:cubicBezTo>
                    <a:pt x="498" y="449"/>
                    <a:pt x="594" y="625"/>
                    <a:pt x="795" y="720"/>
                  </a:cubicBezTo>
                  <a:cubicBezTo>
                    <a:pt x="566" y="475"/>
                    <a:pt x="413" y="138"/>
                    <a:pt x="9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2"/>
            <p:cNvSpPr/>
            <p:nvPr/>
          </p:nvSpPr>
          <p:spPr>
            <a:xfrm>
              <a:off x="2929630" y="978626"/>
              <a:ext cx="45701" cy="39557"/>
            </a:xfrm>
            <a:custGeom>
              <a:rect b="b" l="l" r="r" t="t"/>
              <a:pathLst>
                <a:path extrusionOk="0" h="1867" w="2157">
                  <a:moveTo>
                    <a:pt x="964" y="1"/>
                  </a:moveTo>
                  <a:lnTo>
                    <a:pt x="964" y="1"/>
                  </a:lnTo>
                  <a:cubicBezTo>
                    <a:pt x="1086" y="444"/>
                    <a:pt x="505" y="475"/>
                    <a:pt x="765" y="750"/>
                  </a:cubicBezTo>
                  <a:cubicBezTo>
                    <a:pt x="675" y="786"/>
                    <a:pt x="606" y="827"/>
                    <a:pt x="534" y="827"/>
                  </a:cubicBezTo>
                  <a:cubicBezTo>
                    <a:pt x="483" y="827"/>
                    <a:pt x="430" y="807"/>
                    <a:pt x="367" y="750"/>
                  </a:cubicBezTo>
                  <a:cubicBezTo>
                    <a:pt x="367" y="704"/>
                    <a:pt x="398" y="689"/>
                    <a:pt x="413" y="658"/>
                  </a:cubicBezTo>
                  <a:lnTo>
                    <a:pt x="413" y="658"/>
                  </a:lnTo>
                  <a:cubicBezTo>
                    <a:pt x="393" y="662"/>
                    <a:pt x="375" y="663"/>
                    <a:pt x="358" y="663"/>
                  </a:cubicBezTo>
                  <a:cubicBezTo>
                    <a:pt x="219" y="663"/>
                    <a:pt x="175" y="560"/>
                    <a:pt x="107" y="506"/>
                  </a:cubicBezTo>
                  <a:lnTo>
                    <a:pt x="107" y="506"/>
                  </a:lnTo>
                  <a:cubicBezTo>
                    <a:pt x="138" y="643"/>
                    <a:pt x="15" y="613"/>
                    <a:pt x="0" y="704"/>
                  </a:cubicBezTo>
                  <a:cubicBezTo>
                    <a:pt x="153" y="796"/>
                    <a:pt x="367" y="811"/>
                    <a:pt x="413" y="1010"/>
                  </a:cubicBezTo>
                  <a:cubicBezTo>
                    <a:pt x="470" y="1006"/>
                    <a:pt x="524" y="1003"/>
                    <a:pt x="577" y="1003"/>
                  </a:cubicBezTo>
                  <a:cubicBezTo>
                    <a:pt x="1364" y="1003"/>
                    <a:pt x="1621" y="1522"/>
                    <a:pt x="2080" y="1867"/>
                  </a:cubicBezTo>
                  <a:cubicBezTo>
                    <a:pt x="1973" y="1744"/>
                    <a:pt x="2157" y="1622"/>
                    <a:pt x="2019" y="1515"/>
                  </a:cubicBezTo>
                  <a:lnTo>
                    <a:pt x="2019" y="1515"/>
                  </a:lnTo>
                  <a:cubicBezTo>
                    <a:pt x="2019" y="1576"/>
                    <a:pt x="2034" y="1653"/>
                    <a:pt x="1973" y="1668"/>
                  </a:cubicBezTo>
                  <a:cubicBezTo>
                    <a:pt x="1943" y="1148"/>
                    <a:pt x="1361" y="1163"/>
                    <a:pt x="1270" y="704"/>
                  </a:cubicBezTo>
                  <a:lnTo>
                    <a:pt x="1270" y="704"/>
                  </a:lnTo>
                  <a:cubicBezTo>
                    <a:pt x="1281" y="706"/>
                    <a:pt x="1291" y="707"/>
                    <a:pt x="1301" y="707"/>
                  </a:cubicBezTo>
                  <a:cubicBezTo>
                    <a:pt x="1386" y="707"/>
                    <a:pt x="1423" y="648"/>
                    <a:pt x="1423" y="551"/>
                  </a:cubicBezTo>
                  <a:cubicBezTo>
                    <a:pt x="1193" y="490"/>
                    <a:pt x="1178" y="215"/>
                    <a:pt x="1071" y="47"/>
                  </a:cubicBezTo>
                  <a:cubicBezTo>
                    <a:pt x="1062" y="73"/>
                    <a:pt x="1053" y="83"/>
                    <a:pt x="1044" y="83"/>
                  </a:cubicBezTo>
                  <a:cubicBezTo>
                    <a:pt x="1021" y="83"/>
                    <a:pt x="996" y="23"/>
                    <a:pt x="964" y="1"/>
                  </a:cubicBezTo>
                  <a:close/>
                </a:path>
              </a:pathLst>
            </a:custGeom>
            <a:solidFill>
              <a:srgbClr val="B0B2B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2"/>
            <p:cNvSpPr/>
            <p:nvPr/>
          </p:nvSpPr>
          <p:spPr>
            <a:xfrm>
              <a:off x="3048237" y="993542"/>
              <a:ext cx="5530" cy="6505"/>
            </a:xfrm>
            <a:custGeom>
              <a:rect b="b" l="l" r="r" t="t"/>
              <a:pathLst>
                <a:path extrusionOk="0" h="307" w="261">
                  <a:moveTo>
                    <a:pt x="260" y="0"/>
                  </a:moveTo>
                  <a:cubicBezTo>
                    <a:pt x="62" y="0"/>
                    <a:pt x="92" y="214"/>
                    <a:pt x="0" y="306"/>
                  </a:cubicBezTo>
                  <a:lnTo>
                    <a:pt x="260" y="306"/>
                  </a:lnTo>
                  <a:lnTo>
                    <a:pt x="260" y="0"/>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2"/>
            <p:cNvSpPr/>
            <p:nvPr/>
          </p:nvSpPr>
          <p:spPr>
            <a:xfrm>
              <a:off x="3089066" y="993478"/>
              <a:ext cx="22374" cy="8517"/>
            </a:xfrm>
            <a:custGeom>
              <a:rect b="b" l="l" r="r" t="t"/>
              <a:pathLst>
                <a:path extrusionOk="0" h="402" w="1056">
                  <a:moveTo>
                    <a:pt x="735" y="0"/>
                  </a:moveTo>
                  <a:cubicBezTo>
                    <a:pt x="448" y="0"/>
                    <a:pt x="179" y="233"/>
                    <a:pt x="1" y="401"/>
                  </a:cubicBezTo>
                  <a:cubicBezTo>
                    <a:pt x="387" y="387"/>
                    <a:pt x="499" y="100"/>
                    <a:pt x="911" y="100"/>
                  </a:cubicBezTo>
                  <a:cubicBezTo>
                    <a:pt x="955" y="100"/>
                    <a:pt x="1004" y="103"/>
                    <a:pt x="1056" y="110"/>
                  </a:cubicBezTo>
                  <a:cubicBezTo>
                    <a:pt x="949" y="32"/>
                    <a:pt x="841" y="0"/>
                    <a:pt x="735"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2"/>
            <p:cNvSpPr/>
            <p:nvPr/>
          </p:nvSpPr>
          <p:spPr>
            <a:xfrm>
              <a:off x="3135085" y="1210353"/>
              <a:ext cx="5212" cy="6505"/>
            </a:xfrm>
            <a:custGeom>
              <a:rect b="b" l="l" r="r" t="t"/>
              <a:pathLst>
                <a:path extrusionOk="0" h="307" w="246">
                  <a:moveTo>
                    <a:pt x="31" y="0"/>
                  </a:moveTo>
                  <a:cubicBezTo>
                    <a:pt x="1" y="168"/>
                    <a:pt x="138" y="214"/>
                    <a:pt x="31" y="306"/>
                  </a:cubicBezTo>
                  <a:cubicBezTo>
                    <a:pt x="169" y="291"/>
                    <a:pt x="230" y="230"/>
                    <a:pt x="245" y="107"/>
                  </a:cubicBezTo>
                  <a:lnTo>
                    <a:pt x="245" y="107"/>
                  </a:lnTo>
                  <a:cubicBezTo>
                    <a:pt x="232" y="110"/>
                    <a:pt x="219" y="112"/>
                    <a:pt x="209" y="112"/>
                  </a:cubicBezTo>
                  <a:cubicBezTo>
                    <a:pt x="112" y="112"/>
                    <a:pt x="128" y="0"/>
                    <a:pt x="3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2"/>
            <p:cNvSpPr/>
            <p:nvPr/>
          </p:nvSpPr>
          <p:spPr>
            <a:xfrm>
              <a:off x="3138009" y="1214485"/>
              <a:ext cx="6822" cy="7882"/>
            </a:xfrm>
            <a:custGeom>
              <a:rect b="b" l="l" r="r" t="t"/>
              <a:pathLst>
                <a:path extrusionOk="0" h="372" w="322">
                  <a:moveTo>
                    <a:pt x="161" y="0"/>
                  </a:moveTo>
                  <a:cubicBezTo>
                    <a:pt x="144" y="0"/>
                    <a:pt x="126" y="2"/>
                    <a:pt x="107" y="4"/>
                  </a:cubicBezTo>
                  <a:cubicBezTo>
                    <a:pt x="123" y="126"/>
                    <a:pt x="16" y="111"/>
                    <a:pt x="46" y="264"/>
                  </a:cubicBezTo>
                  <a:cubicBezTo>
                    <a:pt x="121" y="277"/>
                    <a:pt x="104" y="371"/>
                    <a:pt x="188" y="371"/>
                  </a:cubicBezTo>
                  <a:cubicBezTo>
                    <a:pt x="207" y="371"/>
                    <a:pt x="230" y="367"/>
                    <a:pt x="260" y="356"/>
                  </a:cubicBezTo>
                  <a:cubicBezTo>
                    <a:pt x="321" y="172"/>
                    <a:pt x="0" y="157"/>
                    <a:pt x="306" y="157"/>
                  </a:cubicBezTo>
                  <a:cubicBezTo>
                    <a:pt x="319" y="40"/>
                    <a:pt x="255" y="0"/>
                    <a:pt x="16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2"/>
            <p:cNvSpPr/>
            <p:nvPr/>
          </p:nvSpPr>
          <p:spPr>
            <a:xfrm>
              <a:off x="3148687" y="1221985"/>
              <a:ext cx="8390" cy="7500"/>
            </a:xfrm>
            <a:custGeom>
              <a:rect b="b" l="l" r="r" t="t"/>
              <a:pathLst>
                <a:path extrusionOk="0" h="354" w="396">
                  <a:moveTo>
                    <a:pt x="51" y="0"/>
                  </a:moveTo>
                  <a:cubicBezTo>
                    <a:pt x="35" y="0"/>
                    <a:pt x="18" y="1"/>
                    <a:pt x="1" y="2"/>
                  </a:cubicBezTo>
                  <a:cubicBezTo>
                    <a:pt x="93" y="155"/>
                    <a:pt x="246" y="231"/>
                    <a:pt x="353" y="354"/>
                  </a:cubicBezTo>
                  <a:cubicBezTo>
                    <a:pt x="395" y="97"/>
                    <a:pt x="266" y="0"/>
                    <a:pt x="5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2"/>
            <p:cNvSpPr/>
            <p:nvPr/>
          </p:nvSpPr>
          <p:spPr>
            <a:xfrm>
              <a:off x="3145128" y="1238215"/>
              <a:ext cx="8136" cy="6505"/>
            </a:xfrm>
            <a:custGeom>
              <a:rect b="b" l="l" r="r" t="t"/>
              <a:pathLst>
                <a:path extrusionOk="0" h="307" w="384">
                  <a:moveTo>
                    <a:pt x="169" y="1"/>
                  </a:moveTo>
                  <a:cubicBezTo>
                    <a:pt x="123" y="16"/>
                    <a:pt x="1" y="184"/>
                    <a:pt x="123" y="199"/>
                  </a:cubicBezTo>
                  <a:cubicBezTo>
                    <a:pt x="130" y="171"/>
                    <a:pt x="142" y="160"/>
                    <a:pt x="157" y="160"/>
                  </a:cubicBezTo>
                  <a:cubicBezTo>
                    <a:pt x="206" y="160"/>
                    <a:pt x="287" y="283"/>
                    <a:pt x="322" y="306"/>
                  </a:cubicBezTo>
                  <a:cubicBezTo>
                    <a:pt x="383" y="153"/>
                    <a:pt x="322" y="46"/>
                    <a:pt x="16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2"/>
            <p:cNvSpPr/>
            <p:nvPr/>
          </p:nvSpPr>
          <p:spPr>
            <a:xfrm>
              <a:off x="2632772" y="969557"/>
              <a:ext cx="621599" cy="599797"/>
            </a:xfrm>
            <a:custGeom>
              <a:rect b="b" l="l" r="r" t="t"/>
              <a:pathLst>
                <a:path extrusionOk="0" h="28309" w="29338">
                  <a:moveTo>
                    <a:pt x="13784" y="1390"/>
                  </a:moveTo>
                  <a:cubicBezTo>
                    <a:pt x="13793" y="1390"/>
                    <a:pt x="13802" y="1391"/>
                    <a:pt x="13812" y="1392"/>
                  </a:cubicBezTo>
                  <a:cubicBezTo>
                    <a:pt x="13705" y="1484"/>
                    <a:pt x="13919" y="1714"/>
                    <a:pt x="13659" y="1744"/>
                  </a:cubicBezTo>
                  <a:cubicBezTo>
                    <a:pt x="13705" y="1591"/>
                    <a:pt x="13613" y="1561"/>
                    <a:pt x="13613" y="1438"/>
                  </a:cubicBezTo>
                  <a:cubicBezTo>
                    <a:pt x="13695" y="1438"/>
                    <a:pt x="13716" y="1390"/>
                    <a:pt x="13784" y="1390"/>
                  </a:cubicBezTo>
                  <a:close/>
                  <a:moveTo>
                    <a:pt x="20044" y="1834"/>
                  </a:moveTo>
                  <a:cubicBezTo>
                    <a:pt x="20052" y="1834"/>
                    <a:pt x="20060" y="1835"/>
                    <a:pt x="20068" y="1836"/>
                  </a:cubicBezTo>
                  <a:cubicBezTo>
                    <a:pt x="20175" y="2035"/>
                    <a:pt x="20068" y="2172"/>
                    <a:pt x="20022" y="2341"/>
                  </a:cubicBezTo>
                  <a:cubicBezTo>
                    <a:pt x="19869" y="2325"/>
                    <a:pt x="19762" y="2264"/>
                    <a:pt x="19671" y="2188"/>
                  </a:cubicBezTo>
                  <a:cubicBezTo>
                    <a:pt x="19671" y="1974"/>
                    <a:pt x="19594" y="1958"/>
                    <a:pt x="19716" y="1836"/>
                  </a:cubicBezTo>
                  <a:cubicBezTo>
                    <a:pt x="19720" y="1836"/>
                    <a:pt x="19723" y="1835"/>
                    <a:pt x="19726" y="1835"/>
                  </a:cubicBezTo>
                  <a:cubicBezTo>
                    <a:pt x="19842" y="1835"/>
                    <a:pt x="19683" y="2097"/>
                    <a:pt x="19798" y="2097"/>
                  </a:cubicBezTo>
                  <a:cubicBezTo>
                    <a:pt x="19801" y="2097"/>
                    <a:pt x="19805" y="2096"/>
                    <a:pt x="19808" y="2096"/>
                  </a:cubicBezTo>
                  <a:cubicBezTo>
                    <a:pt x="19822" y="2099"/>
                    <a:pt x="19834" y="2100"/>
                    <a:pt x="19845" y="2100"/>
                  </a:cubicBezTo>
                  <a:cubicBezTo>
                    <a:pt x="19997" y="2100"/>
                    <a:pt x="19893" y="1834"/>
                    <a:pt x="20044" y="1834"/>
                  </a:cubicBezTo>
                  <a:close/>
                  <a:moveTo>
                    <a:pt x="20251" y="1620"/>
                  </a:moveTo>
                  <a:cubicBezTo>
                    <a:pt x="20326" y="1620"/>
                    <a:pt x="20376" y="1959"/>
                    <a:pt x="20389" y="2081"/>
                  </a:cubicBezTo>
                  <a:cubicBezTo>
                    <a:pt x="20496" y="2417"/>
                    <a:pt x="20496" y="3029"/>
                    <a:pt x="20282" y="3274"/>
                  </a:cubicBezTo>
                  <a:cubicBezTo>
                    <a:pt x="20233" y="3270"/>
                    <a:pt x="20183" y="3269"/>
                    <a:pt x="20131" y="3269"/>
                  </a:cubicBezTo>
                  <a:cubicBezTo>
                    <a:pt x="19821" y="3269"/>
                    <a:pt x="19459" y="3322"/>
                    <a:pt x="19068" y="3322"/>
                  </a:cubicBezTo>
                  <a:cubicBezTo>
                    <a:pt x="18950" y="3322"/>
                    <a:pt x="18829" y="3317"/>
                    <a:pt x="18707" y="3304"/>
                  </a:cubicBezTo>
                  <a:cubicBezTo>
                    <a:pt x="18462" y="3427"/>
                    <a:pt x="18355" y="3687"/>
                    <a:pt x="18003" y="3702"/>
                  </a:cubicBezTo>
                  <a:cubicBezTo>
                    <a:pt x="18294" y="3595"/>
                    <a:pt x="18462" y="3350"/>
                    <a:pt x="18661" y="3151"/>
                  </a:cubicBezTo>
                  <a:cubicBezTo>
                    <a:pt x="18747" y="3160"/>
                    <a:pt x="18829" y="3164"/>
                    <a:pt x="18907" y="3164"/>
                  </a:cubicBezTo>
                  <a:cubicBezTo>
                    <a:pt x="19384" y="3164"/>
                    <a:pt x="19729" y="3025"/>
                    <a:pt x="20175" y="2998"/>
                  </a:cubicBezTo>
                  <a:cubicBezTo>
                    <a:pt x="20282" y="2953"/>
                    <a:pt x="20267" y="2769"/>
                    <a:pt x="20267" y="2601"/>
                  </a:cubicBezTo>
                  <a:cubicBezTo>
                    <a:pt x="20298" y="2463"/>
                    <a:pt x="20084" y="2555"/>
                    <a:pt x="20068" y="2448"/>
                  </a:cubicBezTo>
                  <a:cubicBezTo>
                    <a:pt x="20038" y="2341"/>
                    <a:pt x="20145" y="2356"/>
                    <a:pt x="20221" y="2341"/>
                  </a:cubicBezTo>
                  <a:lnTo>
                    <a:pt x="20221" y="1637"/>
                  </a:lnTo>
                  <a:cubicBezTo>
                    <a:pt x="20232" y="1625"/>
                    <a:pt x="20241" y="1620"/>
                    <a:pt x="20251" y="1620"/>
                  </a:cubicBezTo>
                  <a:close/>
                  <a:moveTo>
                    <a:pt x="17896" y="3702"/>
                  </a:moveTo>
                  <a:lnTo>
                    <a:pt x="17896" y="3702"/>
                  </a:lnTo>
                  <a:cubicBezTo>
                    <a:pt x="18034" y="3901"/>
                    <a:pt x="17621" y="3993"/>
                    <a:pt x="17652" y="4253"/>
                  </a:cubicBezTo>
                  <a:cubicBezTo>
                    <a:pt x="17499" y="4039"/>
                    <a:pt x="17881" y="3916"/>
                    <a:pt x="17896" y="3702"/>
                  </a:cubicBezTo>
                  <a:close/>
                  <a:moveTo>
                    <a:pt x="20267" y="3549"/>
                  </a:moveTo>
                  <a:cubicBezTo>
                    <a:pt x="20485" y="3622"/>
                    <a:pt x="20386" y="4011"/>
                    <a:pt x="20676" y="4011"/>
                  </a:cubicBezTo>
                  <a:cubicBezTo>
                    <a:pt x="20692" y="4011"/>
                    <a:pt x="20708" y="4010"/>
                    <a:pt x="20726" y="4008"/>
                  </a:cubicBezTo>
                  <a:cubicBezTo>
                    <a:pt x="20757" y="4115"/>
                    <a:pt x="20833" y="4207"/>
                    <a:pt x="20818" y="4360"/>
                  </a:cubicBezTo>
                  <a:cubicBezTo>
                    <a:pt x="20680" y="4329"/>
                    <a:pt x="20680" y="4161"/>
                    <a:pt x="20619" y="4054"/>
                  </a:cubicBezTo>
                  <a:cubicBezTo>
                    <a:pt x="20581" y="4068"/>
                    <a:pt x="20536" y="4076"/>
                    <a:pt x="20489" y="4076"/>
                  </a:cubicBezTo>
                  <a:cubicBezTo>
                    <a:pt x="20285" y="4076"/>
                    <a:pt x="20031" y="3941"/>
                    <a:pt x="20068" y="3656"/>
                  </a:cubicBezTo>
                  <a:cubicBezTo>
                    <a:pt x="20099" y="3580"/>
                    <a:pt x="20267" y="3641"/>
                    <a:pt x="20267" y="3549"/>
                  </a:cubicBezTo>
                  <a:close/>
                  <a:moveTo>
                    <a:pt x="1163" y="0"/>
                  </a:moveTo>
                  <a:cubicBezTo>
                    <a:pt x="1056" y="77"/>
                    <a:pt x="872" y="184"/>
                    <a:pt x="872" y="475"/>
                  </a:cubicBezTo>
                  <a:cubicBezTo>
                    <a:pt x="704" y="475"/>
                    <a:pt x="551" y="689"/>
                    <a:pt x="429" y="796"/>
                  </a:cubicBezTo>
                  <a:cubicBezTo>
                    <a:pt x="291" y="934"/>
                    <a:pt x="505" y="1239"/>
                    <a:pt x="413" y="1408"/>
                  </a:cubicBezTo>
                  <a:cubicBezTo>
                    <a:pt x="367" y="1499"/>
                    <a:pt x="459" y="1836"/>
                    <a:pt x="536" y="1912"/>
                  </a:cubicBezTo>
                  <a:cubicBezTo>
                    <a:pt x="658" y="2035"/>
                    <a:pt x="811" y="2417"/>
                    <a:pt x="811" y="2601"/>
                  </a:cubicBezTo>
                  <a:cubicBezTo>
                    <a:pt x="811" y="2708"/>
                    <a:pt x="704" y="2769"/>
                    <a:pt x="704" y="2907"/>
                  </a:cubicBezTo>
                  <a:cubicBezTo>
                    <a:pt x="704" y="3014"/>
                    <a:pt x="658" y="3090"/>
                    <a:pt x="612" y="3197"/>
                  </a:cubicBezTo>
                  <a:cubicBezTo>
                    <a:pt x="536" y="3350"/>
                    <a:pt x="475" y="3580"/>
                    <a:pt x="337" y="3717"/>
                  </a:cubicBezTo>
                  <a:cubicBezTo>
                    <a:pt x="230" y="3824"/>
                    <a:pt x="153" y="3824"/>
                    <a:pt x="123" y="3962"/>
                  </a:cubicBezTo>
                  <a:cubicBezTo>
                    <a:pt x="92" y="4023"/>
                    <a:pt x="0" y="4191"/>
                    <a:pt x="0" y="4222"/>
                  </a:cubicBezTo>
                  <a:cubicBezTo>
                    <a:pt x="0" y="4482"/>
                    <a:pt x="92" y="4620"/>
                    <a:pt x="199" y="4864"/>
                  </a:cubicBezTo>
                  <a:cubicBezTo>
                    <a:pt x="245" y="4956"/>
                    <a:pt x="306" y="5109"/>
                    <a:pt x="306" y="5216"/>
                  </a:cubicBezTo>
                  <a:cubicBezTo>
                    <a:pt x="306" y="5308"/>
                    <a:pt x="245" y="5385"/>
                    <a:pt x="260" y="5461"/>
                  </a:cubicBezTo>
                  <a:cubicBezTo>
                    <a:pt x="260" y="5537"/>
                    <a:pt x="367" y="5690"/>
                    <a:pt x="429" y="5736"/>
                  </a:cubicBezTo>
                  <a:cubicBezTo>
                    <a:pt x="490" y="5798"/>
                    <a:pt x="459" y="5981"/>
                    <a:pt x="459" y="6073"/>
                  </a:cubicBezTo>
                  <a:cubicBezTo>
                    <a:pt x="459" y="6210"/>
                    <a:pt x="429" y="6180"/>
                    <a:pt x="475" y="6302"/>
                  </a:cubicBezTo>
                  <a:cubicBezTo>
                    <a:pt x="536" y="6455"/>
                    <a:pt x="597" y="6608"/>
                    <a:pt x="658" y="6761"/>
                  </a:cubicBezTo>
                  <a:cubicBezTo>
                    <a:pt x="719" y="6914"/>
                    <a:pt x="765" y="7006"/>
                    <a:pt x="765" y="7174"/>
                  </a:cubicBezTo>
                  <a:lnTo>
                    <a:pt x="765" y="27533"/>
                  </a:lnTo>
                  <a:lnTo>
                    <a:pt x="17330" y="27533"/>
                  </a:lnTo>
                  <a:cubicBezTo>
                    <a:pt x="17391" y="27410"/>
                    <a:pt x="17621" y="26890"/>
                    <a:pt x="17789" y="26890"/>
                  </a:cubicBezTo>
                  <a:cubicBezTo>
                    <a:pt x="18156" y="26890"/>
                    <a:pt x="17912" y="27334"/>
                    <a:pt x="17850" y="27533"/>
                  </a:cubicBezTo>
                  <a:lnTo>
                    <a:pt x="22439" y="27533"/>
                  </a:lnTo>
                  <a:cubicBezTo>
                    <a:pt x="22776" y="27793"/>
                    <a:pt x="23097" y="28037"/>
                    <a:pt x="23433" y="28297"/>
                  </a:cubicBezTo>
                  <a:cubicBezTo>
                    <a:pt x="23447" y="28305"/>
                    <a:pt x="23469" y="28309"/>
                    <a:pt x="23498" y="28309"/>
                  </a:cubicBezTo>
                  <a:cubicBezTo>
                    <a:pt x="23634" y="28309"/>
                    <a:pt x="23908" y="28234"/>
                    <a:pt x="23984" y="28221"/>
                  </a:cubicBezTo>
                  <a:cubicBezTo>
                    <a:pt x="24183" y="28206"/>
                    <a:pt x="24397" y="28175"/>
                    <a:pt x="24596" y="28144"/>
                  </a:cubicBezTo>
                  <a:cubicBezTo>
                    <a:pt x="24733" y="28129"/>
                    <a:pt x="24810" y="27670"/>
                    <a:pt x="24856" y="27533"/>
                  </a:cubicBezTo>
                  <a:cubicBezTo>
                    <a:pt x="24902" y="27410"/>
                    <a:pt x="24963" y="26997"/>
                    <a:pt x="25100" y="26982"/>
                  </a:cubicBezTo>
                  <a:lnTo>
                    <a:pt x="26003" y="26814"/>
                  </a:lnTo>
                  <a:cubicBezTo>
                    <a:pt x="26156" y="26783"/>
                    <a:pt x="26431" y="26814"/>
                    <a:pt x="26492" y="26661"/>
                  </a:cubicBezTo>
                  <a:cubicBezTo>
                    <a:pt x="26615" y="26385"/>
                    <a:pt x="26752" y="26110"/>
                    <a:pt x="26875" y="25835"/>
                  </a:cubicBezTo>
                  <a:cubicBezTo>
                    <a:pt x="26921" y="25728"/>
                    <a:pt x="27058" y="25223"/>
                    <a:pt x="27165" y="25177"/>
                  </a:cubicBezTo>
                  <a:cubicBezTo>
                    <a:pt x="27184" y="25169"/>
                    <a:pt x="27205" y="25165"/>
                    <a:pt x="27227" y="25165"/>
                  </a:cubicBezTo>
                  <a:cubicBezTo>
                    <a:pt x="27394" y="25165"/>
                    <a:pt x="27645" y="25378"/>
                    <a:pt x="27798" y="25378"/>
                  </a:cubicBezTo>
                  <a:cubicBezTo>
                    <a:pt x="27807" y="25378"/>
                    <a:pt x="27815" y="25377"/>
                    <a:pt x="27823" y="25376"/>
                  </a:cubicBezTo>
                  <a:cubicBezTo>
                    <a:pt x="27991" y="25330"/>
                    <a:pt x="28267" y="24948"/>
                    <a:pt x="28389" y="24841"/>
                  </a:cubicBezTo>
                  <a:cubicBezTo>
                    <a:pt x="28557" y="24688"/>
                    <a:pt x="28771" y="24519"/>
                    <a:pt x="28940" y="24366"/>
                  </a:cubicBezTo>
                  <a:cubicBezTo>
                    <a:pt x="28909" y="24275"/>
                    <a:pt x="28863" y="24168"/>
                    <a:pt x="28833" y="24076"/>
                  </a:cubicBezTo>
                  <a:cubicBezTo>
                    <a:pt x="28863" y="24067"/>
                    <a:pt x="28889" y="24063"/>
                    <a:pt x="28911" y="24063"/>
                  </a:cubicBezTo>
                  <a:cubicBezTo>
                    <a:pt x="29001" y="24063"/>
                    <a:pt x="29041" y="24122"/>
                    <a:pt x="29139" y="24122"/>
                  </a:cubicBezTo>
                  <a:cubicBezTo>
                    <a:pt x="29184" y="23831"/>
                    <a:pt x="28848" y="23739"/>
                    <a:pt x="28741" y="23709"/>
                  </a:cubicBezTo>
                  <a:cubicBezTo>
                    <a:pt x="28664" y="23479"/>
                    <a:pt x="28756" y="23403"/>
                    <a:pt x="28542" y="23311"/>
                  </a:cubicBezTo>
                  <a:cubicBezTo>
                    <a:pt x="28634" y="23204"/>
                    <a:pt x="28787" y="22516"/>
                    <a:pt x="28481" y="22500"/>
                  </a:cubicBezTo>
                  <a:cubicBezTo>
                    <a:pt x="28511" y="22332"/>
                    <a:pt x="28557" y="22179"/>
                    <a:pt x="28542" y="21950"/>
                  </a:cubicBezTo>
                  <a:lnTo>
                    <a:pt x="28542" y="21950"/>
                  </a:lnTo>
                  <a:cubicBezTo>
                    <a:pt x="28744" y="22076"/>
                    <a:pt x="28935" y="22160"/>
                    <a:pt x="29176" y="22160"/>
                  </a:cubicBezTo>
                  <a:cubicBezTo>
                    <a:pt x="29228" y="22160"/>
                    <a:pt x="29281" y="22157"/>
                    <a:pt x="29337" y="22149"/>
                  </a:cubicBezTo>
                  <a:cubicBezTo>
                    <a:pt x="29232" y="22030"/>
                    <a:pt x="29183" y="21843"/>
                    <a:pt x="28956" y="21843"/>
                  </a:cubicBezTo>
                  <a:cubicBezTo>
                    <a:pt x="28919" y="21843"/>
                    <a:pt x="28879" y="21847"/>
                    <a:pt x="28833" y="21858"/>
                  </a:cubicBezTo>
                  <a:cubicBezTo>
                    <a:pt x="28909" y="21506"/>
                    <a:pt x="28557" y="21598"/>
                    <a:pt x="28435" y="21445"/>
                  </a:cubicBezTo>
                  <a:cubicBezTo>
                    <a:pt x="28404" y="20864"/>
                    <a:pt x="27563" y="20848"/>
                    <a:pt x="27685" y="20282"/>
                  </a:cubicBezTo>
                  <a:cubicBezTo>
                    <a:pt x="27425" y="20007"/>
                    <a:pt x="27395" y="19502"/>
                    <a:pt x="27074" y="19273"/>
                  </a:cubicBezTo>
                  <a:cubicBezTo>
                    <a:pt x="26982" y="18539"/>
                    <a:pt x="26462" y="18218"/>
                    <a:pt x="26324" y="17514"/>
                  </a:cubicBezTo>
                  <a:cubicBezTo>
                    <a:pt x="26079" y="17285"/>
                    <a:pt x="26079" y="16810"/>
                    <a:pt x="25712" y="16703"/>
                  </a:cubicBezTo>
                  <a:cubicBezTo>
                    <a:pt x="25330" y="15862"/>
                    <a:pt x="24902" y="15067"/>
                    <a:pt x="24458" y="14287"/>
                  </a:cubicBezTo>
                  <a:cubicBezTo>
                    <a:pt x="24434" y="14203"/>
                    <a:pt x="24484" y="14194"/>
                    <a:pt x="24551" y="14194"/>
                  </a:cubicBezTo>
                  <a:cubicBezTo>
                    <a:pt x="24570" y="14194"/>
                    <a:pt x="24591" y="14195"/>
                    <a:pt x="24611" y="14195"/>
                  </a:cubicBezTo>
                  <a:cubicBezTo>
                    <a:pt x="24480" y="14156"/>
                    <a:pt x="24406" y="13860"/>
                    <a:pt x="24529" y="13860"/>
                  </a:cubicBezTo>
                  <a:cubicBezTo>
                    <a:pt x="24550" y="13860"/>
                    <a:pt x="24577" y="13869"/>
                    <a:pt x="24611" y="13889"/>
                  </a:cubicBezTo>
                  <a:cubicBezTo>
                    <a:pt x="24519" y="13522"/>
                    <a:pt x="23984" y="13170"/>
                    <a:pt x="24244" y="12772"/>
                  </a:cubicBezTo>
                  <a:cubicBezTo>
                    <a:pt x="23739" y="12558"/>
                    <a:pt x="23586" y="11992"/>
                    <a:pt x="23296" y="11564"/>
                  </a:cubicBezTo>
                  <a:cubicBezTo>
                    <a:pt x="23304" y="11562"/>
                    <a:pt x="23312" y="11562"/>
                    <a:pt x="23319" y="11562"/>
                  </a:cubicBezTo>
                  <a:cubicBezTo>
                    <a:pt x="23376" y="11562"/>
                    <a:pt x="23394" y="11612"/>
                    <a:pt x="23449" y="11625"/>
                  </a:cubicBezTo>
                  <a:cubicBezTo>
                    <a:pt x="23571" y="11227"/>
                    <a:pt x="23143" y="11380"/>
                    <a:pt x="23189" y="11059"/>
                  </a:cubicBezTo>
                  <a:lnTo>
                    <a:pt x="23189" y="11059"/>
                  </a:lnTo>
                  <a:cubicBezTo>
                    <a:pt x="23341" y="11090"/>
                    <a:pt x="23494" y="11120"/>
                    <a:pt x="23494" y="11319"/>
                  </a:cubicBezTo>
                  <a:cubicBezTo>
                    <a:pt x="23540" y="11018"/>
                    <a:pt x="23333" y="10554"/>
                    <a:pt x="22903" y="10554"/>
                  </a:cubicBezTo>
                  <a:cubicBezTo>
                    <a:pt x="22897" y="10554"/>
                    <a:pt x="22890" y="10554"/>
                    <a:pt x="22883" y="10554"/>
                  </a:cubicBezTo>
                  <a:cubicBezTo>
                    <a:pt x="22592" y="10218"/>
                    <a:pt x="22378" y="9820"/>
                    <a:pt x="22026" y="9346"/>
                  </a:cubicBezTo>
                  <a:cubicBezTo>
                    <a:pt x="21965" y="9254"/>
                    <a:pt x="21873" y="9147"/>
                    <a:pt x="21781" y="9055"/>
                  </a:cubicBezTo>
                  <a:cubicBezTo>
                    <a:pt x="21598" y="8872"/>
                    <a:pt x="21582" y="8581"/>
                    <a:pt x="21384" y="8337"/>
                  </a:cubicBezTo>
                  <a:cubicBezTo>
                    <a:pt x="21108" y="8031"/>
                    <a:pt x="21032" y="7985"/>
                    <a:pt x="21078" y="7480"/>
                  </a:cubicBezTo>
                  <a:cubicBezTo>
                    <a:pt x="21108" y="7159"/>
                    <a:pt x="20864" y="6608"/>
                    <a:pt x="20619" y="6425"/>
                  </a:cubicBezTo>
                  <a:cubicBezTo>
                    <a:pt x="20313" y="6180"/>
                    <a:pt x="19961" y="5782"/>
                    <a:pt x="20619" y="5369"/>
                  </a:cubicBezTo>
                  <a:cubicBezTo>
                    <a:pt x="20665" y="5186"/>
                    <a:pt x="20496" y="5094"/>
                    <a:pt x="20619" y="4972"/>
                  </a:cubicBezTo>
                  <a:lnTo>
                    <a:pt x="20619" y="4972"/>
                  </a:lnTo>
                  <a:cubicBezTo>
                    <a:pt x="21169" y="5170"/>
                    <a:pt x="21032" y="5721"/>
                    <a:pt x="21169" y="6333"/>
                  </a:cubicBezTo>
                  <a:cubicBezTo>
                    <a:pt x="21567" y="6807"/>
                    <a:pt x="21843" y="7404"/>
                    <a:pt x="22393" y="7740"/>
                  </a:cubicBezTo>
                  <a:cubicBezTo>
                    <a:pt x="22439" y="8031"/>
                    <a:pt x="22347" y="8245"/>
                    <a:pt x="22531" y="8444"/>
                  </a:cubicBezTo>
                  <a:cubicBezTo>
                    <a:pt x="22301" y="9071"/>
                    <a:pt x="22990" y="9530"/>
                    <a:pt x="23449" y="9805"/>
                  </a:cubicBezTo>
                  <a:cubicBezTo>
                    <a:pt x="23678" y="10447"/>
                    <a:pt x="24290" y="10738"/>
                    <a:pt x="24703" y="11212"/>
                  </a:cubicBezTo>
                  <a:cubicBezTo>
                    <a:pt x="24917" y="11227"/>
                    <a:pt x="25131" y="11227"/>
                    <a:pt x="25208" y="11365"/>
                  </a:cubicBezTo>
                  <a:cubicBezTo>
                    <a:pt x="25483" y="10876"/>
                    <a:pt x="26018" y="10524"/>
                    <a:pt x="25666" y="9805"/>
                  </a:cubicBezTo>
                  <a:cubicBezTo>
                    <a:pt x="25881" y="9423"/>
                    <a:pt x="25972" y="8948"/>
                    <a:pt x="26263" y="8642"/>
                  </a:cubicBezTo>
                  <a:cubicBezTo>
                    <a:pt x="26324" y="7694"/>
                    <a:pt x="26462" y="6868"/>
                    <a:pt x="26982" y="6333"/>
                  </a:cubicBezTo>
                  <a:cubicBezTo>
                    <a:pt x="26921" y="6165"/>
                    <a:pt x="26676" y="5308"/>
                    <a:pt x="26615" y="5048"/>
                  </a:cubicBezTo>
                  <a:cubicBezTo>
                    <a:pt x="26477" y="4482"/>
                    <a:pt x="26339" y="3855"/>
                    <a:pt x="26141" y="3748"/>
                  </a:cubicBezTo>
                  <a:cubicBezTo>
                    <a:pt x="25926" y="3610"/>
                    <a:pt x="26079" y="3656"/>
                    <a:pt x="26064" y="3442"/>
                  </a:cubicBezTo>
                  <a:cubicBezTo>
                    <a:pt x="26064" y="3396"/>
                    <a:pt x="25972" y="3350"/>
                    <a:pt x="25957" y="3289"/>
                  </a:cubicBezTo>
                  <a:cubicBezTo>
                    <a:pt x="25957" y="3243"/>
                    <a:pt x="25972" y="3197"/>
                    <a:pt x="25957" y="3136"/>
                  </a:cubicBezTo>
                  <a:cubicBezTo>
                    <a:pt x="25896" y="2891"/>
                    <a:pt x="25773" y="2631"/>
                    <a:pt x="25682" y="2387"/>
                  </a:cubicBezTo>
                  <a:cubicBezTo>
                    <a:pt x="25513" y="1958"/>
                    <a:pt x="25284" y="1331"/>
                    <a:pt x="25146" y="934"/>
                  </a:cubicBezTo>
                  <a:cubicBezTo>
                    <a:pt x="24672" y="1270"/>
                    <a:pt x="24091" y="1484"/>
                    <a:pt x="23341" y="1530"/>
                  </a:cubicBezTo>
                  <a:cubicBezTo>
                    <a:pt x="23129" y="1530"/>
                    <a:pt x="23126" y="1280"/>
                    <a:pt x="22896" y="1280"/>
                  </a:cubicBezTo>
                  <a:cubicBezTo>
                    <a:pt x="22878" y="1280"/>
                    <a:pt x="22858" y="1282"/>
                    <a:pt x="22837" y="1285"/>
                  </a:cubicBezTo>
                  <a:cubicBezTo>
                    <a:pt x="22791" y="1530"/>
                    <a:pt x="23097" y="1392"/>
                    <a:pt x="23143" y="1530"/>
                  </a:cubicBezTo>
                  <a:cubicBezTo>
                    <a:pt x="22791" y="1668"/>
                    <a:pt x="22668" y="1714"/>
                    <a:pt x="22332" y="1744"/>
                  </a:cubicBezTo>
                  <a:cubicBezTo>
                    <a:pt x="22164" y="1714"/>
                    <a:pt x="22194" y="1515"/>
                    <a:pt x="22240" y="1392"/>
                  </a:cubicBezTo>
                  <a:cubicBezTo>
                    <a:pt x="22210" y="1383"/>
                    <a:pt x="22185" y="1379"/>
                    <a:pt x="22164" y="1379"/>
                  </a:cubicBezTo>
                  <a:cubicBezTo>
                    <a:pt x="22048" y="1379"/>
                    <a:pt x="22058" y="1504"/>
                    <a:pt x="21980" y="1530"/>
                  </a:cubicBezTo>
                  <a:cubicBezTo>
                    <a:pt x="21984" y="1570"/>
                    <a:pt x="21992" y="1585"/>
                    <a:pt x="22003" y="1585"/>
                  </a:cubicBezTo>
                  <a:cubicBezTo>
                    <a:pt x="22033" y="1585"/>
                    <a:pt x="22083" y="1483"/>
                    <a:pt x="22112" y="1483"/>
                  </a:cubicBezTo>
                  <a:cubicBezTo>
                    <a:pt x="22122" y="1483"/>
                    <a:pt x="22130" y="1496"/>
                    <a:pt x="22133" y="1530"/>
                  </a:cubicBezTo>
                  <a:cubicBezTo>
                    <a:pt x="22148" y="1683"/>
                    <a:pt x="21980" y="1652"/>
                    <a:pt x="21980" y="1790"/>
                  </a:cubicBezTo>
                  <a:cubicBezTo>
                    <a:pt x="21885" y="1665"/>
                    <a:pt x="21774" y="1625"/>
                    <a:pt x="21655" y="1625"/>
                  </a:cubicBezTo>
                  <a:cubicBezTo>
                    <a:pt x="21440" y="1625"/>
                    <a:pt x="21200" y="1754"/>
                    <a:pt x="20978" y="1754"/>
                  </a:cubicBezTo>
                  <a:cubicBezTo>
                    <a:pt x="20944" y="1754"/>
                    <a:pt x="20911" y="1751"/>
                    <a:pt x="20879" y="1744"/>
                  </a:cubicBezTo>
                  <a:cubicBezTo>
                    <a:pt x="20619" y="1683"/>
                    <a:pt x="20588" y="1392"/>
                    <a:pt x="20374" y="1239"/>
                  </a:cubicBezTo>
                  <a:cubicBezTo>
                    <a:pt x="20267" y="1270"/>
                    <a:pt x="20328" y="1499"/>
                    <a:pt x="20221" y="1530"/>
                  </a:cubicBezTo>
                  <a:cubicBezTo>
                    <a:pt x="20214" y="1531"/>
                    <a:pt x="20206" y="1532"/>
                    <a:pt x="20200" y="1532"/>
                  </a:cubicBezTo>
                  <a:cubicBezTo>
                    <a:pt x="20031" y="1532"/>
                    <a:pt x="20133" y="1178"/>
                    <a:pt x="20221" y="1178"/>
                  </a:cubicBezTo>
                  <a:cubicBezTo>
                    <a:pt x="20175" y="1102"/>
                    <a:pt x="20038" y="1086"/>
                    <a:pt x="19961" y="1041"/>
                  </a:cubicBezTo>
                  <a:lnTo>
                    <a:pt x="19961" y="1041"/>
                  </a:lnTo>
                  <a:cubicBezTo>
                    <a:pt x="20084" y="1224"/>
                    <a:pt x="20022" y="1301"/>
                    <a:pt x="20022" y="1591"/>
                  </a:cubicBezTo>
                  <a:cubicBezTo>
                    <a:pt x="19915" y="1591"/>
                    <a:pt x="19834" y="1573"/>
                    <a:pt x="19777" y="1573"/>
                  </a:cubicBezTo>
                  <a:cubicBezTo>
                    <a:pt x="19695" y="1573"/>
                    <a:pt x="19662" y="1610"/>
                    <a:pt x="19671" y="1790"/>
                  </a:cubicBezTo>
                  <a:cubicBezTo>
                    <a:pt x="19456" y="1759"/>
                    <a:pt x="19456" y="1515"/>
                    <a:pt x="19258" y="1484"/>
                  </a:cubicBezTo>
                  <a:cubicBezTo>
                    <a:pt x="19319" y="1423"/>
                    <a:pt x="19410" y="1392"/>
                    <a:pt x="19365" y="1239"/>
                  </a:cubicBezTo>
                  <a:cubicBezTo>
                    <a:pt x="19337" y="1230"/>
                    <a:pt x="19314" y="1226"/>
                    <a:pt x="19294" y="1226"/>
                  </a:cubicBezTo>
                  <a:cubicBezTo>
                    <a:pt x="19183" y="1226"/>
                    <a:pt x="19183" y="1353"/>
                    <a:pt x="19105" y="1392"/>
                  </a:cubicBezTo>
                  <a:cubicBezTo>
                    <a:pt x="18967" y="1270"/>
                    <a:pt x="18860" y="1132"/>
                    <a:pt x="18661" y="1086"/>
                  </a:cubicBezTo>
                  <a:cubicBezTo>
                    <a:pt x="18539" y="1148"/>
                    <a:pt x="18493" y="1285"/>
                    <a:pt x="18401" y="1392"/>
                  </a:cubicBezTo>
                  <a:cubicBezTo>
                    <a:pt x="18313" y="1418"/>
                    <a:pt x="18184" y="1515"/>
                    <a:pt x="18106" y="1515"/>
                  </a:cubicBezTo>
                  <a:cubicBezTo>
                    <a:pt x="18090" y="1515"/>
                    <a:pt x="18075" y="1510"/>
                    <a:pt x="18064" y="1499"/>
                  </a:cubicBezTo>
                  <a:cubicBezTo>
                    <a:pt x="17912" y="1714"/>
                    <a:pt x="17667" y="1897"/>
                    <a:pt x="17544" y="2157"/>
                  </a:cubicBezTo>
                  <a:cubicBezTo>
                    <a:pt x="17468" y="2662"/>
                    <a:pt x="17850" y="2769"/>
                    <a:pt x="17499" y="3258"/>
                  </a:cubicBezTo>
                  <a:cubicBezTo>
                    <a:pt x="17300" y="3366"/>
                    <a:pt x="17009" y="3626"/>
                    <a:pt x="17101" y="3855"/>
                  </a:cubicBezTo>
                  <a:cubicBezTo>
                    <a:pt x="17085" y="3857"/>
                    <a:pt x="17071" y="3858"/>
                    <a:pt x="17058" y="3858"/>
                  </a:cubicBezTo>
                  <a:cubicBezTo>
                    <a:pt x="16900" y="3858"/>
                    <a:pt x="16983" y="3689"/>
                    <a:pt x="17040" y="3534"/>
                  </a:cubicBezTo>
                  <a:cubicBezTo>
                    <a:pt x="17346" y="3182"/>
                    <a:pt x="17652" y="2922"/>
                    <a:pt x="17239" y="2402"/>
                  </a:cubicBezTo>
                  <a:cubicBezTo>
                    <a:pt x="17284" y="1698"/>
                    <a:pt x="17820" y="1714"/>
                    <a:pt x="17957" y="1239"/>
                  </a:cubicBezTo>
                  <a:cubicBezTo>
                    <a:pt x="17981" y="1241"/>
                    <a:pt x="18004" y="1242"/>
                    <a:pt x="18026" y="1242"/>
                  </a:cubicBezTo>
                  <a:cubicBezTo>
                    <a:pt x="18630" y="1242"/>
                    <a:pt x="18627" y="649"/>
                    <a:pt x="18952" y="383"/>
                  </a:cubicBezTo>
                  <a:lnTo>
                    <a:pt x="18952" y="383"/>
                  </a:lnTo>
                  <a:cubicBezTo>
                    <a:pt x="18770" y="499"/>
                    <a:pt x="18595" y="542"/>
                    <a:pt x="18419" y="542"/>
                  </a:cubicBezTo>
                  <a:cubicBezTo>
                    <a:pt x="17898" y="542"/>
                    <a:pt x="17374" y="157"/>
                    <a:pt x="16688" y="123"/>
                  </a:cubicBezTo>
                  <a:lnTo>
                    <a:pt x="16688" y="123"/>
                  </a:lnTo>
                  <a:cubicBezTo>
                    <a:pt x="16734" y="276"/>
                    <a:pt x="16978" y="199"/>
                    <a:pt x="16948" y="429"/>
                  </a:cubicBezTo>
                  <a:cubicBezTo>
                    <a:pt x="16901" y="394"/>
                    <a:pt x="16864" y="380"/>
                    <a:pt x="16833" y="380"/>
                  </a:cubicBezTo>
                  <a:cubicBezTo>
                    <a:pt x="16711" y="380"/>
                    <a:pt x="16673" y="588"/>
                    <a:pt x="16499" y="588"/>
                  </a:cubicBezTo>
                  <a:cubicBezTo>
                    <a:pt x="16482" y="588"/>
                    <a:pt x="16463" y="586"/>
                    <a:pt x="16443" y="582"/>
                  </a:cubicBezTo>
                  <a:lnTo>
                    <a:pt x="16443" y="582"/>
                  </a:lnTo>
                  <a:cubicBezTo>
                    <a:pt x="16397" y="719"/>
                    <a:pt x="16504" y="704"/>
                    <a:pt x="16489" y="826"/>
                  </a:cubicBezTo>
                  <a:cubicBezTo>
                    <a:pt x="16382" y="735"/>
                    <a:pt x="16168" y="750"/>
                    <a:pt x="16137" y="582"/>
                  </a:cubicBezTo>
                  <a:cubicBezTo>
                    <a:pt x="16107" y="612"/>
                    <a:pt x="15984" y="719"/>
                    <a:pt x="16000" y="765"/>
                  </a:cubicBezTo>
                  <a:cubicBezTo>
                    <a:pt x="15973" y="758"/>
                    <a:pt x="15936" y="757"/>
                    <a:pt x="15896" y="757"/>
                  </a:cubicBezTo>
                  <a:cubicBezTo>
                    <a:pt x="15882" y="757"/>
                    <a:pt x="15868" y="757"/>
                    <a:pt x="15853" y="757"/>
                  </a:cubicBezTo>
                  <a:cubicBezTo>
                    <a:pt x="15738" y="757"/>
                    <a:pt x="15602" y="750"/>
                    <a:pt x="15541" y="628"/>
                  </a:cubicBezTo>
                  <a:cubicBezTo>
                    <a:pt x="15663" y="551"/>
                    <a:pt x="16061" y="490"/>
                    <a:pt x="16336" y="276"/>
                  </a:cubicBezTo>
                  <a:cubicBezTo>
                    <a:pt x="16323" y="274"/>
                    <a:pt x="16310" y="274"/>
                    <a:pt x="16296" y="274"/>
                  </a:cubicBezTo>
                  <a:cubicBezTo>
                    <a:pt x="16038" y="274"/>
                    <a:pt x="15673" y="536"/>
                    <a:pt x="15281" y="536"/>
                  </a:cubicBezTo>
                  <a:cubicBezTo>
                    <a:pt x="15434" y="750"/>
                    <a:pt x="15434" y="826"/>
                    <a:pt x="15648" y="1010"/>
                  </a:cubicBezTo>
                  <a:cubicBezTo>
                    <a:pt x="15770" y="1086"/>
                    <a:pt x="15602" y="1270"/>
                    <a:pt x="15694" y="1362"/>
                  </a:cubicBezTo>
                  <a:cubicBezTo>
                    <a:pt x="15984" y="1622"/>
                    <a:pt x="16229" y="1836"/>
                    <a:pt x="16305" y="2157"/>
                  </a:cubicBezTo>
                  <a:cubicBezTo>
                    <a:pt x="16091" y="2631"/>
                    <a:pt x="16428" y="3411"/>
                    <a:pt x="16535" y="3855"/>
                  </a:cubicBezTo>
                  <a:cubicBezTo>
                    <a:pt x="16474" y="3809"/>
                    <a:pt x="16413" y="3855"/>
                    <a:pt x="16336" y="3702"/>
                  </a:cubicBezTo>
                  <a:cubicBezTo>
                    <a:pt x="15954" y="2310"/>
                    <a:pt x="15709" y="2127"/>
                    <a:pt x="15005" y="1683"/>
                  </a:cubicBezTo>
                  <a:cubicBezTo>
                    <a:pt x="14485" y="1683"/>
                    <a:pt x="14179" y="1484"/>
                    <a:pt x="13965" y="1178"/>
                  </a:cubicBezTo>
                  <a:cubicBezTo>
                    <a:pt x="13736" y="1178"/>
                    <a:pt x="13659" y="1346"/>
                    <a:pt x="13568" y="1484"/>
                  </a:cubicBezTo>
                  <a:cubicBezTo>
                    <a:pt x="13055" y="1622"/>
                    <a:pt x="12359" y="2433"/>
                    <a:pt x="11637" y="2433"/>
                  </a:cubicBezTo>
                  <a:cubicBezTo>
                    <a:pt x="11476" y="2433"/>
                    <a:pt x="11313" y="2393"/>
                    <a:pt x="11151" y="2295"/>
                  </a:cubicBezTo>
                  <a:cubicBezTo>
                    <a:pt x="11013" y="2218"/>
                    <a:pt x="10937" y="2019"/>
                    <a:pt x="10799" y="1943"/>
                  </a:cubicBezTo>
                  <a:cubicBezTo>
                    <a:pt x="10539" y="1805"/>
                    <a:pt x="10187" y="1912"/>
                    <a:pt x="10034" y="1637"/>
                  </a:cubicBezTo>
                  <a:cubicBezTo>
                    <a:pt x="9965" y="1639"/>
                    <a:pt x="9897" y="1640"/>
                    <a:pt x="9832" y="1640"/>
                  </a:cubicBezTo>
                  <a:cubicBezTo>
                    <a:pt x="9311" y="1640"/>
                    <a:pt x="8923" y="1591"/>
                    <a:pt x="8474" y="1591"/>
                  </a:cubicBezTo>
                  <a:cubicBezTo>
                    <a:pt x="8428" y="1469"/>
                    <a:pt x="8352" y="1362"/>
                    <a:pt x="8367" y="1178"/>
                  </a:cubicBezTo>
                  <a:lnTo>
                    <a:pt x="8367" y="1178"/>
                  </a:lnTo>
                  <a:cubicBezTo>
                    <a:pt x="8199" y="1239"/>
                    <a:pt x="8015" y="1255"/>
                    <a:pt x="7923" y="1392"/>
                  </a:cubicBezTo>
                  <a:cubicBezTo>
                    <a:pt x="7694" y="1270"/>
                    <a:pt x="7403" y="1239"/>
                    <a:pt x="7113" y="1178"/>
                  </a:cubicBezTo>
                  <a:cubicBezTo>
                    <a:pt x="7021" y="1086"/>
                    <a:pt x="7021" y="903"/>
                    <a:pt x="6960" y="781"/>
                  </a:cubicBezTo>
                  <a:cubicBezTo>
                    <a:pt x="6870" y="793"/>
                    <a:pt x="6772" y="801"/>
                    <a:pt x="6671" y="801"/>
                  </a:cubicBezTo>
                  <a:cubicBezTo>
                    <a:pt x="6411" y="801"/>
                    <a:pt x="6140" y="747"/>
                    <a:pt x="5996" y="582"/>
                  </a:cubicBezTo>
                  <a:cubicBezTo>
                    <a:pt x="5415" y="429"/>
                    <a:pt x="4589" y="521"/>
                    <a:pt x="4145" y="230"/>
                  </a:cubicBezTo>
                  <a:cubicBezTo>
                    <a:pt x="3745" y="162"/>
                    <a:pt x="3398" y="61"/>
                    <a:pt x="3081" y="61"/>
                  </a:cubicBezTo>
                  <a:cubicBezTo>
                    <a:pt x="2828" y="61"/>
                    <a:pt x="2595" y="125"/>
                    <a:pt x="2371" y="322"/>
                  </a:cubicBezTo>
                  <a:cubicBezTo>
                    <a:pt x="2164" y="349"/>
                    <a:pt x="1897" y="381"/>
                    <a:pt x="1645" y="381"/>
                  </a:cubicBezTo>
                  <a:cubicBezTo>
                    <a:pt x="1469" y="381"/>
                    <a:pt x="1301" y="366"/>
                    <a:pt x="1163" y="322"/>
                  </a:cubicBezTo>
                  <a:cubicBezTo>
                    <a:pt x="1239" y="215"/>
                    <a:pt x="1224" y="108"/>
                    <a:pt x="1163" y="0"/>
                  </a:cubicBezTo>
                  <a:close/>
                </a:path>
              </a:pathLst>
            </a:custGeom>
            <a:solidFill>
              <a:srgbClr val="CCCCC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2"/>
            <p:cNvSpPr/>
            <p:nvPr/>
          </p:nvSpPr>
          <p:spPr>
            <a:xfrm>
              <a:off x="3588794" y="2090207"/>
              <a:ext cx="102103" cy="100513"/>
            </a:xfrm>
            <a:custGeom>
              <a:rect b="b" l="l" r="r" t="t"/>
              <a:pathLst>
                <a:path extrusionOk="0" h="4744" w="4819">
                  <a:moveTo>
                    <a:pt x="1707" y="2827"/>
                  </a:moveTo>
                  <a:cubicBezTo>
                    <a:pt x="1843" y="2827"/>
                    <a:pt x="1876" y="2973"/>
                    <a:pt x="1805" y="3029"/>
                  </a:cubicBezTo>
                  <a:cubicBezTo>
                    <a:pt x="1795" y="3031"/>
                    <a:pt x="1785" y="3031"/>
                    <a:pt x="1776" y="3031"/>
                  </a:cubicBezTo>
                  <a:cubicBezTo>
                    <a:pt x="1678" y="3031"/>
                    <a:pt x="1654" y="2956"/>
                    <a:pt x="1668" y="2830"/>
                  </a:cubicBezTo>
                  <a:cubicBezTo>
                    <a:pt x="1681" y="2828"/>
                    <a:pt x="1694" y="2827"/>
                    <a:pt x="1707" y="2827"/>
                  </a:cubicBezTo>
                  <a:close/>
                  <a:moveTo>
                    <a:pt x="3625" y="1"/>
                  </a:moveTo>
                  <a:cubicBezTo>
                    <a:pt x="3488" y="62"/>
                    <a:pt x="3365" y="123"/>
                    <a:pt x="3243" y="184"/>
                  </a:cubicBezTo>
                  <a:cubicBezTo>
                    <a:pt x="3182" y="200"/>
                    <a:pt x="3136" y="230"/>
                    <a:pt x="3075" y="245"/>
                  </a:cubicBezTo>
                  <a:cubicBezTo>
                    <a:pt x="3071" y="247"/>
                    <a:pt x="3068" y="248"/>
                    <a:pt x="3065" y="248"/>
                  </a:cubicBezTo>
                  <a:cubicBezTo>
                    <a:pt x="3041" y="248"/>
                    <a:pt x="3027" y="200"/>
                    <a:pt x="3014" y="200"/>
                  </a:cubicBezTo>
                  <a:cubicBezTo>
                    <a:pt x="2968" y="230"/>
                    <a:pt x="2907" y="460"/>
                    <a:pt x="2784" y="460"/>
                  </a:cubicBezTo>
                  <a:cubicBezTo>
                    <a:pt x="2692" y="460"/>
                    <a:pt x="2830" y="628"/>
                    <a:pt x="2815" y="658"/>
                  </a:cubicBezTo>
                  <a:cubicBezTo>
                    <a:pt x="2800" y="720"/>
                    <a:pt x="2784" y="727"/>
                    <a:pt x="2761" y="727"/>
                  </a:cubicBezTo>
                  <a:cubicBezTo>
                    <a:pt x="2754" y="727"/>
                    <a:pt x="2745" y="726"/>
                    <a:pt x="2736" y="726"/>
                  </a:cubicBezTo>
                  <a:cubicBezTo>
                    <a:pt x="2716" y="726"/>
                    <a:pt x="2692" y="730"/>
                    <a:pt x="2662" y="750"/>
                  </a:cubicBezTo>
                  <a:cubicBezTo>
                    <a:pt x="2633" y="779"/>
                    <a:pt x="2618" y="904"/>
                    <a:pt x="2525" y="904"/>
                  </a:cubicBezTo>
                  <a:cubicBezTo>
                    <a:pt x="2520" y="904"/>
                    <a:pt x="2515" y="904"/>
                    <a:pt x="2509" y="903"/>
                  </a:cubicBezTo>
                  <a:cubicBezTo>
                    <a:pt x="2448" y="903"/>
                    <a:pt x="2356" y="796"/>
                    <a:pt x="2310" y="766"/>
                  </a:cubicBezTo>
                  <a:cubicBezTo>
                    <a:pt x="2270" y="725"/>
                    <a:pt x="1992" y="459"/>
                    <a:pt x="1884" y="459"/>
                  </a:cubicBezTo>
                  <a:cubicBezTo>
                    <a:pt x="1870" y="459"/>
                    <a:pt x="1858" y="464"/>
                    <a:pt x="1851" y="475"/>
                  </a:cubicBezTo>
                  <a:cubicBezTo>
                    <a:pt x="1805" y="521"/>
                    <a:pt x="1744" y="613"/>
                    <a:pt x="1714" y="658"/>
                  </a:cubicBezTo>
                  <a:cubicBezTo>
                    <a:pt x="1637" y="750"/>
                    <a:pt x="1515" y="903"/>
                    <a:pt x="1469" y="1041"/>
                  </a:cubicBezTo>
                  <a:cubicBezTo>
                    <a:pt x="1438" y="1102"/>
                    <a:pt x="1331" y="1117"/>
                    <a:pt x="1301" y="1178"/>
                  </a:cubicBezTo>
                  <a:cubicBezTo>
                    <a:pt x="1239" y="1286"/>
                    <a:pt x="1178" y="1393"/>
                    <a:pt x="1117" y="1500"/>
                  </a:cubicBezTo>
                  <a:cubicBezTo>
                    <a:pt x="1025" y="1637"/>
                    <a:pt x="933" y="1775"/>
                    <a:pt x="857" y="1913"/>
                  </a:cubicBezTo>
                  <a:lnTo>
                    <a:pt x="643" y="2173"/>
                  </a:lnTo>
                  <a:cubicBezTo>
                    <a:pt x="566" y="2280"/>
                    <a:pt x="413" y="2387"/>
                    <a:pt x="368" y="2494"/>
                  </a:cubicBezTo>
                  <a:cubicBezTo>
                    <a:pt x="322" y="2555"/>
                    <a:pt x="215" y="2525"/>
                    <a:pt x="184" y="2601"/>
                  </a:cubicBezTo>
                  <a:cubicBezTo>
                    <a:pt x="153" y="2693"/>
                    <a:pt x="123" y="2785"/>
                    <a:pt x="92" y="2876"/>
                  </a:cubicBezTo>
                  <a:lnTo>
                    <a:pt x="153" y="2876"/>
                  </a:lnTo>
                  <a:cubicBezTo>
                    <a:pt x="31" y="3060"/>
                    <a:pt x="0" y="3228"/>
                    <a:pt x="62" y="3442"/>
                  </a:cubicBezTo>
                  <a:cubicBezTo>
                    <a:pt x="92" y="3595"/>
                    <a:pt x="123" y="3733"/>
                    <a:pt x="138" y="3886"/>
                  </a:cubicBezTo>
                  <a:cubicBezTo>
                    <a:pt x="230" y="3916"/>
                    <a:pt x="322" y="3962"/>
                    <a:pt x="398" y="3993"/>
                  </a:cubicBezTo>
                  <a:cubicBezTo>
                    <a:pt x="337" y="4115"/>
                    <a:pt x="276" y="4238"/>
                    <a:pt x="153" y="4314"/>
                  </a:cubicBezTo>
                  <a:cubicBezTo>
                    <a:pt x="153" y="4375"/>
                    <a:pt x="153" y="4436"/>
                    <a:pt x="153" y="4482"/>
                  </a:cubicBezTo>
                  <a:cubicBezTo>
                    <a:pt x="138" y="4589"/>
                    <a:pt x="0" y="4635"/>
                    <a:pt x="215" y="4635"/>
                  </a:cubicBezTo>
                  <a:cubicBezTo>
                    <a:pt x="373" y="4635"/>
                    <a:pt x="477" y="4744"/>
                    <a:pt x="616" y="4744"/>
                  </a:cubicBezTo>
                  <a:cubicBezTo>
                    <a:pt x="625" y="4744"/>
                    <a:pt x="634" y="4743"/>
                    <a:pt x="643" y="4742"/>
                  </a:cubicBezTo>
                  <a:cubicBezTo>
                    <a:pt x="888" y="4635"/>
                    <a:pt x="964" y="4589"/>
                    <a:pt x="1285" y="4589"/>
                  </a:cubicBezTo>
                  <a:cubicBezTo>
                    <a:pt x="1383" y="4589"/>
                    <a:pt x="1471" y="4531"/>
                    <a:pt x="1565" y="4531"/>
                  </a:cubicBezTo>
                  <a:cubicBezTo>
                    <a:pt x="1589" y="4531"/>
                    <a:pt x="1613" y="4534"/>
                    <a:pt x="1637" y="4544"/>
                  </a:cubicBezTo>
                  <a:cubicBezTo>
                    <a:pt x="1662" y="4559"/>
                    <a:pt x="1684" y="4565"/>
                    <a:pt x="1704" y="4565"/>
                  </a:cubicBezTo>
                  <a:cubicBezTo>
                    <a:pt x="1804" y="4565"/>
                    <a:pt x="1846" y="4403"/>
                    <a:pt x="1974" y="4391"/>
                  </a:cubicBezTo>
                  <a:cubicBezTo>
                    <a:pt x="2119" y="4364"/>
                    <a:pt x="2264" y="4326"/>
                    <a:pt x="2399" y="4326"/>
                  </a:cubicBezTo>
                  <a:cubicBezTo>
                    <a:pt x="2421" y="4326"/>
                    <a:pt x="2442" y="4327"/>
                    <a:pt x="2463" y="4329"/>
                  </a:cubicBezTo>
                  <a:cubicBezTo>
                    <a:pt x="2463" y="4329"/>
                    <a:pt x="2570" y="4391"/>
                    <a:pt x="2631" y="4391"/>
                  </a:cubicBezTo>
                  <a:cubicBezTo>
                    <a:pt x="2692" y="4391"/>
                    <a:pt x="2647" y="4467"/>
                    <a:pt x="2692" y="4513"/>
                  </a:cubicBezTo>
                  <a:cubicBezTo>
                    <a:pt x="2754" y="4574"/>
                    <a:pt x="2677" y="4589"/>
                    <a:pt x="2800" y="4589"/>
                  </a:cubicBezTo>
                  <a:cubicBezTo>
                    <a:pt x="2822" y="4589"/>
                    <a:pt x="2865" y="4582"/>
                    <a:pt x="2901" y="4582"/>
                  </a:cubicBezTo>
                  <a:cubicBezTo>
                    <a:pt x="2937" y="4582"/>
                    <a:pt x="2968" y="4589"/>
                    <a:pt x="2968" y="4620"/>
                  </a:cubicBezTo>
                  <a:cubicBezTo>
                    <a:pt x="2968" y="4631"/>
                    <a:pt x="2973" y="4636"/>
                    <a:pt x="2981" y="4636"/>
                  </a:cubicBezTo>
                  <a:cubicBezTo>
                    <a:pt x="3012" y="4636"/>
                    <a:pt x="3093" y="4570"/>
                    <a:pt x="3146" y="4570"/>
                  </a:cubicBezTo>
                  <a:cubicBezTo>
                    <a:pt x="3153" y="4570"/>
                    <a:pt x="3160" y="4571"/>
                    <a:pt x="3167" y="4574"/>
                  </a:cubicBezTo>
                  <a:cubicBezTo>
                    <a:pt x="3427" y="4176"/>
                    <a:pt x="3702" y="3779"/>
                    <a:pt x="3916" y="3335"/>
                  </a:cubicBezTo>
                  <a:cubicBezTo>
                    <a:pt x="3840" y="3274"/>
                    <a:pt x="3763" y="3182"/>
                    <a:pt x="3733" y="3029"/>
                  </a:cubicBezTo>
                  <a:cubicBezTo>
                    <a:pt x="3627" y="3080"/>
                    <a:pt x="3482" y="3091"/>
                    <a:pt x="3328" y="3091"/>
                  </a:cubicBezTo>
                  <a:cubicBezTo>
                    <a:pt x="3210" y="3091"/>
                    <a:pt x="3086" y="3085"/>
                    <a:pt x="2970" y="3085"/>
                  </a:cubicBezTo>
                  <a:cubicBezTo>
                    <a:pt x="2685" y="3085"/>
                    <a:pt x="2441" y="3122"/>
                    <a:pt x="2417" y="3381"/>
                  </a:cubicBezTo>
                  <a:cubicBezTo>
                    <a:pt x="2389" y="3385"/>
                    <a:pt x="2363" y="3386"/>
                    <a:pt x="2338" y="3386"/>
                  </a:cubicBezTo>
                  <a:cubicBezTo>
                    <a:pt x="2149" y="3386"/>
                    <a:pt x="2060" y="3285"/>
                    <a:pt x="2019" y="3136"/>
                  </a:cubicBezTo>
                  <a:cubicBezTo>
                    <a:pt x="2043" y="3097"/>
                    <a:pt x="2068" y="3083"/>
                    <a:pt x="2095" y="3083"/>
                  </a:cubicBezTo>
                  <a:cubicBezTo>
                    <a:pt x="2168" y="3083"/>
                    <a:pt x="2253" y="3185"/>
                    <a:pt x="2345" y="3185"/>
                  </a:cubicBezTo>
                  <a:cubicBezTo>
                    <a:pt x="2354" y="3185"/>
                    <a:pt x="2362" y="3184"/>
                    <a:pt x="2371" y="3182"/>
                  </a:cubicBezTo>
                  <a:cubicBezTo>
                    <a:pt x="2570" y="3106"/>
                    <a:pt x="2601" y="2846"/>
                    <a:pt x="2723" y="2677"/>
                  </a:cubicBezTo>
                  <a:cubicBezTo>
                    <a:pt x="2757" y="2680"/>
                    <a:pt x="2790" y="2681"/>
                    <a:pt x="2821" y="2681"/>
                  </a:cubicBezTo>
                  <a:cubicBezTo>
                    <a:pt x="3493" y="2681"/>
                    <a:pt x="3565" y="2081"/>
                    <a:pt x="4237" y="2081"/>
                  </a:cubicBezTo>
                  <a:cubicBezTo>
                    <a:pt x="4819" y="1270"/>
                    <a:pt x="3870" y="674"/>
                    <a:pt x="362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2"/>
            <p:cNvSpPr/>
            <p:nvPr/>
          </p:nvSpPr>
          <p:spPr>
            <a:xfrm>
              <a:off x="2872911" y="2919528"/>
              <a:ext cx="7479" cy="15382"/>
            </a:xfrm>
            <a:custGeom>
              <a:rect b="b" l="l" r="r" t="t"/>
              <a:pathLst>
                <a:path extrusionOk="0" h="726" w="353">
                  <a:moveTo>
                    <a:pt x="230" y="0"/>
                  </a:moveTo>
                  <a:cubicBezTo>
                    <a:pt x="123" y="61"/>
                    <a:pt x="0" y="474"/>
                    <a:pt x="62" y="673"/>
                  </a:cubicBezTo>
                  <a:cubicBezTo>
                    <a:pt x="74" y="711"/>
                    <a:pt x="86" y="725"/>
                    <a:pt x="101" y="725"/>
                  </a:cubicBezTo>
                  <a:cubicBezTo>
                    <a:pt x="122" y="725"/>
                    <a:pt x="148" y="694"/>
                    <a:pt x="184" y="658"/>
                  </a:cubicBezTo>
                  <a:cubicBezTo>
                    <a:pt x="230" y="627"/>
                    <a:pt x="291" y="505"/>
                    <a:pt x="169" y="383"/>
                  </a:cubicBezTo>
                  <a:cubicBezTo>
                    <a:pt x="107" y="321"/>
                    <a:pt x="352" y="123"/>
                    <a:pt x="23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2"/>
            <p:cNvSpPr/>
            <p:nvPr/>
          </p:nvSpPr>
          <p:spPr>
            <a:xfrm>
              <a:off x="1931148" y="2504698"/>
              <a:ext cx="1070435" cy="1061473"/>
            </a:xfrm>
            <a:custGeom>
              <a:rect b="b" l="l" r="r" t="t"/>
              <a:pathLst>
                <a:path extrusionOk="0" h="50099" w="50522">
                  <a:moveTo>
                    <a:pt x="31555" y="1209"/>
                  </a:moveTo>
                  <a:cubicBezTo>
                    <a:pt x="31555" y="1209"/>
                    <a:pt x="31555" y="1209"/>
                    <a:pt x="31554" y="1209"/>
                  </a:cubicBezTo>
                  <a:lnTo>
                    <a:pt x="31554" y="1209"/>
                  </a:lnTo>
                  <a:cubicBezTo>
                    <a:pt x="31555" y="1209"/>
                    <a:pt x="31555" y="1209"/>
                    <a:pt x="31555" y="1209"/>
                  </a:cubicBezTo>
                  <a:close/>
                  <a:moveTo>
                    <a:pt x="15328" y="15945"/>
                  </a:moveTo>
                  <a:cubicBezTo>
                    <a:pt x="15389" y="15945"/>
                    <a:pt x="15455" y="15957"/>
                    <a:pt x="15525" y="15985"/>
                  </a:cubicBezTo>
                  <a:cubicBezTo>
                    <a:pt x="15740" y="16260"/>
                    <a:pt x="15434" y="16642"/>
                    <a:pt x="15724" y="16841"/>
                  </a:cubicBezTo>
                  <a:cubicBezTo>
                    <a:pt x="15683" y="16876"/>
                    <a:pt x="15650" y="16888"/>
                    <a:pt x="15623" y="16888"/>
                  </a:cubicBezTo>
                  <a:cubicBezTo>
                    <a:pt x="15559" y="16888"/>
                    <a:pt x="15521" y="16824"/>
                    <a:pt x="15469" y="16824"/>
                  </a:cubicBezTo>
                  <a:cubicBezTo>
                    <a:pt x="15442" y="16824"/>
                    <a:pt x="15412" y="16840"/>
                    <a:pt x="15372" y="16887"/>
                  </a:cubicBezTo>
                  <a:cubicBezTo>
                    <a:pt x="15510" y="16719"/>
                    <a:pt x="15250" y="16612"/>
                    <a:pt x="15128" y="16535"/>
                  </a:cubicBezTo>
                  <a:cubicBezTo>
                    <a:pt x="15128" y="16413"/>
                    <a:pt x="15219" y="16382"/>
                    <a:pt x="15174" y="16229"/>
                  </a:cubicBezTo>
                  <a:cubicBezTo>
                    <a:pt x="15168" y="16187"/>
                    <a:pt x="15128" y="16176"/>
                    <a:pt x="15076" y="16176"/>
                  </a:cubicBezTo>
                  <a:cubicBezTo>
                    <a:pt x="15017" y="16176"/>
                    <a:pt x="14942" y="16190"/>
                    <a:pt x="14880" y="16190"/>
                  </a:cubicBezTo>
                  <a:cubicBezTo>
                    <a:pt x="14859" y="16190"/>
                    <a:pt x="14839" y="16188"/>
                    <a:pt x="14822" y="16184"/>
                  </a:cubicBezTo>
                  <a:cubicBezTo>
                    <a:pt x="14963" y="16078"/>
                    <a:pt x="15122" y="15945"/>
                    <a:pt x="15328" y="15945"/>
                  </a:cubicBezTo>
                  <a:close/>
                  <a:moveTo>
                    <a:pt x="17086" y="18753"/>
                  </a:moveTo>
                  <a:lnTo>
                    <a:pt x="17086" y="18753"/>
                  </a:lnTo>
                  <a:cubicBezTo>
                    <a:pt x="17147" y="18799"/>
                    <a:pt x="16780" y="18845"/>
                    <a:pt x="16688" y="18906"/>
                  </a:cubicBezTo>
                  <a:cubicBezTo>
                    <a:pt x="16703" y="18738"/>
                    <a:pt x="16917" y="18769"/>
                    <a:pt x="17086" y="18753"/>
                  </a:cubicBezTo>
                  <a:close/>
                  <a:moveTo>
                    <a:pt x="16443" y="18447"/>
                  </a:moveTo>
                  <a:cubicBezTo>
                    <a:pt x="16611" y="18570"/>
                    <a:pt x="16550" y="18738"/>
                    <a:pt x="16581" y="18906"/>
                  </a:cubicBezTo>
                  <a:cubicBezTo>
                    <a:pt x="16536" y="18861"/>
                    <a:pt x="16504" y="18845"/>
                    <a:pt x="16478" y="18845"/>
                  </a:cubicBezTo>
                  <a:cubicBezTo>
                    <a:pt x="16409" y="18845"/>
                    <a:pt x="16377" y="18961"/>
                    <a:pt x="16218" y="18961"/>
                  </a:cubicBezTo>
                  <a:cubicBezTo>
                    <a:pt x="16194" y="18961"/>
                    <a:pt x="16167" y="18958"/>
                    <a:pt x="16137" y="18952"/>
                  </a:cubicBezTo>
                  <a:lnTo>
                    <a:pt x="16137" y="18952"/>
                  </a:lnTo>
                  <a:cubicBezTo>
                    <a:pt x="16153" y="19304"/>
                    <a:pt x="15938" y="19380"/>
                    <a:pt x="16076" y="19610"/>
                  </a:cubicBezTo>
                  <a:cubicBezTo>
                    <a:pt x="16089" y="19616"/>
                    <a:pt x="16101" y="19618"/>
                    <a:pt x="16111" y="19618"/>
                  </a:cubicBezTo>
                  <a:cubicBezTo>
                    <a:pt x="16181" y="19618"/>
                    <a:pt x="16204" y="19513"/>
                    <a:pt x="16216" y="19513"/>
                  </a:cubicBezTo>
                  <a:cubicBezTo>
                    <a:pt x="16221" y="19513"/>
                    <a:pt x="16224" y="19538"/>
                    <a:pt x="16229" y="19610"/>
                  </a:cubicBezTo>
                  <a:cubicBezTo>
                    <a:pt x="16237" y="19611"/>
                    <a:pt x="16244" y="19611"/>
                    <a:pt x="16252" y="19611"/>
                  </a:cubicBezTo>
                  <a:cubicBezTo>
                    <a:pt x="16365" y="19611"/>
                    <a:pt x="16357" y="19500"/>
                    <a:pt x="16443" y="19457"/>
                  </a:cubicBezTo>
                  <a:lnTo>
                    <a:pt x="16443" y="19457"/>
                  </a:lnTo>
                  <a:cubicBezTo>
                    <a:pt x="16518" y="19502"/>
                    <a:pt x="16476" y="19809"/>
                    <a:pt x="16345" y="19809"/>
                  </a:cubicBezTo>
                  <a:cubicBezTo>
                    <a:pt x="16342" y="19809"/>
                    <a:pt x="16339" y="19809"/>
                    <a:pt x="16336" y="19809"/>
                  </a:cubicBezTo>
                  <a:lnTo>
                    <a:pt x="16336" y="19809"/>
                  </a:lnTo>
                  <a:cubicBezTo>
                    <a:pt x="16305" y="19962"/>
                    <a:pt x="16504" y="19870"/>
                    <a:pt x="16443" y="20069"/>
                  </a:cubicBezTo>
                  <a:cubicBezTo>
                    <a:pt x="16450" y="20069"/>
                    <a:pt x="16457" y="20069"/>
                    <a:pt x="16464" y="20069"/>
                  </a:cubicBezTo>
                  <a:cubicBezTo>
                    <a:pt x="16718" y="20069"/>
                    <a:pt x="16709" y="19793"/>
                    <a:pt x="16933" y="19763"/>
                  </a:cubicBezTo>
                  <a:lnTo>
                    <a:pt x="16933" y="19763"/>
                  </a:lnTo>
                  <a:cubicBezTo>
                    <a:pt x="16887" y="19992"/>
                    <a:pt x="16734" y="20115"/>
                    <a:pt x="16489" y="20160"/>
                  </a:cubicBezTo>
                  <a:cubicBezTo>
                    <a:pt x="16474" y="20252"/>
                    <a:pt x="16520" y="20268"/>
                    <a:pt x="16581" y="20268"/>
                  </a:cubicBezTo>
                  <a:cubicBezTo>
                    <a:pt x="16305" y="20329"/>
                    <a:pt x="16321" y="20681"/>
                    <a:pt x="16076" y="20772"/>
                  </a:cubicBezTo>
                  <a:cubicBezTo>
                    <a:pt x="16231" y="21068"/>
                    <a:pt x="16023" y="21532"/>
                    <a:pt x="15786" y="21532"/>
                  </a:cubicBezTo>
                  <a:cubicBezTo>
                    <a:pt x="15765" y="21532"/>
                    <a:pt x="15745" y="21529"/>
                    <a:pt x="15724" y="21522"/>
                  </a:cubicBezTo>
                  <a:cubicBezTo>
                    <a:pt x="16000" y="21369"/>
                    <a:pt x="15984" y="21048"/>
                    <a:pt x="15938" y="20665"/>
                  </a:cubicBezTo>
                  <a:cubicBezTo>
                    <a:pt x="16214" y="20604"/>
                    <a:pt x="16122" y="20176"/>
                    <a:pt x="16137" y="19870"/>
                  </a:cubicBezTo>
                  <a:cubicBezTo>
                    <a:pt x="15724" y="19809"/>
                    <a:pt x="15831" y="19350"/>
                    <a:pt x="15785" y="19059"/>
                  </a:cubicBezTo>
                  <a:lnTo>
                    <a:pt x="15785" y="19059"/>
                  </a:lnTo>
                  <a:cubicBezTo>
                    <a:pt x="15752" y="19065"/>
                    <a:pt x="15722" y="19067"/>
                    <a:pt x="15695" y="19067"/>
                  </a:cubicBezTo>
                  <a:cubicBezTo>
                    <a:pt x="15569" y="19067"/>
                    <a:pt x="15496" y="19015"/>
                    <a:pt x="15434" y="18952"/>
                  </a:cubicBezTo>
                  <a:cubicBezTo>
                    <a:pt x="15502" y="18856"/>
                    <a:pt x="15472" y="18637"/>
                    <a:pt x="15653" y="18637"/>
                  </a:cubicBezTo>
                  <a:cubicBezTo>
                    <a:pt x="15674" y="18637"/>
                    <a:pt x="15697" y="18640"/>
                    <a:pt x="15724" y="18646"/>
                  </a:cubicBezTo>
                  <a:cubicBezTo>
                    <a:pt x="15663" y="18845"/>
                    <a:pt x="15862" y="18753"/>
                    <a:pt x="15831" y="18906"/>
                  </a:cubicBezTo>
                  <a:cubicBezTo>
                    <a:pt x="16000" y="18814"/>
                    <a:pt x="15740" y="18723"/>
                    <a:pt x="15785" y="18600"/>
                  </a:cubicBezTo>
                  <a:cubicBezTo>
                    <a:pt x="15831" y="18554"/>
                    <a:pt x="15969" y="18585"/>
                    <a:pt x="15938" y="18447"/>
                  </a:cubicBezTo>
                  <a:lnTo>
                    <a:pt x="15938" y="18447"/>
                  </a:lnTo>
                  <a:cubicBezTo>
                    <a:pt x="16000" y="18524"/>
                    <a:pt x="16107" y="18585"/>
                    <a:pt x="16137" y="18707"/>
                  </a:cubicBezTo>
                  <a:cubicBezTo>
                    <a:pt x="16275" y="18661"/>
                    <a:pt x="16397" y="18585"/>
                    <a:pt x="16443" y="18447"/>
                  </a:cubicBezTo>
                  <a:close/>
                  <a:moveTo>
                    <a:pt x="35287" y="1"/>
                  </a:moveTo>
                  <a:cubicBezTo>
                    <a:pt x="35296" y="69"/>
                    <a:pt x="35271" y="99"/>
                    <a:pt x="35234" y="99"/>
                  </a:cubicBezTo>
                  <a:cubicBezTo>
                    <a:pt x="35205" y="99"/>
                    <a:pt x="35168" y="80"/>
                    <a:pt x="35134" y="47"/>
                  </a:cubicBezTo>
                  <a:cubicBezTo>
                    <a:pt x="35104" y="154"/>
                    <a:pt x="34981" y="123"/>
                    <a:pt x="34890" y="200"/>
                  </a:cubicBezTo>
                  <a:cubicBezTo>
                    <a:pt x="34783" y="246"/>
                    <a:pt x="34783" y="291"/>
                    <a:pt x="34737" y="399"/>
                  </a:cubicBezTo>
                  <a:cubicBezTo>
                    <a:pt x="34706" y="444"/>
                    <a:pt x="34676" y="444"/>
                    <a:pt x="34676" y="506"/>
                  </a:cubicBezTo>
                  <a:cubicBezTo>
                    <a:pt x="34676" y="582"/>
                    <a:pt x="34783" y="597"/>
                    <a:pt x="34783" y="597"/>
                  </a:cubicBezTo>
                  <a:cubicBezTo>
                    <a:pt x="34806" y="785"/>
                    <a:pt x="34596" y="1026"/>
                    <a:pt x="34401" y="1026"/>
                  </a:cubicBezTo>
                  <a:cubicBezTo>
                    <a:pt x="34341" y="1026"/>
                    <a:pt x="34282" y="1003"/>
                    <a:pt x="34232" y="949"/>
                  </a:cubicBezTo>
                  <a:cubicBezTo>
                    <a:pt x="34106" y="1075"/>
                    <a:pt x="34077" y="1112"/>
                    <a:pt x="34040" y="1112"/>
                  </a:cubicBezTo>
                  <a:cubicBezTo>
                    <a:pt x="34004" y="1112"/>
                    <a:pt x="33960" y="1079"/>
                    <a:pt x="33819" y="1056"/>
                  </a:cubicBezTo>
                  <a:cubicBezTo>
                    <a:pt x="33812" y="1055"/>
                    <a:pt x="33804" y="1055"/>
                    <a:pt x="33794" y="1055"/>
                  </a:cubicBezTo>
                  <a:cubicBezTo>
                    <a:pt x="33673" y="1055"/>
                    <a:pt x="33343" y="1142"/>
                    <a:pt x="33314" y="1255"/>
                  </a:cubicBezTo>
                  <a:cubicBezTo>
                    <a:pt x="33253" y="1209"/>
                    <a:pt x="33115" y="1209"/>
                    <a:pt x="33008" y="1209"/>
                  </a:cubicBezTo>
                  <a:cubicBezTo>
                    <a:pt x="32962" y="1209"/>
                    <a:pt x="32871" y="949"/>
                    <a:pt x="32840" y="949"/>
                  </a:cubicBezTo>
                  <a:cubicBezTo>
                    <a:pt x="32754" y="949"/>
                    <a:pt x="32620" y="753"/>
                    <a:pt x="32483" y="753"/>
                  </a:cubicBezTo>
                  <a:cubicBezTo>
                    <a:pt x="32449" y="753"/>
                    <a:pt x="32415" y="766"/>
                    <a:pt x="32381" y="796"/>
                  </a:cubicBezTo>
                  <a:cubicBezTo>
                    <a:pt x="32381" y="796"/>
                    <a:pt x="32320" y="735"/>
                    <a:pt x="32259" y="704"/>
                  </a:cubicBezTo>
                  <a:cubicBezTo>
                    <a:pt x="32228" y="750"/>
                    <a:pt x="32182" y="811"/>
                    <a:pt x="32167" y="857"/>
                  </a:cubicBezTo>
                  <a:cubicBezTo>
                    <a:pt x="32259" y="857"/>
                    <a:pt x="32305" y="919"/>
                    <a:pt x="32305" y="919"/>
                  </a:cubicBezTo>
                  <a:cubicBezTo>
                    <a:pt x="32259" y="964"/>
                    <a:pt x="32244" y="980"/>
                    <a:pt x="32167" y="1010"/>
                  </a:cubicBezTo>
                  <a:cubicBezTo>
                    <a:pt x="32126" y="1010"/>
                    <a:pt x="32079" y="997"/>
                    <a:pt x="32042" y="997"/>
                  </a:cubicBezTo>
                  <a:cubicBezTo>
                    <a:pt x="32024" y="997"/>
                    <a:pt x="32009" y="1000"/>
                    <a:pt x="31999" y="1010"/>
                  </a:cubicBezTo>
                  <a:cubicBezTo>
                    <a:pt x="31968" y="1026"/>
                    <a:pt x="32060" y="1163"/>
                    <a:pt x="31907" y="1209"/>
                  </a:cubicBezTo>
                  <a:cubicBezTo>
                    <a:pt x="31892" y="1163"/>
                    <a:pt x="31876" y="1148"/>
                    <a:pt x="31861" y="1102"/>
                  </a:cubicBezTo>
                  <a:cubicBezTo>
                    <a:pt x="31769" y="1117"/>
                    <a:pt x="31739" y="1163"/>
                    <a:pt x="31678" y="1240"/>
                  </a:cubicBezTo>
                  <a:cubicBezTo>
                    <a:pt x="31662" y="1255"/>
                    <a:pt x="31646" y="1261"/>
                    <a:pt x="31630" y="1261"/>
                  </a:cubicBezTo>
                  <a:cubicBezTo>
                    <a:pt x="31585" y="1261"/>
                    <a:pt x="31546" y="1212"/>
                    <a:pt x="31554" y="1209"/>
                  </a:cubicBezTo>
                  <a:lnTo>
                    <a:pt x="31554" y="1209"/>
                  </a:lnTo>
                  <a:cubicBezTo>
                    <a:pt x="31432" y="1225"/>
                    <a:pt x="31326" y="1301"/>
                    <a:pt x="31203" y="1362"/>
                  </a:cubicBezTo>
                  <a:cubicBezTo>
                    <a:pt x="31203" y="1362"/>
                    <a:pt x="31176" y="1355"/>
                    <a:pt x="31131" y="1355"/>
                  </a:cubicBezTo>
                  <a:cubicBezTo>
                    <a:pt x="31108" y="1355"/>
                    <a:pt x="31081" y="1357"/>
                    <a:pt x="31050" y="1362"/>
                  </a:cubicBezTo>
                  <a:cubicBezTo>
                    <a:pt x="31103" y="1435"/>
                    <a:pt x="31098" y="1515"/>
                    <a:pt x="31046" y="1515"/>
                  </a:cubicBezTo>
                  <a:cubicBezTo>
                    <a:pt x="31022" y="1515"/>
                    <a:pt x="30987" y="1498"/>
                    <a:pt x="30943" y="1454"/>
                  </a:cubicBezTo>
                  <a:cubicBezTo>
                    <a:pt x="30910" y="1487"/>
                    <a:pt x="30876" y="1512"/>
                    <a:pt x="30850" y="1512"/>
                  </a:cubicBezTo>
                  <a:cubicBezTo>
                    <a:pt x="30829" y="1512"/>
                    <a:pt x="30813" y="1495"/>
                    <a:pt x="30806" y="1454"/>
                  </a:cubicBezTo>
                  <a:cubicBezTo>
                    <a:pt x="30561" y="1576"/>
                    <a:pt x="30347" y="1607"/>
                    <a:pt x="30117" y="1729"/>
                  </a:cubicBezTo>
                  <a:cubicBezTo>
                    <a:pt x="30026" y="1775"/>
                    <a:pt x="29934" y="1821"/>
                    <a:pt x="29873" y="1882"/>
                  </a:cubicBezTo>
                  <a:cubicBezTo>
                    <a:pt x="29812" y="1928"/>
                    <a:pt x="29766" y="1882"/>
                    <a:pt x="29720" y="1943"/>
                  </a:cubicBezTo>
                  <a:cubicBezTo>
                    <a:pt x="29659" y="1989"/>
                    <a:pt x="29781" y="2035"/>
                    <a:pt x="29720" y="2081"/>
                  </a:cubicBezTo>
                  <a:cubicBezTo>
                    <a:pt x="29707" y="2094"/>
                    <a:pt x="29690" y="2098"/>
                    <a:pt x="29670" y="2098"/>
                  </a:cubicBezTo>
                  <a:cubicBezTo>
                    <a:pt x="29618" y="2098"/>
                    <a:pt x="29546" y="2066"/>
                    <a:pt x="29490" y="2066"/>
                  </a:cubicBezTo>
                  <a:cubicBezTo>
                    <a:pt x="29337" y="2066"/>
                    <a:pt x="29291" y="1913"/>
                    <a:pt x="29230" y="1913"/>
                  </a:cubicBezTo>
                  <a:cubicBezTo>
                    <a:pt x="29129" y="1913"/>
                    <a:pt x="29077" y="1713"/>
                    <a:pt x="28971" y="1713"/>
                  </a:cubicBezTo>
                  <a:cubicBezTo>
                    <a:pt x="28933" y="1713"/>
                    <a:pt x="28889" y="1738"/>
                    <a:pt x="28833" y="1806"/>
                  </a:cubicBezTo>
                  <a:cubicBezTo>
                    <a:pt x="28771" y="1714"/>
                    <a:pt x="28680" y="1714"/>
                    <a:pt x="28634" y="1653"/>
                  </a:cubicBezTo>
                  <a:cubicBezTo>
                    <a:pt x="28557" y="1576"/>
                    <a:pt x="28573" y="1500"/>
                    <a:pt x="28481" y="1454"/>
                  </a:cubicBezTo>
                  <a:cubicBezTo>
                    <a:pt x="28465" y="1454"/>
                    <a:pt x="28313" y="1485"/>
                    <a:pt x="28282" y="1515"/>
                  </a:cubicBezTo>
                  <a:cubicBezTo>
                    <a:pt x="28251" y="1530"/>
                    <a:pt x="28297" y="1637"/>
                    <a:pt x="28251" y="1683"/>
                  </a:cubicBezTo>
                  <a:cubicBezTo>
                    <a:pt x="28190" y="1745"/>
                    <a:pt x="28205" y="1745"/>
                    <a:pt x="28175" y="1806"/>
                  </a:cubicBezTo>
                  <a:cubicBezTo>
                    <a:pt x="28119" y="1765"/>
                    <a:pt x="28078" y="1749"/>
                    <a:pt x="28047" y="1749"/>
                  </a:cubicBezTo>
                  <a:cubicBezTo>
                    <a:pt x="27926" y="1749"/>
                    <a:pt x="27957" y="1996"/>
                    <a:pt x="27823" y="2020"/>
                  </a:cubicBezTo>
                  <a:cubicBezTo>
                    <a:pt x="27900" y="2096"/>
                    <a:pt x="27762" y="2372"/>
                    <a:pt x="27731" y="2418"/>
                  </a:cubicBezTo>
                  <a:cubicBezTo>
                    <a:pt x="27689" y="2381"/>
                    <a:pt x="27650" y="2366"/>
                    <a:pt x="27615" y="2366"/>
                  </a:cubicBezTo>
                  <a:cubicBezTo>
                    <a:pt x="27459" y="2366"/>
                    <a:pt x="27391" y="2662"/>
                    <a:pt x="27578" y="2662"/>
                  </a:cubicBezTo>
                  <a:cubicBezTo>
                    <a:pt x="27425" y="2815"/>
                    <a:pt x="27364" y="2800"/>
                    <a:pt x="27364" y="3045"/>
                  </a:cubicBezTo>
                  <a:cubicBezTo>
                    <a:pt x="27364" y="3136"/>
                    <a:pt x="27150" y="3243"/>
                    <a:pt x="27074" y="3274"/>
                  </a:cubicBezTo>
                  <a:cubicBezTo>
                    <a:pt x="26977" y="3309"/>
                    <a:pt x="26884" y="3324"/>
                    <a:pt x="26791" y="3324"/>
                  </a:cubicBezTo>
                  <a:cubicBezTo>
                    <a:pt x="26677" y="3324"/>
                    <a:pt x="26564" y="3301"/>
                    <a:pt x="26446" y="3259"/>
                  </a:cubicBezTo>
                  <a:cubicBezTo>
                    <a:pt x="26355" y="3213"/>
                    <a:pt x="26309" y="3106"/>
                    <a:pt x="26217" y="3075"/>
                  </a:cubicBezTo>
                  <a:cubicBezTo>
                    <a:pt x="26177" y="3058"/>
                    <a:pt x="26139" y="3056"/>
                    <a:pt x="26101" y="3056"/>
                  </a:cubicBezTo>
                  <a:cubicBezTo>
                    <a:pt x="26089" y="3056"/>
                    <a:pt x="26077" y="3056"/>
                    <a:pt x="26064" y="3056"/>
                  </a:cubicBezTo>
                  <a:cubicBezTo>
                    <a:pt x="26014" y="3056"/>
                    <a:pt x="25965" y="3052"/>
                    <a:pt x="25911" y="3014"/>
                  </a:cubicBezTo>
                  <a:cubicBezTo>
                    <a:pt x="25871" y="3042"/>
                    <a:pt x="25834" y="3052"/>
                    <a:pt x="25797" y="3052"/>
                  </a:cubicBezTo>
                  <a:cubicBezTo>
                    <a:pt x="25693" y="3052"/>
                    <a:pt x="25596" y="2968"/>
                    <a:pt x="25483" y="2968"/>
                  </a:cubicBezTo>
                  <a:cubicBezTo>
                    <a:pt x="25329" y="2968"/>
                    <a:pt x="25207" y="2858"/>
                    <a:pt x="25060" y="2858"/>
                  </a:cubicBezTo>
                  <a:cubicBezTo>
                    <a:pt x="25002" y="2858"/>
                    <a:pt x="24940" y="2875"/>
                    <a:pt x="24871" y="2922"/>
                  </a:cubicBezTo>
                  <a:cubicBezTo>
                    <a:pt x="24775" y="2981"/>
                    <a:pt x="24680" y="3005"/>
                    <a:pt x="24579" y="3005"/>
                  </a:cubicBezTo>
                  <a:cubicBezTo>
                    <a:pt x="24470" y="3005"/>
                    <a:pt x="24356" y="2977"/>
                    <a:pt x="24229" y="2938"/>
                  </a:cubicBezTo>
                  <a:cubicBezTo>
                    <a:pt x="24137" y="2907"/>
                    <a:pt x="24137" y="2769"/>
                    <a:pt x="24045" y="2769"/>
                  </a:cubicBezTo>
                  <a:cubicBezTo>
                    <a:pt x="23929" y="2769"/>
                    <a:pt x="23878" y="2890"/>
                    <a:pt x="23763" y="2890"/>
                  </a:cubicBezTo>
                  <a:cubicBezTo>
                    <a:pt x="23742" y="2890"/>
                    <a:pt x="23719" y="2886"/>
                    <a:pt x="23693" y="2876"/>
                  </a:cubicBezTo>
                  <a:cubicBezTo>
                    <a:pt x="23586" y="2831"/>
                    <a:pt x="23510" y="2632"/>
                    <a:pt x="23387" y="2570"/>
                  </a:cubicBezTo>
                  <a:cubicBezTo>
                    <a:pt x="23300" y="2522"/>
                    <a:pt x="23127" y="2492"/>
                    <a:pt x="22977" y="2492"/>
                  </a:cubicBezTo>
                  <a:cubicBezTo>
                    <a:pt x="22890" y="2492"/>
                    <a:pt x="22811" y="2502"/>
                    <a:pt x="22760" y="2525"/>
                  </a:cubicBezTo>
                  <a:cubicBezTo>
                    <a:pt x="22725" y="2542"/>
                    <a:pt x="22700" y="2548"/>
                    <a:pt x="22680" y="2548"/>
                  </a:cubicBezTo>
                  <a:cubicBezTo>
                    <a:pt x="22629" y="2548"/>
                    <a:pt x="22607" y="2509"/>
                    <a:pt x="22531" y="2509"/>
                  </a:cubicBezTo>
                  <a:cubicBezTo>
                    <a:pt x="22445" y="2522"/>
                    <a:pt x="22349" y="2583"/>
                    <a:pt x="22251" y="2583"/>
                  </a:cubicBezTo>
                  <a:cubicBezTo>
                    <a:pt x="22227" y="2583"/>
                    <a:pt x="22203" y="2580"/>
                    <a:pt x="22179" y="2570"/>
                  </a:cubicBezTo>
                  <a:cubicBezTo>
                    <a:pt x="22026" y="2509"/>
                    <a:pt x="21888" y="2265"/>
                    <a:pt x="21781" y="2219"/>
                  </a:cubicBezTo>
                  <a:cubicBezTo>
                    <a:pt x="21950" y="2050"/>
                    <a:pt x="21552" y="1561"/>
                    <a:pt x="21353" y="1561"/>
                  </a:cubicBezTo>
                  <a:cubicBezTo>
                    <a:pt x="21231" y="1561"/>
                    <a:pt x="21169" y="1377"/>
                    <a:pt x="21062" y="1316"/>
                  </a:cubicBezTo>
                  <a:cubicBezTo>
                    <a:pt x="20940" y="1240"/>
                    <a:pt x="20741" y="1087"/>
                    <a:pt x="20619" y="1056"/>
                  </a:cubicBezTo>
                  <a:cubicBezTo>
                    <a:pt x="20575" y="1064"/>
                    <a:pt x="20538" y="1067"/>
                    <a:pt x="20508" y="1067"/>
                  </a:cubicBezTo>
                  <a:cubicBezTo>
                    <a:pt x="20284" y="1067"/>
                    <a:pt x="20383" y="885"/>
                    <a:pt x="20221" y="750"/>
                  </a:cubicBezTo>
                  <a:cubicBezTo>
                    <a:pt x="20160" y="704"/>
                    <a:pt x="19946" y="674"/>
                    <a:pt x="19854" y="659"/>
                  </a:cubicBezTo>
                  <a:cubicBezTo>
                    <a:pt x="19813" y="648"/>
                    <a:pt x="19784" y="645"/>
                    <a:pt x="19760" y="645"/>
                  </a:cubicBezTo>
                  <a:cubicBezTo>
                    <a:pt x="19711" y="645"/>
                    <a:pt x="19681" y="659"/>
                    <a:pt x="19609" y="659"/>
                  </a:cubicBezTo>
                  <a:cubicBezTo>
                    <a:pt x="19518" y="643"/>
                    <a:pt x="19439" y="633"/>
                    <a:pt x="19367" y="633"/>
                  </a:cubicBezTo>
                  <a:cubicBezTo>
                    <a:pt x="19224" y="633"/>
                    <a:pt x="19105" y="674"/>
                    <a:pt x="18952" y="796"/>
                  </a:cubicBezTo>
                  <a:cubicBezTo>
                    <a:pt x="18860" y="873"/>
                    <a:pt x="18707" y="903"/>
                    <a:pt x="18646" y="949"/>
                  </a:cubicBezTo>
                  <a:cubicBezTo>
                    <a:pt x="18615" y="980"/>
                    <a:pt x="18569" y="980"/>
                    <a:pt x="18554" y="1010"/>
                  </a:cubicBezTo>
                  <a:cubicBezTo>
                    <a:pt x="18523" y="1026"/>
                    <a:pt x="18569" y="1117"/>
                    <a:pt x="18493" y="1163"/>
                  </a:cubicBezTo>
                  <a:cubicBezTo>
                    <a:pt x="18355" y="1240"/>
                    <a:pt x="18324" y="1133"/>
                    <a:pt x="18172" y="1286"/>
                  </a:cubicBezTo>
                  <a:cubicBezTo>
                    <a:pt x="18110" y="1347"/>
                    <a:pt x="18049" y="1500"/>
                    <a:pt x="18003" y="1576"/>
                  </a:cubicBezTo>
                  <a:cubicBezTo>
                    <a:pt x="17942" y="1729"/>
                    <a:pt x="17789" y="1897"/>
                    <a:pt x="17697" y="2020"/>
                  </a:cubicBezTo>
                  <a:cubicBezTo>
                    <a:pt x="17529" y="2203"/>
                    <a:pt x="17468" y="2356"/>
                    <a:pt x="17346" y="2601"/>
                  </a:cubicBezTo>
                  <a:cubicBezTo>
                    <a:pt x="17330" y="2647"/>
                    <a:pt x="17101" y="2723"/>
                    <a:pt x="17040" y="2723"/>
                  </a:cubicBezTo>
                  <a:cubicBezTo>
                    <a:pt x="16958" y="2723"/>
                    <a:pt x="16922" y="2711"/>
                    <a:pt x="16892" y="2711"/>
                  </a:cubicBezTo>
                  <a:cubicBezTo>
                    <a:pt x="16855" y="2711"/>
                    <a:pt x="16827" y="2730"/>
                    <a:pt x="16734" y="2815"/>
                  </a:cubicBezTo>
                  <a:cubicBezTo>
                    <a:pt x="16948" y="3014"/>
                    <a:pt x="17055" y="3396"/>
                    <a:pt x="17040" y="3672"/>
                  </a:cubicBezTo>
                  <a:cubicBezTo>
                    <a:pt x="17040" y="3779"/>
                    <a:pt x="16963" y="3840"/>
                    <a:pt x="16933" y="3932"/>
                  </a:cubicBezTo>
                  <a:cubicBezTo>
                    <a:pt x="16917" y="4039"/>
                    <a:pt x="16963" y="4146"/>
                    <a:pt x="16902" y="4253"/>
                  </a:cubicBezTo>
                  <a:cubicBezTo>
                    <a:pt x="16795" y="4452"/>
                    <a:pt x="17162" y="4651"/>
                    <a:pt x="17009" y="4834"/>
                  </a:cubicBezTo>
                  <a:cubicBezTo>
                    <a:pt x="17116" y="4911"/>
                    <a:pt x="17009" y="5002"/>
                    <a:pt x="16994" y="5094"/>
                  </a:cubicBezTo>
                  <a:cubicBezTo>
                    <a:pt x="16994" y="5171"/>
                    <a:pt x="17024" y="5125"/>
                    <a:pt x="17040" y="5186"/>
                  </a:cubicBezTo>
                  <a:cubicBezTo>
                    <a:pt x="17040" y="5217"/>
                    <a:pt x="16978" y="5263"/>
                    <a:pt x="16994" y="5293"/>
                  </a:cubicBezTo>
                  <a:cubicBezTo>
                    <a:pt x="17024" y="5553"/>
                    <a:pt x="17131" y="5997"/>
                    <a:pt x="16780" y="6088"/>
                  </a:cubicBezTo>
                  <a:cubicBezTo>
                    <a:pt x="16688" y="6119"/>
                    <a:pt x="16734" y="6257"/>
                    <a:pt x="16657" y="6318"/>
                  </a:cubicBezTo>
                  <a:cubicBezTo>
                    <a:pt x="16535" y="6440"/>
                    <a:pt x="16489" y="6578"/>
                    <a:pt x="16413" y="6746"/>
                  </a:cubicBezTo>
                  <a:cubicBezTo>
                    <a:pt x="16351" y="6869"/>
                    <a:pt x="16382" y="7006"/>
                    <a:pt x="16321" y="7129"/>
                  </a:cubicBezTo>
                  <a:cubicBezTo>
                    <a:pt x="16275" y="7220"/>
                    <a:pt x="16183" y="7434"/>
                    <a:pt x="16183" y="7480"/>
                  </a:cubicBezTo>
                  <a:cubicBezTo>
                    <a:pt x="16183" y="7572"/>
                    <a:pt x="15984" y="7557"/>
                    <a:pt x="15984" y="7740"/>
                  </a:cubicBezTo>
                  <a:cubicBezTo>
                    <a:pt x="15984" y="7817"/>
                    <a:pt x="15831" y="7985"/>
                    <a:pt x="15785" y="8062"/>
                  </a:cubicBezTo>
                  <a:cubicBezTo>
                    <a:pt x="15663" y="8184"/>
                    <a:pt x="15571" y="8291"/>
                    <a:pt x="15571" y="8459"/>
                  </a:cubicBezTo>
                  <a:cubicBezTo>
                    <a:pt x="15571" y="8628"/>
                    <a:pt x="15464" y="8811"/>
                    <a:pt x="15571" y="8964"/>
                  </a:cubicBezTo>
                  <a:cubicBezTo>
                    <a:pt x="15602" y="9086"/>
                    <a:pt x="15525" y="9148"/>
                    <a:pt x="15525" y="9255"/>
                  </a:cubicBezTo>
                  <a:lnTo>
                    <a:pt x="15525" y="9867"/>
                  </a:lnTo>
                  <a:cubicBezTo>
                    <a:pt x="15525" y="10172"/>
                    <a:pt x="15434" y="10402"/>
                    <a:pt x="15327" y="10677"/>
                  </a:cubicBezTo>
                  <a:cubicBezTo>
                    <a:pt x="15174" y="10815"/>
                    <a:pt x="15311" y="11105"/>
                    <a:pt x="15143" y="11258"/>
                  </a:cubicBezTo>
                  <a:cubicBezTo>
                    <a:pt x="15005" y="11396"/>
                    <a:pt x="14975" y="11625"/>
                    <a:pt x="15036" y="11824"/>
                  </a:cubicBezTo>
                  <a:cubicBezTo>
                    <a:pt x="15143" y="12253"/>
                    <a:pt x="14914" y="12711"/>
                    <a:pt x="15281" y="13048"/>
                  </a:cubicBezTo>
                  <a:cubicBezTo>
                    <a:pt x="15174" y="13140"/>
                    <a:pt x="15265" y="13247"/>
                    <a:pt x="15219" y="13354"/>
                  </a:cubicBezTo>
                  <a:cubicBezTo>
                    <a:pt x="15174" y="13476"/>
                    <a:pt x="14990" y="13553"/>
                    <a:pt x="14929" y="13660"/>
                  </a:cubicBezTo>
                  <a:cubicBezTo>
                    <a:pt x="14791" y="13843"/>
                    <a:pt x="14806" y="14088"/>
                    <a:pt x="14715" y="14256"/>
                  </a:cubicBezTo>
                  <a:cubicBezTo>
                    <a:pt x="14562" y="14562"/>
                    <a:pt x="14562" y="14792"/>
                    <a:pt x="14623" y="15113"/>
                  </a:cubicBezTo>
                  <a:cubicBezTo>
                    <a:pt x="14669" y="15342"/>
                    <a:pt x="14638" y="15709"/>
                    <a:pt x="14439" y="15893"/>
                  </a:cubicBezTo>
                  <a:cubicBezTo>
                    <a:pt x="13996" y="16337"/>
                    <a:pt x="13782" y="16902"/>
                    <a:pt x="13139" y="17025"/>
                  </a:cubicBezTo>
                  <a:cubicBezTo>
                    <a:pt x="13093" y="17040"/>
                    <a:pt x="13048" y="17071"/>
                    <a:pt x="13002" y="17086"/>
                  </a:cubicBezTo>
                  <a:cubicBezTo>
                    <a:pt x="12956" y="17101"/>
                    <a:pt x="12849" y="17163"/>
                    <a:pt x="12803" y="17178"/>
                  </a:cubicBezTo>
                  <a:cubicBezTo>
                    <a:pt x="12696" y="17254"/>
                    <a:pt x="12604" y="17361"/>
                    <a:pt x="12497" y="17438"/>
                  </a:cubicBezTo>
                  <a:cubicBezTo>
                    <a:pt x="12267" y="17621"/>
                    <a:pt x="12130" y="17836"/>
                    <a:pt x="11992" y="18096"/>
                  </a:cubicBezTo>
                  <a:cubicBezTo>
                    <a:pt x="11732" y="18646"/>
                    <a:pt x="11518" y="19120"/>
                    <a:pt x="11090" y="19549"/>
                  </a:cubicBezTo>
                  <a:cubicBezTo>
                    <a:pt x="10983" y="19579"/>
                    <a:pt x="10998" y="19671"/>
                    <a:pt x="10921" y="19717"/>
                  </a:cubicBezTo>
                  <a:cubicBezTo>
                    <a:pt x="10845" y="19778"/>
                    <a:pt x="10723" y="19809"/>
                    <a:pt x="10661" y="19885"/>
                  </a:cubicBezTo>
                  <a:cubicBezTo>
                    <a:pt x="10493" y="20053"/>
                    <a:pt x="10493" y="20359"/>
                    <a:pt x="10539" y="20619"/>
                  </a:cubicBezTo>
                  <a:cubicBezTo>
                    <a:pt x="10570" y="20788"/>
                    <a:pt x="10723" y="21078"/>
                    <a:pt x="10692" y="21262"/>
                  </a:cubicBezTo>
                  <a:cubicBezTo>
                    <a:pt x="10661" y="21445"/>
                    <a:pt x="10539" y="21583"/>
                    <a:pt x="10539" y="21797"/>
                  </a:cubicBezTo>
                  <a:lnTo>
                    <a:pt x="10539" y="22669"/>
                  </a:lnTo>
                  <a:cubicBezTo>
                    <a:pt x="10539" y="22700"/>
                    <a:pt x="10585" y="22700"/>
                    <a:pt x="10585" y="22730"/>
                  </a:cubicBezTo>
                  <a:cubicBezTo>
                    <a:pt x="10585" y="22761"/>
                    <a:pt x="10539" y="22807"/>
                    <a:pt x="10539" y="22852"/>
                  </a:cubicBezTo>
                  <a:cubicBezTo>
                    <a:pt x="10539" y="22960"/>
                    <a:pt x="10692" y="22975"/>
                    <a:pt x="10631" y="23097"/>
                  </a:cubicBezTo>
                  <a:cubicBezTo>
                    <a:pt x="10539" y="23281"/>
                    <a:pt x="10463" y="23418"/>
                    <a:pt x="10386" y="23587"/>
                  </a:cubicBezTo>
                  <a:cubicBezTo>
                    <a:pt x="10340" y="23678"/>
                    <a:pt x="10279" y="23740"/>
                    <a:pt x="10203" y="23816"/>
                  </a:cubicBezTo>
                  <a:cubicBezTo>
                    <a:pt x="10111" y="23908"/>
                    <a:pt x="10157" y="24046"/>
                    <a:pt x="10034" y="24137"/>
                  </a:cubicBezTo>
                  <a:cubicBezTo>
                    <a:pt x="9942" y="24229"/>
                    <a:pt x="10004" y="24321"/>
                    <a:pt x="9912" y="24413"/>
                  </a:cubicBezTo>
                  <a:cubicBezTo>
                    <a:pt x="9835" y="24489"/>
                    <a:pt x="9835" y="24627"/>
                    <a:pt x="9774" y="24688"/>
                  </a:cubicBezTo>
                  <a:cubicBezTo>
                    <a:pt x="9705" y="24780"/>
                    <a:pt x="9602" y="24787"/>
                    <a:pt x="9493" y="24787"/>
                  </a:cubicBezTo>
                  <a:cubicBezTo>
                    <a:pt x="9471" y="24787"/>
                    <a:pt x="9449" y="24787"/>
                    <a:pt x="9427" y="24787"/>
                  </a:cubicBezTo>
                  <a:cubicBezTo>
                    <a:pt x="9339" y="24787"/>
                    <a:pt x="9251" y="24792"/>
                    <a:pt x="9178" y="24841"/>
                  </a:cubicBezTo>
                  <a:cubicBezTo>
                    <a:pt x="9086" y="24872"/>
                    <a:pt x="8933" y="24887"/>
                    <a:pt x="8872" y="24948"/>
                  </a:cubicBezTo>
                  <a:cubicBezTo>
                    <a:pt x="8765" y="25040"/>
                    <a:pt x="8811" y="25132"/>
                    <a:pt x="8704" y="25193"/>
                  </a:cubicBezTo>
                  <a:cubicBezTo>
                    <a:pt x="8566" y="25254"/>
                    <a:pt x="8749" y="25590"/>
                    <a:pt x="8474" y="25652"/>
                  </a:cubicBezTo>
                  <a:cubicBezTo>
                    <a:pt x="8471" y="25653"/>
                    <a:pt x="8467" y="25653"/>
                    <a:pt x="8463" y="25653"/>
                  </a:cubicBezTo>
                  <a:cubicBezTo>
                    <a:pt x="8422" y="25653"/>
                    <a:pt x="8355" y="25599"/>
                    <a:pt x="8284" y="25599"/>
                  </a:cubicBezTo>
                  <a:cubicBezTo>
                    <a:pt x="8271" y="25599"/>
                    <a:pt x="8258" y="25601"/>
                    <a:pt x="8245" y="25606"/>
                  </a:cubicBezTo>
                  <a:cubicBezTo>
                    <a:pt x="8183" y="25652"/>
                    <a:pt x="8046" y="25682"/>
                    <a:pt x="7985" y="25728"/>
                  </a:cubicBezTo>
                  <a:cubicBezTo>
                    <a:pt x="7832" y="25896"/>
                    <a:pt x="7709" y="26095"/>
                    <a:pt x="7556" y="26263"/>
                  </a:cubicBezTo>
                  <a:cubicBezTo>
                    <a:pt x="7449" y="26386"/>
                    <a:pt x="7266" y="26462"/>
                    <a:pt x="7159" y="26615"/>
                  </a:cubicBezTo>
                  <a:cubicBezTo>
                    <a:pt x="7082" y="26707"/>
                    <a:pt x="7036" y="26845"/>
                    <a:pt x="6990" y="26967"/>
                  </a:cubicBezTo>
                  <a:cubicBezTo>
                    <a:pt x="6958" y="27025"/>
                    <a:pt x="6945" y="27037"/>
                    <a:pt x="6930" y="27037"/>
                  </a:cubicBezTo>
                  <a:cubicBezTo>
                    <a:pt x="6920" y="27037"/>
                    <a:pt x="6909" y="27031"/>
                    <a:pt x="6891" y="27031"/>
                  </a:cubicBezTo>
                  <a:cubicBezTo>
                    <a:pt x="6872" y="27031"/>
                    <a:pt x="6847" y="27037"/>
                    <a:pt x="6807" y="27059"/>
                  </a:cubicBezTo>
                  <a:cubicBezTo>
                    <a:pt x="6684" y="27126"/>
                    <a:pt x="6562" y="27266"/>
                    <a:pt x="6427" y="27266"/>
                  </a:cubicBezTo>
                  <a:cubicBezTo>
                    <a:pt x="6377" y="27266"/>
                    <a:pt x="6325" y="27246"/>
                    <a:pt x="6272" y="27196"/>
                  </a:cubicBezTo>
                  <a:cubicBezTo>
                    <a:pt x="6210" y="27120"/>
                    <a:pt x="6195" y="27135"/>
                    <a:pt x="6073" y="27074"/>
                  </a:cubicBezTo>
                  <a:cubicBezTo>
                    <a:pt x="6071" y="27073"/>
                    <a:pt x="6069" y="27073"/>
                    <a:pt x="6067" y="27073"/>
                  </a:cubicBezTo>
                  <a:cubicBezTo>
                    <a:pt x="6028" y="27073"/>
                    <a:pt x="5901" y="27197"/>
                    <a:pt x="5843" y="27212"/>
                  </a:cubicBezTo>
                  <a:cubicBezTo>
                    <a:pt x="5843" y="27089"/>
                    <a:pt x="5966" y="26508"/>
                    <a:pt x="5767" y="26508"/>
                  </a:cubicBezTo>
                  <a:cubicBezTo>
                    <a:pt x="5751" y="26508"/>
                    <a:pt x="5721" y="26416"/>
                    <a:pt x="5706" y="26386"/>
                  </a:cubicBezTo>
                  <a:cubicBezTo>
                    <a:pt x="5660" y="26294"/>
                    <a:pt x="5736" y="26325"/>
                    <a:pt x="5767" y="26279"/>
                  </a:cubicBezTo>
                  <a:cubicBezTo>
                    <a:pt x="5874" y="26187"/>
                    <a:pt x="5950" y="26126"/>
                    <a:pt x="6057" y="26003"/>
                  </a:cubicBezTo>
                  <a:cubicBezTo>
                    <a:pt x="5966" y="25927"/>
                    <a:pt x="5889" y="25850"/>
                    <a:pt x="5813" y="25774"/>
                  </a:cubicBezTo>
                  <a:cubicBezTo>
                    <a:pt x="5813" y="25759"/>
                    <a:pt x="5859" y="25606"/>
                    <a:pt x="5843" y="25545"/>
                  </a:cubicBezTo>
                  <a:lnTo>
                    <a:pt x="5843" y="25545"/>
                  </a:lnTo>
                  <a:cubicBezTo>
                    <a:pt x="5782" y="25575"/>
                    <a:pt x="5476" y="25667"/>
                    <a:pt x="5430" y="25728"/>
                  </a:cubicBezTo>
                  <a:cubicBezTo>
                    <a:pt x="5354" y="25820"/>
                    <a:pt x="5339" y="25759"/>
                    <a:pt x="5262" y="25835"/>
                  </a:cubicBezTo>
                  <a:cubicBezTo>
                    <a:pt x="5186" y="25912"/>
                    <a:pt x="5186" y="25881"/>
                    <a:pt x="5048" y="25912"/>
                  </a:cubicBezTo>
                  <a:cubicBezTo>
                    <a:pt x="4895" y="25927"/>
                    <a:pt x="4803" y="25973"/>
                    <a:pt x="4742" y="26049"/>
                  </a:cubicBezTo>
                  <a:cubicBezTo>
                    <a:pt x="4742" y="26138"/>
                    <a:pt x="4681" y="26166"/>
                    <a:pt x="4608" y="26166"/>
                  </a:cubicBezTo>
                  <a:cubicBezTo>
                    <a:pt x="4530" y="26166"/>
                    <a:pt x="4438" y="26134"/>
                    <a:pt x="4390" y="26110"/>
                  </a:cubicBezTo>
                  <a:cubicBezTo>
                    <a:pt x="4344" y="26080"/>
                    <a:pt x="4344" y="25957"/>
                    <a:pt x="4237" y="25957"/>
                  </a:cubicBezTo>
                  <a:cubicBezTo>
                    <a:pt x="4176" y="25957"/>
                    <a:pt x="4115" y="26019"/>
                    <a:pt x="4054" y="26049"/>
                  </a:cubicBezTo>
                  <a:cubicBezTo>
                    <a:pt x="4038" y="26049"/>
                    <a:pt x="3977" y="26447"/>
                    <a:pt x="3977" y="26493"/>
                  </a:cubicBezTo>
                  <a:cubicBezTo>
                    <a:pt x="3977" y="26585"/>
                    <a:pt x="3992" y="26646"/>
                    <a:pt x="4038" y="26692"/>
                  </a:cubicBezTo>
                  <a:cubicBezTo>
                    <a:pt x="4054" y="26707"/>
                    <a:pt x="3931" y="26814"/>
                    <a:pt x="3931" y="26814"/>
                  </a:cubicBezTo>
                  <a:cubicBezTo>
                    <a:pt x="3896" y="26795"/>
                    <a:pt x="3870" y="26787"/>
                    <a:pt x="3850" y="26787"/>
                  </a:cubicBezTo>
                  <a:cubicBezTo>
                    <a:pt x="3777" y="26787"/>
                    <a:pt x="3793" y="26894"/>
                    <a:pt x="3732" y="26906"/>
                  </a:cubicBezTo>
                  <a:cubicBezTo>
                    <a:pt x="3728" y="26908"/>
                    <a:pt x="3721" y="26909"/>
                    <a:pt x="3713" y="26909"/>
                  </a:cubicBezTo>
                  <a:cubicBezTo>
                    <a:pt x="3663" y="26909"/>
                    <a:pt x="3560" y="26862"/>
                    <a:pt x="3500" y="26862"/>
                  </a:cubicBezTo>
                  <a:cubicBezTo>
                    <a:pt x="3458" y="26862"/>
                    <a:pt x="3438" y="26885"/>
                    <a:pt x="3472" y="26967"/>
                  </a:cubicBezTo>
                  <a:cubicBezTo>
                    <a:pt x="3365" y="27043"/>
                    <a:pt x="3197" y="27105"/>
                    <a:pt x="3182" y="27212"/>
                  </a:cubicBezTo>
                  <a:cubicBezTo>
                    <a:pt x="3151" y="27166"/>
                    <a:pt x="3121" y="26967"/>
                    <a:pt x="3105" y="26967"/>
                  </a:cubicBezTo>
                  <a:cubicBezTo>
                    <a:pt x="3075" y="26967"/>
                    <a:pt x="2937" y="26891"/>
                    <a:pt x="2876" y="26860"/>
                  </a:cubicBezTo>
                  <a:cubicBezTo>
                    <a:pt x="2769" y="26814"/>
                    <a:pt x="2646" y="26707"/>
                    <a:pt x="2570" y="26615"/>
                  </a:cubicBezTo>
                  <a:cubicBezTo>
                    <a:pt x="2555" y="26585"/>
                    <a:pt x="2524" y="26432"/>
                    <a:pt x="2478" y="26416"/>
                  </a:cubicBezTo>
                  <a:cubicBezTo>
                    <a:pt x="2433" y="26392"/>
                    <a:pt x="2401" y="26383"/>
                    <a:pt x="2378" y="26383"/>
                  </a:cubicBezTo>
                  <a:cubicBezTo>
                    <a:pt x="2298" y="26383"/>
                    <a:pt x="2325" y="26493"/>
                    <a:pt x="2325" y="26493"/>
                  </a:cubicBezTo>
                  <a:cubicBezTo>
                    <a:pt x="2325" y="26554"/>
                    <a:pt x="2325" y="26661"/>
                    <a:pt x="2264" y="26707"/>
                  </a:cubicBezTo>
                  <a:cubicBezTo>
                    <a:pt x="2237" y="26671"/>
                    <a:pt x="2199" y="26657"/>
                    <a:pt x="2155" y="26657"/>
                  </a:cubicBezTo>
                  <a:cubicBezTo>
                    <a:pt x="2051" y="26657"/>
                    <a:pt x="1917" y="26731"/>
                    <a:pt x="1821" y="26753"/>
                  </a:cubicBezTo>
                  <a:lnTo>
                    <a:pt x="1560" y="26906"/>
                  </a:lnTo>
                  <a:cubicBezTo>
                    <a:pt x="1499" y="26967"/>
                    <a:pt x="1469" y="27043"/>
                    <a:pt x="1469" y="27089"/>
                  </a:cubicBezTo>
                  <a:cubicBezTo>
                    <a:pt x="1469" y="27089"/>
                    <a:pt x="1331" y="27196"/>
                    <a:pt x="1316" y="27212"/>
                  </a:cubicBezTo>
                  <a:cubicBezTo>
                    <a:pt x="1224" y="27273"/>
                    <a:pt x="1392" y="27319"/>
                    <a:pt x="1209" y="27319"/>
                  </a:cubicBezTo>
                  <a:cubicBezTo>
                    <a:pt x="1183" y="27319"/>
                    <a:pt x="1165" y="27317"/>
                    <a:pt x="1149" y="27317"/>
                  </a:cubicBezTo>
                  <a:cubicBezTo>
                    <a:pt x="1117" y="27317"/>
                    <a:pt x="1097" y="27324"/>
                    <a:pt x="1056" y="27365"/>
                  </a:cubicBezTo>
                  <a:cubicBezTo>
                    <a:pt x="1057" y="27364"/>
                    <a:pt x="1059" y="27364"/>
                    <a:pt x="1060" y="27364"/>
                  </a:cubicBezTo>
                  <a:cubicBezTo>
                    <a:pt x="1086" y="27364"/>
                    <a:pt x="1085" y="27489"/>
                    <a:pt x="1056" y="27518"/>
                  </a:cubicBezTo>
                  <a:cubicBezTo>
                    <a:pt x="1010" y="27579"/>
                    <a:pt x="918" y="27533"/>
                    <a:pt x="826" y="27579"/>
                  </a:cubicBezTo>
                  <a:cubicBezTo>
                    <a:pt x="765" y="27609"/>
                    <a:pt x="551" y="27625"/>
                    <a:pt x="658" y="27762"/>
                  </a:cubicBezTo>
                  <a:cubicBezTo>
                    <a:pt x="673" y="27778"/>
                    <a:pt x="857" y="27808"/>
                    <a:pt x="857" y="27824"/>
                  </a:cubicBezTo>
                  <a:lnTo>
                    <a:pt x="857" y="28757"/>
                  </a:lnTo>
                  <a:cubicBezTo>
                    <a:pt x="857" y="28848"/>
                    <a:pt x="918" y="29430"/>
                    <a:pt x="811" y="29430"/>
                  </a:cubicBezTo>
                  <a:cubicBezTo>
                    <a:pt x="582" y="29460"/>
                    <a:pt x="92" y="29384"/>
                    <a:pt x="0" y="29628"/>
                  </a:cubicBezTo>
                  <a:lnTo>
                    <a:pt x="0" y="29644"/>
                  </a:lnTo>
                  <a:cubicBezTo>
                    <a:pt x="199" y="29888"/>
                    <a:pt x="429" y="30133"/>
                    <a:pt x="658" y="30347"/>
                  </a:cubicBezTo>
                  <a:cubicBezTo>
                    <a:pt x="887" y="30317"/>
                    <a:pt x="1040" y="30194"/>
                    <a:pt x="1270" y="30148"/>
                  </a:cubicBezTo>
                  <a:cubicBezTo>
                    <a:pt x="1465" y="29855"/>
                    <a:pt x="1686" y="29842"/>
                    <a:pt x="2096" y="29842"/>
                  </a:cubicBezTo>
                  <a:cubicBezTo>
                    <a:pt x="2135" y="29842"/>
                    <a:pt x="2176" y="29843"/>
                    <a:pt x="2218" y="29843"/>
                  </a:cubicBezTo>
                  <a:cubicBezTo>
                    <a:pt x="2341" y="29827"/>
                    <a:pt x="2463" y="29781"/>
                    <a:pt x="2570" y="29781"/>
                  </a:cubicBezTo>
                  <a:cubicBezTo>
                    <a:pt x="2658" y="29781"/>
                    <a:pt x="2889" y="29874"/>
                    <a:pt x="3003" y="29874"/>
                  </a:cubicBezTo>
                  <a:cubicBezTo>
                    <a:pt x="3029" y="29874"/>
                    <a:pt x="3048" y="29869"/>
                    <a:pt x="3059" y="29858"/>
                  </a:cubicBezTo>
                  <a:cubicBezTo>
                    <a:pt x="3128" y="29781"/>
                    <a:pt x="3182" y="29762"/>
                    <a:pt x="3239" y="29762"/>
                  </a:cubicBezTo>
                  <a:cubicBezTo>
                    <a:pt x="3297" y="29762"/>
                    <a:pt x="3358" y="29781"/>
                    <a:pt x="3442" y="29781"/>
                  </a:cubicBezTo>
                  <a:cubicBezTo>
                    <a:pt x="3585" y="29781"/>
                    <a:pt x="3734" y="29788"/>
                    <a:pt x="3881" y="29788"/>
                  </a:cubicBezTo>
                  <a:cubicBezTo>
                    <a:pt x="3955" y="29788"/>
                    <a:pt x="4028" y="29787"/>
                    <a:pt x="4100" y="29781"/>
                  </a:cubicBezTo>
                  <a:cubicBezTo>
                    <a:pt x="4208" y="29772"/>
                    <a:pt x="4393" y="29723"/>
                    <a:pt x="4544" y="29723"/>
                  </a:cubicBezTo>
                  <a:cubicBezTo>
                    <a:pt x="4626" y="29723"/>
                    <a:pt x="4699" y="29738"/>
                    <a:pt x="4742" y="29781"/>
                  </a:cubicBezTo>
                  <a:cubicBezTo>
                    <a:pt x="4780" y="29815"/>
                    <a:pt x="4831" y="29826"/>
                    <a:pt x="4889" y="29826"/>
                  </a:cubicBezTo>
                  <a:cubicBezTo>
                    <a:pt x="5006" y="29826"/>
                    <a:pt x="5149" y="29780"/>
                    <a:pt x="5261" y="29780"/>
                  </a:cubicBezTo>
                  <a:cubicBezTo>
                    <a:pt x="5272" y="29780"/>
                    <a:pt x="5282" y="29780"/>
                    <a:pt x="5293" y="29781"/>
                  </a:cubicBezTo>
                  <a:cubicBezTo>
                    <a:pt x="5476" y="29812"/>
                    <a:pt x="5660" y="29888"/>
                    <a:pt x="5874" y="29888"/>
                  </a:cubicBezTo>
                  <a:cubicBezTo>
                    <a:pt x="5952" y="29888"/>
                    <a:pt x="5997" y="29856"/>
                    <a:pt x="6057" y="29856"/>
                  </a:cubicBezTo>
                  <a:cubicBezTo>
                    <a:pt x="6080" y="29856"/>
                    <a:pt x="6105" y="29861"/>
                    <a:pt x="6134" y="29873"/>
                  </a:cubicBezTo>
                  <a:cubicBezTo>
                    <a:pt x="6214" y="29900"/>
                    <a:pt x="6265" y="29912"/>
                    <a:pt x="6313" y="29912"/>
                  </a:cubicBezTo>
                  <a:cubicBezTo>
                    <a:pt x="6374" y="29912"/>
                    <a:pt x="6428" y="29892"/>
                    <a:pt x="6532" y="29858"/>
                  </a:cubicBezTo>
                  <a:cubicBezTo>
                    <a:pt x="6730" y="29797"/>
                    <a:pt x="6975" y="29827"/>
                    <a:pt x="7174" y="29797"/>
                  </a:cubicBezTo>
                  <a:cubicBezTo>
                    <a:pt x="7374" y="29767"/>
                    <a:pt x="7583" y="29758"/>
                    <a:pt x="7794" y="29758"/>
                  </a:cubicBezTo>
                  <a:cubicBezTo>
                    <a:pt x="8132" y="29758"/>
                    <a:pt x="8475" y="29781"/>
                    <a:pt x="8795" y="29781"/>
                  </a:cubicBezTo>
                  <a:cubicBezTo>
                    <a:pt x="8994" y="29781"/>
                    <a:pt x="9193" y="29781"/>
                    <a:pt x="9392" y="29812"/>
                  </a:cubicBezTo>
                  <a:cubicBezTo>
                    <a:pt x="9435" y="29818"/>
                    <a:pt x="9478" y="29821"/>
                    <a:pt x="9520" y="29821"/>
                  </a:cubicBezTo>
                  <a:cubicBezTo>
                    <a:pt x="9692" y="29821"/>
                    <a:pt x="9863" y="29781"/>
                    <a:pt x="10034" y="29781"/>
                  </a:cubicBezTo>
                  <a:cubicBezTo>
                    <a:pt x="10165" y="29781"/>
                    <a:pt x="10465" y="29742"/>
                    <a:pt x="10711" y="29742"/>
                  </a:cubicBezTo>
                  <a:cubicBezTo>
                    <a:pt x="10869" y="29742"/>
                    <a:pt x="11005" y="29758"/>
                    <a:pt x="11059" y="29812"/>
                  </a:cubicBezTo>
                  <a:cubicBezTo>
                    <a:pt x="11197" y="29934"/>
                    <a:pt x="11503" y="29827"/>
                    <a:pt x="11640" y="29934"/>
                  </a:cubicBezTo>
                  <a:cubicBezTo>
                    <a:pt x="11564" y="30026"/>
                    <a:pt x="11610" y="30087"/>
                    <a:pt x="11640" y="30133"/>
                  </a:cubicBezTo>
                  <a:cubicBezTo>
                    <a:pt x="11625" y="30225"/>
                    <a:pt x="11656" y="30378"/>
                    <a:pt x="11640" y="30393"/>
                  </a:cubicBezTo>
                  <a:cubicBezTo>
                    <a:pt x="11732" y="30439"/>
                    <a:pt x="12069" y="30623"/>
                    <a:pt x="11916" y="30776"/>
                  </a:cubicBezTo>
                  <a:cubicBezTo>
                    <a:pt x="11885" y="30806"/>
                    <a:pt x="11977" y="30974"/>
                    <a:pt x="11946" y="30990"/>
                  </a:cubicBezTo>
                  <a:cubicBezTo>
                    <a:pt x="11809" y="31097"/>
                    <a:pt x="11870" y="31219"/>
                    <a:pt x="11839" y="31250"/>
                  </a:cubicBezTo>
                  <a:cubicBezTo>
                    <a:pt x="12007" y="31265"/>
                    <a:pt x="11854" y="31495"/>
                    <a:pt x="11977" y="31495"/>
                  </a:cubicBezTo>
                  <a:cubicBezTo>
                    <a:pt x="12114" y="31495"/>
                    <a:pt x="11962" y="31663"/>
                    <a:pt x="12023" y="31724"/>
                  </a:cubicBezTo>
                  <a:cubicBezTo>
                    <a:pt x="12084" y="31800"/>
                    <a:pt x="12160" y="32030"/>
                    <a:pt x="12206" y="32137"/>
                  </a:cubicBezTo>
                  <a:cubicBezTo>
                    <a:pt x="12252" y="32198"/>
                    <a:pt x="12267" y="32244"/>
                    <a:pt x="12298" y="32305"/>
                  </a:cubicBezTo>
                  <a:cubicBezTo>
                    <a:pt x="12329" y="32351"/>
                    <a:pt x="12283" y="32382"/>
                    <a:pt x="12329" y="32428"/>
                  </a:cubicBezTo>
                  <a:cubicBezTo>
                    <a:pt x="12359" y="32458"/>
                    <a:pt x="12436" y="32443"/>
                    <a:pt x="12451" y="32458"/>
                  </a:cubicBezTo>
                  <a:cubicBezTo>
                    <a:pt x="12527" y="32565"/>
                    <a:pt x="12466" y="32642"/>
                    <a:pt x="12497" y="32764"/>
                  </a:cubicBezTo>
                  <a:cubicBezTo>
                    <a:pt x="12512" y="32779"/>
                    <a:pt x="12604" y="32810"/>
                    <a:pt x="12604" y="32902"/>
                  </a:cubicBezTo>
                  <a:cubicBezTo>
                    <a:pt x="12604" y="33085"/>
                    <a:pt x="12497" y="32932"/>
                    <a:pt x="12497" y="33116"/>
                  </a:cubicBezTo>
                  <a:cubicBezTo>
                    <a:pt x="12497" y="33192"/>
                    <a:pt x="12527" y="33299"/>
                    <a:pt x="12558" y="33361"/>
                  </a:cubicBezTo>
                  <a:cubicBezTo>
                    <a:pt x="12604" y="33468"/>
                    <a:pt x="12680" y="33605"/>
                    <a:pt x="12757" y="33666"/>
                  </a:cubicBezTo>
                  <a:cubicBezTo>
                    <a:pt x="12803" y="33712"/>
                    <a:pt x="12895" y="33697"/>
                    <a:pt x="12925" y="33743"/>
                  </a:cubicBezTo>
                  <a:cubicBezTo>
                    <a:pt x="13002" y="33804"/>
                    <a:pt x="12925" y="33896"/>
                    <a:pt x="13002" y="33972"/>
                  </a:cubicBezTo>
                  <a:cubicBezTo>
                    <a:pt x="13017" y="33957"/>
                    <a:pt x="13032" y="33942"/>
                    <a:pt x="13063" y="33927"/>
                  </a:cubicBezTo>
                  <a:cubicBezTo>
                    <a:pt x="13093" y="33942"/>
                    <a:pt x="13109" y="33957"/>
                    <a:pt x="13155" y="33972"/>
                  </a:cubicBezTo>
                  <a:cubicBezTo>
                    <a:pt x="13155" y="33988"/>
                    <a:pt x="13124" y="34095"/>
                    <a:pt x="13078" y="34125"/>
                  </a:cubicBezTo>
                  <a:cubicBezTo>
                    <a:pt x="13231" y="34171"/>
                    <a:pt x="13200" y="34309"/>
                    <a:pt x="13308" y="34416"/>
                  </a:cubicBezTo>
                  <a:cubicBezTo>
                    <a:pt x="13415" y="34538"/>
                    <a:pt x="13506" y="34477"/>
                    <a:pt x="13415" y="34676"/>
                  </a:cubicBezTo>
                  <a:cubicBezTo>
                    <a:pt x="13491" y="34676"/>
                    <a:pt x="13506" y="34691"/>
                    <a:pt x="13568" y="34722"/>
                  </a:cubicBezTo>
                  <a:cubicBezTo>
                    <a:pt x="13430" y="34844"/>
                    <a:pt x="13690" y="34936"/>
                    <a:pt x="13766" y="34967"/>
                  </a:cubicBezTo>
                  <a:cubicBezTo>
                    <a:pt x="13751" y="34982"/>
                    <a:pt x="13736" y="35058"/>
                    <a:pt x="13705" y="35074"/>
                  </a:cubicBezTo>
                  <a:cubicBezTo>
                    <a:pt x="13710" y="35073"/>
                    <a:pt x="13714" y="35072"/>
                    <a:pt x="13719" y="35072"/>
                  </a:cubicBezTo>
                  <a:cubicBezTo>
                    <a:pt x="13838" y="35072"/>
                    <a:pt x="13967" y="35442"/>
                    <a:pt x="14011" y="35487"/>
                  </a:cubicBezTo>
                  <a:cubicBezTo>
                    <a:pt x="14118" y="35517"/>
                    <a:pt x="14149" y="35563"/>
                    <a:pt x="14072" y="35640"/>
                  </a:cubicBezTo>
                  <a:cubicBezTo>
                    <a:pt x="14129" y="35685"/>
                    <a:pt x="14244" y="35739"/>
                    <a:pt x="14344" y="35739"/>
                  </a:cubicBezTo>
                  <a:cubicBezTo>
                    <a:pt x="14379" y="35739"/>
                    <a:pt x="14412" y="35732"/>
                    <a:pt x="14439" y="35716"/>
                  </a:cubicBezTo>
                  <a:cubicBezTo>
                    <a:pt x="14523" y="35681"/>
                    <a:pt x="14565" y="35672"/>
                    <a:pt x="14599" y="35672"/>
                  </a:cubicBezTo>
                  <a:cubicBezTo>
                    <a:pt x="14641" y="35672"/>
                    <a:pt x="14670" y="35686"/>
                    <a:pt x="14745" y="35686"/>
                  </a:cubicBezTo>
                  <a:cubicBezTo>
                    <a:pt x="14808" y="35686"/>
                    <a:pt x="14813" y="35712"/>
                    <a:pt x="14828" y="35712"/>
                  </a:cubicBezTo>
                  <a:cubicBezTo>
                    <a:pt x="14839" y="35712"/>
                    <a:pt x="14854" y="35699"/>
                    <a:pt x="14898" y="35655"/>
                  </a:cubicBezTo>
                  <a:cubicBezTo>
                    <a:pt x="14929" y="35624"/>
                    <a:pt x="14990" y="35578"/>
                    <a:pt x="15051" y="35578"/>
                  </a:cubicBezTo>
                  <a:cubicBezTo>
                    <a:pt x="15112" y="35578"/>
                    <a:pt x="15265" y="35686"/>
                    <a:pt x="15327" y="35731"/>
                  </a:cubicBezTo>
                  <a:cubicBezTo>
                    <a:pt x="15368" y="35780"/>
                    <a:pt x="15436" y="35807"/>
                    <a:pt x="15496" y="35807"/>
                  </a:cubicBezTo>
                  <a:cubicBezTo>
                    <a:pt x="15569" y="35807"/>
                    <a:pt x="15632" y="35769"/>
                    <a:pt x="15632" y="35686"/>
                  </a:cubicBezTo>
                  <a:cubicBezTo>
                    <a:pt x="15632" y="35502"/>
                    <a:pt x="15724" y="35563"/>
                    <a:pt x="15831" y="35487"/>
                  </a:cubicBezTo>
                  <a:lnTo>
                    <a:pt x="16229" y="35487"/>
                  </a:lnTo>
                  <a:cubicBezTo>
                    <a:pt x="16260" y="35517"/>
                    <a:pt x="16298" y="35533"/>
                    <a:pt x="16334" y="35533"/>
                  </a:cubicBezTo>
                  <a:cubicBezTo>
                    <a:pt x="16370" y="35533"/>
                    <a:pt x="16405" y="35517"/>
                    <a:pt x="16428" y="35487"/>
                  </a:cubicBezTo>
                  <a:lnTo>
                    <a:pt x="16734" y="35487"/>
                  </a:lnTo>
                  <a:cubicBezTo>
                    <a:pt x="16575" y="35294"/>
                    <a:pt x="16818" y="35269"/>
                    <a:pt x="16999" y="35269"/>
                  </a:cubicBezTo>
                  <a:cubicBezTo>
                    <a:pt x="17063" y="35269"/>
                    <a:pt x="17119" y="35273"/>
                    <a:pt x="17147" y="35273"/>
                  </a:cubicBezTo>
                  <a:cubicBezTo>
                    <a:pt x="17177" y="35273"/>
                    <a:pt x="17223" y="35268"/>
                    <a:pt x="17266" y="35268"/>
                  </a:cubicBezTo>
                  <a:cubicBezTo>
                    <a:pt x="17331" y="35268"/>
                    <a:pt x="17391" y="35279"/>
                    <a:pt x="17391" y="35334"/>
                  </a:cubicBezTo>
                  <a:cubicBezTo>
                    <a:pt x="17391" y="35380"/>
                    <a:pt x="17407" y="35487"/>
                    <a:pt x="17468" y="35487"/>
                  </a:cubicBezTo>
                  <a:lnTo>
                    <a:pt x="18952" y="35487"/>
                  </a:lnTo>
                  <a:cubicBezTo>
                    <a:pt x="18906" y="35273"/>
                    <a:pt x="18952" y="35196"/>
                    <a:pt x="18952" y="35013"/>
                  </a:cubicBezTo>
                  <a:cubicBezTo>
                    <a:pt x="18952" y="34890"/>
                    <a:pt x="19074" y="34768"/>
                    <a:pt x="19059" y="34630"/>
                  </a:cubicBezTo>
                  <a:cubicBezTo>
                    <a:pt x="19045" y="34588"/>
                    <a:pt x="18892" y="34331"/>
                    <a:pt x="19002" y="34331"/>
                  </a:cubicBezTo>
                  <a:cubicBezTo>
                    <a:pt x="19013" y="34331"/>
                    <a:pt x="19027" y="34334"/>
                    <a:pt x="19043" y="34339"/>
                  </a:cubicBezTo>
                  <a:cubicBezTo>
                    <a:pt x="19091" y="34354"/>
                    <a:pt x="19130" y="34362"/>
                    <a:pt x="19161" y="34362"/>
                  </a:cubicBezTo>
                  <a:cubicBezTo>
                    <a:pt x="19229" y="34362"/>
                    <a:pt x="19258" y="34322"/>
                    <a:pt x="19258" y="34217"/>
                  </a:cubicBezTo>
                  <a:cubicBezTo>
                    <a:pt x="19258" y="34141"/>
                    <a:pt x="19380" y="34156"/>
                    <a:pt x="19410" y="34064"/>
                  </a:cubicBezTo>
                  <a:cubicBezTo>
                    <a:pt x="19426" y="34003"/>
                    <a:pt x="19365" y="33988"/>
                    <a:pt x="19365" y="33927"/>
                  </a:cubicBezTo>
                  <a:cubicBezTo>
                    <a:pt x="19365" y="33819"/>
                    <a:pt x="19227" y="33636"/>
                    <a:pt x="19273" y="33529"/>
                  </a:cubicBezTo>
                  <a:cubicBezTo>
                    <a:pt x="19334" y="33345"/>
                    <a:pt x="19303" y="33208"/>
                    <a:pt x="19395" y="33039"/>
                  </a:cubicBezTo>
                  <a:cubicBezTo>
                    <a:pt x="19441" y="32932"/>
                    <a:pt x="19533" y="32978"/>
                    <a:pt x="19410" y="32810"/>
                  </a:cubicBezTo>
                  <a:lnTo>
                    <a:pt x="21460" y="32810"/>
                  </a:lnTo>
                  <a:cubicBezTo>
                    <a:pt x="21506" y="32810"/>
                    <a:pt x="21460" y="32672"/>
                    <a:pt x="21475" y="32657"/>
                  </a:cubicBezTo>
                  <a:cubicBezTo>
                    <a:pt x="21544" y="32611"/>
                    <a:pt x="21628" y="32600"/>
                    <a:pt x="21716" y="32600"/>
                  </a:cubicBezTo>
                  <a:cubicBezTo>
                    <a:pt x="21804" y="32600"/>
                    <a:pt x="21896" y="32611"/>
                    <a:pt x="21980" y="32611"/>
                  </a:cubicBezTo>
                  <a:cubicBezTo>
                    <a:pt x="22007" y="32611"/>
                    <a:pt x="22070" y="32605"/>
                    <a:pt x="22133" y="32605"/>
                  </a:cubicBezTo>
                  <a:cubicBezTo>
                    <a:pt x="22249" y="32605"/>
                    <a:pt x="22364" y="32625"/>
                    <a:pt x="22255" y="32733"/>
                  </a:cubicBezTo>
                  <a:cubicBezTo>
                    <a:pt x="22103" y="32886"/>
                    <a:pt x="21980" y="33361"/>
                    <a:pt x="22072" y="33544"/>
                  </a:cubicBezTo>
                  <a:cubicBezTo>
                    <a:pt x="22089" y="33579"/>
                    <a:pt x="22173" y="33589"/>
                    <a:pt x="22277" y="33589"/>
                  </a:cubicBezTo>
                  <a:cubicBezTo>
                    <a:pt x="22450" y="33589"/>
                    <a:pt x="22678" y="33559"/>
                    <a:pt x="22745" y="33559"/>
                  </a:cubicBezTo>
                  <a:lnTo>
                    <a:pt x="25315" y="33559"/>
                  </a:lnTo>
                  <a:cubicBezTo>
                    <a:pt x="25559" y="33559"/>
                    <a:pt x="25605" y="34263"/>
                    <a:pt x="25513" y="34370"/>
                  </a:cubicBezTo>
                  <a:lnTo>
                    <a:pt x="25559" y="34370"/>
                  </a:lnTo>
                  <a:cubicBezTo>
                    <a:pt x="25468" y="34492"/>
                    <a:pt x="25391" y="34691"/>
                    <a:pt x="25315" y="34844"/>
                  </a:cubicBezTo>
                  <a:cubicBezTo>
                    <a:pt x="25284" y="34905"/>
                    <a:pt x="25360" y="34921"/>
                    <a:pt x="25360" y="34982"/>
                  </a:cubicBezTo>
                  <a:cubicBezTo>
                    <a:pt x="25345" y="35043"/>
                    <a:pt x="25299" y="35043"/>
                    <a:pt x="25299" y="35135"/>
                  </a:cubicBezTo>
                  <a:cubicBezTo>
                    <a:pt x="25299" y="35257"/>
                    <a:pt x="25253" y="35334"/>
                    <a:pt x="25253" y="35487"/>
                  </a:cubicBezTo>
                  <a:cubicBezTo>
                    <a:pt x="25422" y="35563"/>
                    <a:pt x="25406" y="35731"/>
                    <a:pt x="25529" y="35869"/>
                  </a:cubicBezTo>
                  <a:cubicBezTo>
                    <a:pt x="25605" y="35930"/>
                    <a:pt x="25498" y="36282"/>
                    <a:pt x="25682" y="36282"/>
                  </a:cubicBezTo>
                  <a:cubicBezTo>
                    <a:pt x="25682" y="36282"/>
                    <a:pt x="25666" y="36496"/>
                    <a:pt x="25728" y="36573"/>
                  </a:cubicBezTo>
                  <a:cubicBezTo>
                    <a:pt x="25819" y="36649"/>
                    <a:pt x="25773" y="36940"/>
                    <a:pt x="25712" y="37047"/>
                  </a:cubicBezTo>
                  <a:cubicBezTo>
                    <a:pt x="25819" y="37062"/>
                    <a:pt x="25651" y="37154"/>
                    <a:pt x="25651" y="37261"/>
                  </a:cubicBezTo>
                  <a:cubicBezTo>
                    <a:pt x="25651" y="37322"/>
                    <a:pt x="25682" y="37552"/>
                    <a:pt x="25636" y="37552"/>
                  </a:cubicBezTo>
                  <a:cubicBezTo>
                    <a:pt x="25590" y="37552"/>
                    <a:pt x="25559" y="37628"/>
                    <a:pt x="25559" y="37674"/>
                  </a:cubicBezTo>
                  <a:cubicBezTo>
                    <a:pt x="25559" y="37827"/>
                    <a:pt x="25575" y="38026"/>
                    <a:pt x="25513" y="38133"/>
                  </a:cubicBezTo>
                  <a:cubicBezTo>
                    <a:pt x="25437" y="38286"/>
                    <a:pt x="25559" y="38485"/>
                    <a:pt x="25559" y="38607"/>
                  </a:cubicBezTo>
                  <a:cubicBezTo>
                    <a:pt x="25559" y="38882"/>
                    <a:pt x="25269" y="39173"/>
                    <a:pt x="25437" y="39341"/>
                  </a:cubicBezTo>
                  <a:cubicBezTo>
                    <a:pt x="25529" y="39433"/>
                    <a:pt x="25437" y="39739"/>
                    <a:pt x="25513" y="39831"/>
                  </a:cubicBezTo>
                  <a:cubicBezTo>
                    <a:pt x="25617" y="39934"/>
                    <a:pt x="25779" y="40168"/>
                    <a:pt x="25900" y="40168"/>
                  </a:cubicBezTo>
                  <a:cubicBezTo>
                    <a:pt x="25904" y="40168"/>
                    <a:pt x="25907" y="40168"/>
                    <a:pt x="25911" y="40167"/>
                  </a:cubicBezTo>
                  <a:cubicBezTo>
                    <a:pt x="25911" y="40366"/>
                    <a:pt x="26003" y="40488"/>
                    <a:pt x="26079" y="40565"/>
                  </a:cubicBezTo>
                  <a:cubicBezTo>
                    <a:pt x="26095" y="40550"/>
                    <a:pt x="26141" y="40488"/>
                    <a:pt x="26156" y="40473"/>
                  </a:cubicBezTo>
                  <a:cubicBezTo>
                    <a:pt x="26294" y="40626"/>
                    <a:pt x="26401" y="40611"/>
                    <a:pt x="26416" y="40825"/>
                  </a:cubicBezTo>
                  <a:cubicBezTo>
                    <a:pt x="26446" y="41008"/>
                    <a:pt x="26446" y="41360"/>
                    <a:pt x="26584" y="41513"/>
                  </a:cubicBezTo>
                  <a:cubicBezTo>
                    <a:pt x="26615" y="41528"/>
                    <a:pt x="26768" y="41788"/>
                    <a:pt x="26768" y="41834"/>
                  </a:cubicBezTo>
                  <a:cubicBezTo>
                    <a:pt x="26783" y="41926"/>
                    <a:pt x="26630" y="42079"/>
                    <a:pt x="26615" y="42186"/>
                  </a:cubicBezTo>
                  <a:cubicBezTo>
                    <a:pt x="26814" y="42186"/>
                    <a:pt x="26768" y="42691"/>
                    <a:pt x="26768" y="42691"/>
                  </a:cubicBezTo>
                  <a:cubicBezTo>
                    <a:pt x="26768" y="42874"/>
                    <a:pt x="26783" y="42859"/>
                    <a:pt x="26645" y="42936"/>
                  </a:cubicBezTo>
                  <a:cubicBezTo>
                    <a:pt x="26584" y="42966"/>
                    <a:pt x="26492" y="42966"/>
                    <a:pt x="26446" y="43012"/>
                  </a:cubicBezTo>
                  <a:cubicBezTo>
                    <a:pt x="26324" y="43134"/>
                    <a:pt x="26385" y="43196"/>
                    <a:pt x="26462" y="43318"/>
                  </a:cubicBezTo>
                  <a:cubicBezTo>
                    <a:pt x="26477" y="43364"/>
                    <a:pt x="26462" y="43440"/>
                    <a:pt x="26431" y="43471"/>
                  </a:cubicBezTo>
                  <a:cubicBezTo>
                    <a:pt x="26370" y="43532"/>
                    <a:pt x="26538" y="43609"/>
                    <a:pt x="26554" y="43670"/>
                  </a:cubicBezTo>
                  <a:cubicBezTo>
                    <a:pt x="26599" y="43807"/>
                    <a:pt x="26676" y="44006"/>
                    <a:pt x="26569" y="44144"/>
                  </a:cubicBezTo>
                  <a:cubicBezTo>
                    <a:pt x="26604" y="44155"/>
                    <a:pt x="26632" y="44159"/>
                    <a:pt x="26655" y="44159"/>
                  </a:cubicBezTo>
                  <a:cubicBezTo>
                    <a:pt x="26766" y="44159"/>
                    <a:pt x="26771" y="44057"/>
                    <a:pt x="26859" y="44006"/>
                  </a:cubicBezTo>
                  <a:cubicBezTo>
                    <a:pt x="26967" y="43930"/>
                    <a:pt x="27058" y="43976"/>
                    <a:pt x="27165" y="43899"/>
                  </a:cubicBezTo>
                  <a:cubicBezTo>
                    <a:pt x="27311" y="43814"/>
                    <a:pt x="27245" y="43585"/>
                    <a:pt x="27386" y="43585"/>
                  </a:cubicBezTo>
                  <a:cubicBezTo>
                    <a:pt x="27423" y="43585"/>
                    <a:pt x="27475" y="43601"/>
                    <a:pt x="27548" y="43639"/>
                  </a:cubicBezTo>
                  <a:cubicBezTo>
                    <a:pt x="27624" y="43670"/>
                    <a:pt x="27731" y="43746"/>
                    <a:pt x="27823" y="43746"/>
                  </a:cubicBezTo>
                  <a:cubicBezTo>
                    <a:pt x="27835" y="43747"/>
                    <a:pt x="27846" y="43748"/>
                    <a:pt x="27857" y="43748"/>
                  </a:cubicBezTo>
                  <a:cubicBezTo>
                    <a:pt x="27986" y="43748"/>
                    <a:pt x="28048" y="43669"/>
                    <a:pt x="28175" y="43655"/>
                  </a:cubicBezTo>
                  <a:cubicBezTo>
                    <a:pt x="28194" y="43651"/>
                    <a:pt x="28210" y="43650"/>
                    <a:pt x="28224" y="43650"/>
                  </a:cubicBezTo>
                  <a:cubicBezTo>
                    <a:pt x="28338" y="43650"/>
                    <a:pt x="28326" y="43746"/>
                    <a:pt x="28435" y="43746"/>
                  </a:cubicBezTo>
                  <a:lnTo>
                    <a:pt x="28863" y="43746"/>
                  </a:lnTo>
                  <a:cubicBezTo>
                    <a:pt x="29077" y="43746"/>
                    <a:pt x="29368" y="43624"/>
                    <a:pt x="29506" y="43471"/>
                  </a:cubicBezTo>
                  <a:cubicBezTo>
                    <a:pt x="29574" y="43403"/>
                    <a:pt x="29672" y="43377"/>
                    <a:pt x="29778" y="43377"/>
                  </a:cubicBezTo>
                  <a:cubicBezTo>
                    <a:pt x="29932" y="43377"/>
                    <a:pt x="30100" y="43432"/>
                    <a:pt x="30209" y="43486"/>
                  </a:cubicBezTo>
                  <a:cubicBezTo>
                    <a:pt x="30272" y="43507"/>
                    <a:pt x="30508" y="43550"/>
                    <a:pt x="30669" y="43550"/>
                  </a:cubicBezTo>
                  <a:cubicBezTo>
                    <a:pt x="30743" y="43550"/>
                    <a:pt x="30802" y="43541"/>
                    <a:pt x="30821" y="43517"/>
                  </a:cubicBezTo>
                  <a:cubicBezTo>
                    <a:pt x="30852" y="43486"/>
                    <a:pt x="30974" y="43379"/>
                    <a:pt x="30989" y="43349"/>
                  </a:cubicBezTo>
                  <a:cubicBezTo>
                    <a:pt x="31066" y="43257"/>
                    <a:pt x="30989" y="43150"/>
                    <a:pt x="31203" y="43150"/>
                  </a:cubicBezTo>
                  <a:cubicBezTo>
                    <a:pt x="31402" y="43196"/>
                    <a:pt x="31494" y="43211"/>
                    <a:pt x="31555" y="43395"/>
                  </a:cubicBezTo>
                  <a:cubicBezTo>
                    <a:pt x="31601" y="43517"/>
                    <a:pt x="31525" y="43593"/>
                    <a:pt x="31723" y="43593"/>
                  </a:cubicBezTo>
                  <a:cubicBezTo>
                    <a:pt x="31892" y="43593"/>
                    <a:pt x="32182" y="43609"/>
                    <a:pt x="32259" y="43792"/>
                  </a:cubicBezTo>
                  <a:cubicBezTo>
                    <a:pt x="32289" y="43884"/>
                    <a:pt x="32152" y="43899"/>
                    <a:pt x="32244" y="43976"/>
                  </a:cubicBezTo>
                  <a:cubicBezTo>
                    <a:pt x="32320" y="44052"/>
                    <a:pt x="32351" y="44144"/>
                    <a:pt x="32305" y="44251"/>
                  </a:cubicBezTo>
                  <a:cubicBezTo>
                    <a:pt x="32274" y="44358"/>
                    <a:pt x="32014" y="44511"/>
                    <a:pt x="32014" y="44526"/>
                  </a:cubicBezTo>
                  <a:cubicBezTo>
                    <a:pt x="32014" y="44557"/>
                    <a:pt x="32351" y="44679"/>
                    <a:pt x="32412" y="44710"/>
                  </a:cubicBezTo>
                  <a:cubicBezTo>
                    <a:pt x="32444" y="44723"/>
                    <a:pt x="32474" y="44728"/>
                    <a:pt x="32502" y="44728"/>
                  </a:cubicBezTo>
                  <a:cubicBezTo>
                    <a:pt x="32540" y="44728"/>
                    <a:pt x="32575" y="44719"/>
                    <a:pt x="32611" y="44710"/>
                  </a:cubicBezTo>
                  <a:cubicBezTo>
                    <a:pt x="32825" y="44633"/>
                    <a:pt x="32871" y="44526"/>
                    <a:pt x="33069" y="44404"/>
                  </a:cubicBezTo>
                  <a:cubicBezTo>
                    <a:pt x="33222" y="44312"/>
                    <a:pt x="33406" y="44419"/>
                    <a:pt x="33544" y="44282"/>
                  </a:cubicBezTo>
                  <a:cubicBezTo>
                    <a:pt x="33614" y="44212"/>
                    <a:pt x="33768" y="44197"/>
                    <a:pt x="33920" y="44197"/>
                  </a:cubicBezTo>
                  <a:cubicBezTo>
                    <a:pt x="34033" y="44197"/>
                    <a:pt x="34145" y="44205"/>
                    <a:pt x="34217" y="44205"/>
                  </a:cubicBezTo>
                  <a:cubicBezTo>
                    <a:pt x="34354" y="44205"/>
                    <a:pt x="34415" y="44159"/>
                    <a:pt x="34553" y="44083"/>
                  </a:cubicBezTo>
                  <a:cubicBezTo>
                    <a:pt x="34594" y="44069"/>
                    <a:pt x="34708" y="44019"/>
                    <a:pt x="34743" y="44019"/>
                  </a:cubicBezTo>
                  <a:cubicBezTo>
                    <a:pt x="34747" y="44019"/>
                    <a:pt x="34750" y="44020"/>
                    <a:pt x="34752" y="44022"/>
                  </a:cubicBezTo>
                  <a:cubicBezTo>
                    <a:pt x="34798" y="44068"/>
                    <a:pt x="34813" y="44251"/>
                    <a:pt x="34752" y="44266"/>
                  </a:cubicBezTo>
                  <a:cubicBezTo>
                    <a:pt x="34660" y="44297"/>
                    <a:pt x="34721" y="44389"/>
                    <a:pt x="34737" y="44389"/>
                  </a:cubicBezTo>
                  <a:cubicBezTo>
                    <a:pt x="34706" y="44419"/>
                    <a:pt x="34630" y="44450"/>
                    <a:pt x="34630" y="44480"/>
                  </a:cubicBezTo>
                  <a:cubicBezTo>
                    <a:pt x="34630" y="44557"/>
                    <a:pt x="34706" y="44679"/>
                    <a:pt x="34752" y="44725"/>
                  </a:cubicBezTo>
                  <a:cubicBezTo>
                    <a:pt x="34828" y="44802"/>
                    <a:pt x="34737" y="44832"/>
                    <a:pt x="34737" y="44909"/>
                  </a:cubicBezTo>
                  <a:cubicBezTo>
                    <a:pt x="34737" y="45001"/>
                    <a:pt x="34783" y="45092"/>
                    <a:pt x="34813" y="45184"/>
                  </a:cubicBezTo>
                  <a:cubicBezTo>
                    <a:pt x="34813" y="45183"/>
                    <a:pt x="34814" y="45183"/>
                    <a:pt x="34815" y="45183"/>
                  </a:cubicBezTo>
                  <a:cubicBezTo>
                    <a:pt x="34830" y="45183"/>
                    <a:pt x="34981" y="45306"/>
                    <a:pt x="34981" y="45306"/>
                  </a:cubicBezTo>
                  <a:cubicBezTo>
                    <a:pt x="35119" y="45383"/>
                    <a:pt x="35180" y="45368"/>
                    <a:pt x="35180" y="45521"/>
                  </a:cubicBezTo>
                  <a:cubicBezTo>
                    <a:pt x="35180" y="45558"/>
                    <a:pt x="35193" y="45571"/>
                    <a:pt x="35213" y="45571"/>
                  </a:cubicBezTo>
                  <a:cubicBezTo>
                    <a:pt x="35256" y="45571"/>
                    <a:pt x="35332" y="45505"/>
                    <a:pt x="35364" y="45505"/>
                  </a:cubicBezTo>
                  <a:cubicBezTo>
                    <a:pt x="35432" y="45505"/>
                    <a:pt x="35476" y="45457"/>
                    <a:pt x="35560" y="45457"/>
                  </a:cubicBezTo>
                  <a:cubicBezTo>
                    <a:pt x="35570" y="45457"/>
                    <a:pt x="35581" y="45458"/>
                    <a:pt x="35593" y="45459"/>
                  </a:cubicBezTo>
                  <a:cubicBezTo>
                    <a:pt x="35639" y="45475"/>
                    <a:pt x="35777" y="45582"/>
                    <a:pt x="35823" y="45597"/>
                  </a:cubicBezTo>
                  <a:cubicBezTo>
                    <a:pt x="35930" y="45658"/>
                    <a:pt x="36236" y="45597"/>
                    <a:pt x="36236" y="45689"/>
                  </a:cubicBezTo>
                  <a:cubicBezTo>
                    <a:pt x="36236" y="45689"/>
                    <a:pt x="36496" y="45918"/>
                    <a:pt x="36496" y="45918"/>
                  </a:cubicBezTo>
                  <a:lnTo>
                    <a:pt x="36924" y="45918"/>
                  </a:lnTo>
                  <a:cubicBezTo>
                    <a:pt x="37077" y="45918"/>
                    <a:pt x="37031" y="45995"/>
                    <a:pt x="37153" y="46010"/>
                  </a:cubicBezTo>
                  <a:cubicBezTo>
                    <a:pt x="37158" y="46012"/>
                    <a:pt x="37163" y="46013"/>
                    <a:pt x="37168" y="46013"/>
                  </a:cubicBezTo>
                  <a:cubicBezTo>
                    <a:pt x="37206" y="46013"/>
                    <a:pt x="37232" y="45964"/>
                    <a:pt x="37245" y="45964"/>
                  </a:cubicBezTo>
                  <a:cubicBezTo>
                    <a:pt x="37291" y="45979"/>
                    <a:pt x="37291" y="46010"/>
                    <a:pt x="37352" y="46010"/>
                  </a:cubicBezTo>
                  <a:cubicBezTo>
                    <a:pt x="37398" y="46010"/>
                    <a:pt x="37551" y="45964"/>
                    <a:pt x="37582" y="45949"/>
                  </a:cubicBezTo>
                  <a:cubicBezTo>
                    <a:pt x="37590" y="45937"/>
                    <a:pt x="37604" y="45932"/>
                    <a:pt x="37623" y="45932"/>
                  </a:cubicBezTo>
                  <a:cubicBezTo>
                    <a:pt x="37676" y="45932"/>
                    <a:pt x="37758" y="45972"/>
                    <a:pt x="37781" y="45995"/>
                  </a:cubicBezTo>
                  <a:cubicBezTo>
                    <a:pt x="37857" y="46071"/>
                    <a:pt x="37811" y="46025"/>
                    <a:pt x="37964" y="46071"/>
                  </a:cubicBezTo>
                  <a:cubicBezTo>
                    <a:pt x="38086" y="46102"/>
                    <a:pt x="38285" y="46102"/>
                    <a:pt x="38362" y="46163"/>
                  </a:cubicBezTo>
                  <a:cubicBezTo>
                    <a:pt x="38386" y="46195"/>
                    <a:pt x="38423" y="46215"/>
                    <a:pt x="38455" y="46215"/>
                  </a:cubicBezTo>
                  <a:cubicBezTo>
                    <a:pt x="38483" y="46215"/>
                    <a:pt x="38507" y="46199"/>
                    <a:pt x="38515" y="46163"/>
                  </a:cubicBezTo>
                  <a:cubicBezTo>
                    <a:pt x="38574" y="46086"/>
                    <a:pt x="38640" y="46073"/>
                    <a:pt x="38711" y="46073"/>
                  </a:cubicBezTo>
                  <a:cubicBezTo>
                    <a:pt x="38745" y="46073"/>
                    <a:pt x="38781" y="46076"/>
                    <a:pt x="38817" y="46076"/>
                  </a:cubicBezTo>
                  <a:cubicBezTo>
                    <a:pt x="38897" y="46076"/>
                    <a:pt x="38981" y="46061"/>
                    <a:pt x="39065" y="45964"/>
                  </a:cubicBezTo>
                  <a:cubicBezTo>
                    <a:pt x="39127" y="45903"/>
                    <a:pt x="39172" y="45781"/>
                    <a:pt x="39172" y="45689"/>
                  </a:cubicBezTo>
                  <a:cubicBezTo>
                    <a:pt x="39172" y="45459"/>
                    <a:pt x="39172" y="45505"/>
                    <a:pt x="39325" y="45368"/>
                  </a:cubicBezTo>
                  <a:cubicBezTo>
                    <a:pt x="39142" y="45138"/>
                    <a:pt x="39264" y="45062"/>
                    <a:pt x="39524" y="45062"/>
                  </a:cubicBezTo>
                  <a:cubicBezTo>
                    <a:pt x="39596" y="45062"/>
                    <a:pt x="39647" y="45053"/>
                    <a:pt x="39683" y="45053"/>
                  </a:cubicBezTo>
                  <a:cubicBezTo>
                    <a:pt x="39755" y="45053"/>
                    <a:pt x="39769" y="45087"/>
                    <a:pt x="39769" y="45291"/>
                  </a:cubicBezTo>
                  <a:cubicBezTo>
                    <a:pt x="39769" y="45414"/>
                    <a:pt x="39738" y="45566"/>
                    <a:pt x="39815" y="45658"/>
                  </a:cubicBezTo>
                  <a:cubicBezTo>
                    <a:pt x="39861" y="45704"/>
                    <a:pt x="39998" y="45735"/>
                    <a:pt x="40044" y="45796"/>
                  </a:cubicBezTo>
                  <a:cubicBezTo>
                    <a:pt x="40197" y="45934"/>
                    <a:pt x="40365" y="45979"/>
                    <a:pt x="40473" y="46163"/>
                  </a:cubicBezTo>
                  <a:cubicBezTo>
                    <a:pt x="40473" y="46331"/>
                    <a:pt x="40488" y="46591"/>
                    <a:pt x="40610" y="46698"/>
                  </a:cubicBezTo>
                  <a:cubicBezTo>
                    <a:pt x="40626" y="46714"/>
                    <a:pt x="40962" y="46974"/>
                    <a:pt x="40947" y="46974"/>
                  </a:cubicBezTo>
                  <a:cubicBezTo>
                    <a:pt x="41028" y="46974"/>
                    <a:pt x="41123" y="46987"/>
                    <a:pt x="41210" y="46987"/>
                  </a:cubicBezTo>
                  <a:cubicBezTo>
                    <a:pt x="41253" y="46987"/>
                    <a:pt x="41293" y="46984"/>
                    <a:pt x="41329" y="46974"/>
                  </a:cubicBezTo>
                  <a:cubicBezTo>
                    <a:pt x="41390" y="46961"/>
                    <a:pt x="41373" y="46861"/>
                    <a:pt x="41443" y="46861"/>
                  </a:cubicBezTo>
                  <a:cubicBezTo>
                    <a:pt x="41460" y="46861"/>
                    <a:pt x="41482" y="46867"/>
                    <a:pt x="41513" y="46882"/>
                  </a:cubicBezTo>
                  <a:cubicBezTo>
                    <a:pt x="41589" y="46928"/>
                    <a:pt x="41681" y="46974"/>
                    <a:pt x="41742" y="47020"/>
                  </a:cubicBezTo>
                  <a:cubicBezTo>
                    <a:pt x="41788" y="47081"/>
                    <a:pt x="41696" y="47173"/>
                    <a:pt x="41834" y="47173"/>
                  </a:cubicBezTo>
                  <a:cubicBezTo>
                    <a:pt x="41872" y="47173"/>
                    <a:pt x="41929" y="47165"/>
                    <a:pt x="41983" y="47165"/>
                  </a:cubicBezTo>
                  <a:cubicBezTo>
                    <a:pt x="42037" y="47165"/>
                    <a:pt x="42086" y="47173"/>
                    <a:pt x="42109" y="47203"/>
                  </a:cubicBezTo>
                  <a:cubicBezTo>
                    <a:pt x="42155" y="47249"/>
                    <a:pt x="42140" y="47325"/>
                    <a:pt x="42216" y="47325"/>
                  </a:cubicBezTo>
                  <a:cubicBezTo>
                    <a:pt x="42273" y="47325"/>
                    <a:pt x="42312" y="47267"/>
                    <a:pt x="42360" y="47267"/>
                  </a:cubicBezTo>
                  <a:cubicBezTo>
                    <a:pt x="42377" y="47267"/>
                    <a:pt x="42395" y="47275"/>
                    <a:pt x="42415" y="47295"/>
                  </a:cubicBezTo>
                  <a:cubicBezTo>
                    <a:pt x="42455" y="47335"/>
                    <a:pt x="42506" y="47374"/>
                    <a:pt x="42549" y="47374"/>
                  </a:cubicBezTo>
                  <a:cubicBezTo>
                    <a:pt x="42555" y="47374"/>
                    <a:pt x="42562" y="47373"/>
                    <a:pt x="42568" y="47371"/>
                  </a:cubicBezTo>
                  <a:cubicBezTo>
                    <a:pt x="42598" y="47355"/>
                    <a:pt x="42628" y="47347"/>
                    <a:pt x="42658" y="47347"/>
                  </a:cubicBezTo>
                  <a:cubicBezTo>
                    <a:pt x="42899" y="47347"/>
                    <a:pt x="43120" y="47847"/>
                    <a:pt x="43256" y="47983"/>
                  </a:cubicBezTo>
                  <a:cubicBezTo>
                    <a:pt x="43103" y="48151"/>
                    <a:pt x="43103" y="48106"/>
                    <a:pt x="43210" y="48304"/>
                  </a:cubicBezTo>
                  <a:cubicBezTo>
                    <a:pt x="43241" y="48366"/>
                    <a:pt x="43287" y="48366"/>
                    <a:pt x="43302" y="48381"/>
                  </a:cubicBezTo>
                  <a:cubicBezTo>
                    <a:pt x="43333" y="48442"/>
                    <a:pt x="43272" y="48503"/>
                    <a:pt x="43318" y="48564"/>
                  </a:cubicBezTo>
                  <a:cubicBezTo>
                    <a:pt x="43336" y="48581"/>
                    <a:pt x="43353" y="48587"/>
                    <a:pt x="43368" y="48587"/>
                  </a:cubicBezTo>
                  <a:cubicBezTo>
                    <a:pt x="43437" y="48587"/>
                    <a:pt x="43471" y="48442"/>
                    <a:pt x="43547" y="48442"/>
                  </a:cubicBezTo>
                  <a:cubicBezTo>
                    <a:pt x="43669" y="48442"/>
                    <a:pt x="43731" y="48641"/>
                    <a:pt x="43776" y="48641"/>
                  </a:cubicBezTo>
                  <a:cubicBezTo>
                    <a:pt x="43838" y="48641"/>
                    <a:pt x="43822" y="48702"/>
                    <a:pt x="43853" y="48733"/>
                  </a:cubicBezTo>
                  <a:cubicBezTo>
                    <a:pt x="43853" y="48746"/>
                    <a:pt x="43938" y="48796"/>
                    <a:pt x="43956" y="48796"/>
                  </a:cubicBezTo>
                  <a:cubicBezTo>
                    <a:pt x="43959" y="48796"/>
                    <a:pt x="43960" y="48796"/>
                    <a:pt x="43960" y="48794"/>
                  </a:cubicBezTo>
                  <a:cubicBezTo>
                    <a:pt x="44021" y="48901"/>
                    <a:pt x="44143" y="49192"/>
                    <a:pt x="44113" y="49237"/>
                  </a:cubicBezTo>
                  <a:cubicBezTo>
                    <a:pt x="44123" y="49236"/>
                    <a:pt x="44133" y="49235"/>
                    <a:pt x="44142" y="49235"/>
                  </a:cubicBezTo>
                  <a:cubicBezTo>
                    <a:pt x="44352" y="49235"/>
                    <a:pt x="44286" y="49716"/>
                    <a:pt x="44388" y="49819"/>
                  </a:cubicBezTo>
                  <a:cubicBezTo>
                    <a:pt x="44469" y="49899"/>
                    <a:pt x="44500" y="49920"/>
                    <a:pt x="44531" y="49920"/>
                  </a:cubicBezTo>
                  <a:cubicBezTo>
                    <a:pt x="44565" y="49920"/>
                    <a:pt x="44598" y="49895"/>
                    <a:pt x="44694" y="49895"/>
                  </a:cubicBezTo>
                  <a:cubicBezTo>
                    <a:pt x="44719" y="49895"/>
                    <a:pt x="44748" y="49893"/>
                    <a:pt x="44777" y="49893"/>
                  </a:cubicBezTo>
                  <a:cubicBezTo>
                    <a:pt x="44821" y="49893"/>
                    <a:pt x="44865" y="49898"/>
                    <a:pt x="44893" y="49926"/>
                  </a:cubicBezTo>
                  <a:cubicBezTo>
                    <a:pt x="44908" y="49941"/>
                    <a:pt x="44954" y="50048"/>
                    <a:pt x="44969" y="50048"/>
                  </a:cubicBezTo>
                  <a:cubicBezTo>
                    <a:pt x="44985" y="50048"/>
                    <a:pt x="45474" y="49773"/>
                    <a:pt x="45474" y="49773"/>
                  </a:cubicBezTo>
                  <a:cubicBezTo>
                    <a:pt x="45474" y="49774"/>
                    <a:pt x="45475" y="49775"/>
                    <a:pt x="45477" y="49775"/>
                  </a:cubicBezTo>
                  <a:cubicBezTo>
                    <a:pt x="45517" y="49775"/>
                    <a:pt x="45981" y="49466"/>
                    <a:pt x="46025" y="49452"/>
                  </a:cubicBezTo>
                  <a:cubicBezTo>
                    <a:pt x="46040" y="49528"/>
                    <a:pt x="46285" y="49574"/>
                    <a:pt x="46270" y="49696"/>
                  </a:cubicBezTo>
                  <a:cubicBezTo>
                    <a:pt x="46270" y="49712"/>
                    <a:pt x="46117" y="49849"/>
                    <a:pt x="46117" y="49849"/>
                  </a:cubicBezTo>
                  <a:cubicBezTo>
                    <a:pt x="46117" y="49895"/>
                    <a:pt x="46147" y="50018"/>
                    <a:pt x="46178" y="50048"/>
                  </a:cubicBezTo>
                  <a:cubicBezTo>
                    <a:pt x="46199" y="50069"/>
                    <a:pt x="46383" y="50098"/>
                    <a:pt x="46494" y="50098"/>
                  </a:cubicBezTo>
                  <a:cubicBezTo>
                    <a:pt x="46542" y="50098"/>
                    <a:pt x="46576" y="50093"/>
                    <a:pt x="46576" y="50079"/>
                  </a:cubicBezTo>
                  <a:lnTo>
                    <a:pt x="46576" y="48656"/>
                  </a:lnTo>
                  <a:lnTo>
                    <a:pt x="46576" y="46851"/>
                  </a:lnTo>
                  <a:cubicBezTo>
                    <a:pt x="46576" y="46686"/>
                    <a:pt x="46625" y="46620"/>
                    <a:pt x="46477" y="46620"/>
                  </a:cubicBezTo>
                  <a:cubicBezTo>
                    <a:pt x="46462" y="46620"/>
                    <a:pt x="46443" y="46620"/>
                    <a:pt x="46423" y="46622"/>
                  </a:cubicBezTo>
                  <a:cubicBezTo>
                    <a:pt x="46423" y="46622"/>
                    <a:pt x="46208" y="46729"/>
                    <a:pt x="46193" y="46729"/>
                  </a:cubicBezTo>
                  <a:cubicBezTo>
                    <a:pt x="46167" y="46746"/>
                    <a:pt x="46148" y="46752"/>
                    <a:pt x="46134" y="46752"/>
                  </a:cubicBezTo>
                  <a:cubicBezTo>
                    <a:pt x="46083" y="46752"/>
                    <a:pt x="46090" y="46668"/>
                    <a:pt x="45994" y="46668"/>
                  </a:cubicBezTo>
                  <a:cubicBezTo>
                    <a:pt x="45964" y="46668"/>
                    <a:pt x="45918" y="46775"/>
                    <a:pt x="45811" y="46775"/>
                  </a:cubicBezTo>
                  <a:cubicBezTo>
                    <a:pt x="45688" y="46775"/>
                    <a:pt x="45750" y="46897"/>
                    <a:pt x="45688" y="46943"/>
                  </a:cubicBezTo>
                  <a:cubicBezTo>
                    <a:pt x="45505" y="47142"/>
                    <a:pt x="45872" y="47249"/>
                    <a:pt x="45872" y="47264"/>
                  </a:cubicBezTo>
                  <a:cubicBezTo>
                    <a:pt x="45872" y="47375"/>
                    <a:pt x="45833" y="47404"/>
                    <a:pt x="45775" y="47404"/>
                  </a:cubicBezTo>
                  <a:cubicBezTo>
                    <a:pt x="45713" y="47404"/>
                    <a:pt x="45630" y="47371"/>
                    <a:pt x="45551" y="47371"/>
                  </a:cubicBezTo>
                  <a:cubicBezTo>
                    <a:pt x="45474" y="47371"/>
                    <a:pt x="45490" y="47280"/>
                    <a:pt x="45367" y="47280"/>
                  </a:cubicBezTo>
                  <a:cubicBezTo>
                    <a:pt x="45260" y="47280"/>
                    <a:pt x="45229" y="47173"/>
                    <a:pt x="45138" y="47173"/>
                  </a:cubicBezTo>
                  <a:cubicBezTo>
                    <a:pt x="45005" y="47173"/>
                    <a:pt x="44907" y="47179"/>
                    <a:pt x="44810" y="47179"/>
                  </a:cubicBezTo>
                  <a:cubicBezTo>
                    <a:pt x="44762" y="47179"/>
                    <a:pt x="44715" y="47178"/>
                    <a:pt x="44664" y="47173"/>
                  </a:cubicBezTo>
                  <a:cubicBezTo>
                    <a:pt x="44653" y="47173"/>
                    <a:pt x="44630" y="47207"/>
                    <a:pt x="44588" y="47207"/>
                  </a:cubicBezTo>
                  <a:cubicBezTo>
                    <a:pt x="44567" y="47207"/>
                    <a:pt x="44541" y="47198"/>
                    <a:pt x="44511" y="47173"/>
                  </a:cubicBezTo>
                  <a:cubicBezTo>
                    <a:pt x="44480" y="47157"/>
                    <a:pt x="44526" y="47081"/>
                    <a:pt x="44480" y="47050"/>
                  </a:cubicBezTo>
                  <a:cubicBezTo>
                    <a:pt x="44449" y="47004"/>
                    <a:pt x="44388" y="46974"/>
                    <a:pt x="44358" y="46928"/>
                  </a:cubicBezTo>
                  <a:cubicBezTo>
                    <a:pt x="44312" y="46851"/>
                    <a:pt x="44358" y="46821"/>
                    <a:pt x="44281" y="46744"/>
                  </a:cubicBezTo>
                  <a:cubicBezTo>
                    <a:pt x="44251" y="46714"/>
                    <a:pt x="44235" y="46683"/>
                    <a:pt x="44220" y="46652"/>
                  </a:cubicBezTo>
                  <a:cubicBezTo>
                    <a:pt x="44189" y="46591"/>
                    <a:pt x="44098" y="46622"/>
                    <a:pt x="44052" y="46576"/>
                  </a:cubicBezTo>
                  <a:cubicBezTo>
                    <a:pt x="44021" y="46530"/>
                    <a:pt x="44067" y="46484"/>
                    <a:pt x="44036" y="46454"/>
                  </a:cubicBezTo>
                  <a:cubicBezTo>
                    <a:pt x="43991" y="46408"/>
                    <a:pt x="43945" y="46362"/>
                    <a:pt x="43899" y="46316"/>
                  </a:cubicBezTo>
                  <a:cubicBezTo>
                    <a:pt x="43853" y="46270"/>
                    <a:pt x="43776" y="46301"/>
                    <a:pt x="43807" y="46163"/>
                  </a:cubicBezTo>
                  <a:cubicBezTo>
                    <a:pt x="43784" y="46132"/>
                    <a:pt x="43761" y="46129"/>
                    <a:pt x="43731" y="46129"/>
                  </a:cubicBezTo>
                  <a:cubicBezTo>
                    <a:pt x="43720" y="46129"/>
                    <a:pt x="43709" y="46129"/>
                    <a:pt x="43697" y="46129"/>
                  </a:cubicBezTo>
                  <a:cubicBezTo>
                    <a:pt x="43673" y="46129"/>
                    <a:pt x="43644" y="46127"/>
                    <a:pt x="43608" y="46117"/>
                  </a:cubicBezTo>
                  <a:cubicBezTo>
                    <a:pt x="43425" y="46071"/>
                    <a:pt x="43470" y="46010"/>
                    <a:pt x="43394" y="45918"/>
                  </a:cubicBezTo>
                  <a:cubicBezTo>
                    <a:pt x="43363" y="45934"/>
                    <a:pt x="43333" y="45949"/>
                    <a:pt x="43302" y="45964"/>
                  </a:cubicBezTo>
                  <a:cubicBezTo>
                    <a:pt x="43269" y="45920"/>
                    <a:pt x="43268" y="45826"/>
                    <a:pt x="43222" y="45826"/>
                  </a:cubicBezTo>
                  <a:cubicBezTo>
                    <a:pt x="43206" y="45826"/>
                    <a:pt x="43182" y="45839"/>
                    <a:pt x="43149" y="45872"/>
                  </a:cubicBezTo>
                  <a:cubicBezTo>
                    <a:pt x="43073" y="45674"/>
                    <a:pt x="42996" y="45551"/>
                    <a:pt x="42950" y="45368"/>
                  </a:cubicBezTo>
                  <a:cubicBezTo>
                    <a:pt x="42905" y="45184"/>
                    <a:pt x="42752" y="45016"/>
                    <a:pt x="42752" y="44802"/>
                  </a:cubicBezTo>
                  <a:cubicBezTo>
                    <a:pt x="42752" y="44679"/>
                    <a:pt x="42843" y="44603"/>
                    <a:pt x="42889" y="44511"/>
                  </a:cubicBezTo>
                  <a:cubicBezTo>
                    <a:pt x="42981" y="44343"/>
                    <a:pt x="42950" y="44435"/>
                    <a:pt x="42950" y="44282"/>
                  </a:cubicBezTo>
                  <a:cubicBezTo>
                    <a:pt x="42950" y="44205"/>
                    <a:pt x="43241" y="43777"/>
                    <a:pt x="43042" y="43746"/>
                  </a:cubicBezTo>
                  <a:cubicBezTo>
                    <a:pt x="43119" y="43670"/>
                    <a:pt x="43195" y="43456"/>
                    <a:pt x="43195" y="43425"/>
                  </a:cubicBezTo>
                  <a:cubicBezTo>
                    <a:pt x="43195" y="43287"/>
                    <a:pt x="43302" y="43150"/>
                    <a:pt x="43302" y="43012"/>
                  </a:cubicBezTo>
                  <a:cubicBezTo>
                    <a:pt x="43302" y="42951"/>
                    <a:pt x="43394" y="42920"/>
                    <a:pt x="43409" y="42859"/>
                  </a:cubicBezTo>
                  <a:cubicBezTo>
                    <a:pt x="43436" y="42778"/>
                    <a:pt x="43463" y="42763"/>
                    <a:pt x="43491" y="42763"/>
                  </a:cubicBezTo>
                  <a:cubicBezTo>
                    <a:pt x="43509" y="42763"/>
                    <a:pt x="43528" y="42769"/>
                    <a:pt x="43547" y="42769"/>
                  </a:cubicBezTo>
                  <a:cubicBezTo>
                    <a:pt x="43566" y="42769"/>
                    <a:pt x="43587" y="42763"/>
                    <a:pt x="43608" y="42737"/>
                  </a:cubicBezTo>
                  <a:cubicBezTo>
                    <a:pt x="43669" y="42645"/>
                    <a:pt x="43669" y="42507"/>
                    <a:pt x="43547" y="42431"/>
                  </a:cubicBezTo>
                  <a:cubicBezTo>
                    <a:pt x="43685" y="42324"/>
                    <a:pt x="43501" y="42324"/>
                    <a:pt x="43501" y="42217"/>
                  </a:cubicBezTo>
                  <a:cubicBezTo>
                    <a:pt x="43501" y="42110"/>
                    <a:pt x="43455" y="41972"/>
                    <a:pt x="43455" y="41880"/>
                  </a:cubicBezTo>
                  <a:cubicBezTo>
                    <a:pt x="43455" y="41651"/>
                    <a:pt x="43501" y="41559"/>
                    <a:pt x="43302" y="41375"/>
                  </a:cubicBezTo>
                  <a:cubicBezTo>
                    <a:pt x="43516" y="41330"/>
                    <a:pt x="43486" y="40779"/>
                    <a:pt x="43501" y="40779"/>
                  </a:cubicBezTo>
                  <a:cubicBezTo>
                    <a:pt x="43425" y="40672"/>
                    <a:pt x="43532" y="40519"/>
                    <a:pt x="43578" y="40397"/>
                  </a:cubicBezTo>
                  <a:cubicBezTo>
                    <a:pt x="43593" y="40351"/>
                    <a:pt x="43654" y="40289"/>
                    <a:pt x="43654" y="40244"/>
                  </a:cubicBezTo>
                  <a:cubicBezTo>
                    <a:pt x="43654" y="40121"/>
                    <a:pt x="43623" y="40121"/>
                    <a:pt x="43516" y="40121"/>
                  </a:cubicBezTo>
                  <a:cubicBezTo>
                    <a:pt x="43409" y="40121"/>
                    <a:pt x="43425" y="39999"/>
                    <a:pt x="43425" y="39846"/>
                  </a:cubicBezTo>
                  <a:cubicBezTo>
                    <a:pt x="43425" y="39693"/>
                    <a:pt x="43318" y="39724"/>
                    <a:pt x="43318" y="39571"/>
                  </a:cubicBezTo>
                  <a:cubicBezTo>
                    <a:pt x="43318" y="39418"/>
                    <a:pt x="43272" y="39326"/>
                    <a:pt x="43272" y="39326"/>
                  </a:cubicBezTo>
                  <a:cubicBezTo>
                    <a:pt x="43226" y="39295"/>
                    <a:pt x="43226" y="39204"/>
                    <a:pt x="43134" y="39158"/>
                  </a:cubicBezTo>
                  <a:lnTo>
                    <a:pt x="43134" y="39158"/>
                  </a:lnTo>
                  <a:cubicBezTo>
                    <a:pt x="43207" y="39259"/>
                    <a:pt x="43045" y="39388"/>
                    <a:pt x="43120" y="39388"/>
                  </a:cubicBezTo>
                  <a:cubicBezTo>
                    <a:pt x="43124" y="39388"/>
                    <a:pt x="43128" y="39388"/>
                    <a:pt x="43134" y="39387"/>
                  </a:cubicBezTo>
                  <a:cubicBezTo>
                    <a:pt x="43140" y="39386"/>
                    <a:pt x="43147" y="39385"/>
                    <a:pt x="43154" y="39385"/>
                  </a:cubicBezTo>
                  <a:cubicBezTo>
                    <a:pt x="43224" y="39385"/>
                    <a:pt x="43289" y="39459"/>
                    <a:pt x="43149" y="39571"/>
                  </a:cubicBezTo>
                  <a:cubicBezTo>
                    <a:pt x="43094" y="39580"/>
                    <a:pt x="43049" y="39584"/>
                    <a:pt x="43013" y="39584"/>
                  </a:cubicBezTo>
                  <a:cubicBezTo>
                    <a:pt x="42856" y="39584"/>
                    <a:pt x="42851" y="39511"/>
                    <a:pt x="42766" y="39511"/>
                  </a:cubicBezTo>
                  <a:cubicBezTo>
                    <a:pt x="42746" y="39511"/>
                    <a:pt x="42722" y="39515"/>
                    <a:pt x="42690" y="39525"/>
                  </a:cubicBezTo>
                  <a:cubicBezTo>
                    <a:pt x="42828" y="39265"/>
                    <a:pt x="42568" y="39112"/>
                    <a:pt x="42690" y="38867"/>
                  </a:cubicBezTo>
                  <a:cubicBezTo>
                    <a:pt x="42736" y="38791"/>
                    <a:pt x="42767" y="38653"/>
                    <a:pt x="42706" y="38622"/>
                  </a:cubicBezTo>
                  <a:cubicBezTo>
                    <a:pt x="42614" y="38546"/>
                    <a:pt x="42706" y="38485"/>
                    <a:pt x="42690" y="38408"/>
                  </a:cubicBezTo>
                  <a:cubicBezTo>
                    <a:pt x="42828" y="38332"/>
                    <a:pt x="42859" y="38133"/>
                    <a:pt x="43027" y="38133"/>
                  </a:cubicBezTo>
                  <a:cubicBezTo>
                    <a:pt x="43272" y="38133"/>
                    <a:pt x="42981" y="38118"/>
                    <a:pt x="43210" y="37873"/>
                  </a:cubicBezTo>
                  <a:cubicBezTo>
                    <a:pt x="43547" y="37552"/>
                    <a:pt x="43868" y="37261"/>
                    <a:pt x="44113" y="36848"/>
                  </a:cubicBezTo>
                  <a:cubicBezTo>
                    <a:pt x="44128" y="36787"/>
                    <a:pt x="44174" y="36772"/>
                    <a:pt x="44205" y="36756"/>
                  </a:cubicBezTo>
                  <a:lnTo>
                    <a:pt x="44205" y="36741"/>
                  </a:lnTo>
                  <a:cubicBezTo>
                    <a:pt x="44205" y="36741"/>
                    <a:pt x="48595" y="36068"/>
                    <a:pt x="48717" y="36053"/>
                  </a:cubicBezTo>
                  <a:cubicBezTo>
                    <a:pt x="48717" y="36037"/>
                    <a:pt x="48732" y="36007"/>
                    <a:pt x="48747" y="35991"/>
                  </a:cubicBezTo>
                  <a:cubicBezTo>
                    <a:pt x="48503" y="35640"/>
                    <a:pt x="48197" y="35364"/>
                    <a:pt x="47845" y="35135"/>
                  </a:cubicBezTo>
                  <a:cubicBezTo>
                    <a:pt x="47646" y="34263"/>
                    <a:pt x="47692" y="33146"/>
                    <a:pt x="46576" y="33070"/>
                  </a:cubicBezTo>
                  <a:cubicBezTo>
                    <a:pt x="46407" y="32535"/>
                    <a:pt x="45658" y="32336"/>
                    <a:pt x="45780" y="31663"/>
                  </a:cubicBezTo>
                  <a:cubicBezTo>
                    <a:pt x="45321" y="31357"/>
                    <a:pt x="45505" y="30699"/>
                    <a:pt x="45015" y="30393"/>
                  </a:cubicBezTo>
                  <a:lnTo>
                    <a:pt x="45015" y="29950"/>
                  </a:lnTo>
                  <a:cubicBezTo>
                    <a:pt x="45444" y="29919"/>
                    <a:pt x="45352" y="29384"/>
                    <a:pt x="45474" y="29185"/>
                  </a:cubicBezTo>
                  <a:cubicBezTo>
                    <a:pt x="44954" y="28420"/>
                    <a:pt x="44556" y="27579"/>
                    <a:pt x="44771" y="26462"/>
                  </a:cubicBezTo>
                  <a:cubicBezTo>
                    <a:pt x="44844" y="26425"/>
                    <a:pt x="44889" y="26280"/>
                    <a:pt x="44959" y="26280"/>
                  </a:cubicBezTo>
                  <a:cubicBezTo>
                    <a:pt x="44976" y="26280"/>
                    <a:pt x="44994" y="26288"/>
                    <a:pt x="45015" y="26309"/>
                  </a:cubicBezTo>
                  <a:cubicBezTo>
                    <a:pt x="44939" y="25820"/>
                    <a:pt x="45291" y="25392"/>
                    <a:pt x="45061" y="25055"/>
                  </a:cubicBezTo>
                  <a:lnTo>
                    <a:pt x="45061" y="25055"/>
                  </a:lnTo>
                  <a:cubicBezTo>
                    <a:pt x="44968" y="25255"/>
                    <a:pt x="44979" y="25747"/>
                    <a:pt x="44740" y="25747"/>
                  </a:cubicBezTo>
                  <a:cubicBezTo>
                    <a:pt x="44705" y="25747"/>
                    <a:pt x="44664" y="25736"/>
                    <a:pt x="44618" y="25713"/>
                  </a:cubicBezTo>
                  <a:cubicBezTo>
                    <a:pt x="44572" y="25545"/>
                    <a:pt x="44786" y="25636"/>
                    <a:pt x="44771" y="25514"/>
                  </a:cubicBezTo>
                  <a:cubicBezTo>
                    <a:pt x="44526" y="24657"/>
                    <a:pt x="45015" y="24168"/>
                    <a:pt x="44817" y="23449"/>
                  </a:cubicBezTo>
                  <a:cubicBezTo>
                    <a:pt x="44862" y="23296"/>
                    <a:pt x="44939" y="23220"/>
                    <a:pt x="45046" y="23189"/>
                  </a:cubicBezTo>
                  <a:lnTo>
                    <a:pt x="45031" y="23174"/>
                  </a:lnTo>
                  <a:lnTo>
                    <a:pt x="45015" y="23082"/>
                  </a:lnTo>
                  <a:cubicBezTo>
                    <a:pt x="45000" y="22990"/>
                    <a:pt x="45015" y="22990"/>
                    <a:pt x="45107" y="22929"/>
                  </a:cubicBezTo>
                  <a:cubicBezTo>
                    <a:pt x="45000" y="22914"/>
                    <a:pt x="44985" y="22822"/>
                    <a:pt x="45061" y="22776"/>
                  </a:cubicBezTo>
                  <a:cubicBezTo>
                    <a:pt x="44924" y="22638"/>
                    <a:pt x="45107" y="22531"/>
                    <a:pt x="45107" y="22409"/>
                  </a:cubicBezTo>
                  <a:cubicBezTo>
                    <a:pt x="45107" y="22256"/>
                    <a:pt x="45015" y="22332"/>
                    <a:pt x="44969" y="22271"/>
                  </a:cubicBezTo>
                  <a:cubicBezTo>
                    <a:pt x="44924" y="22241"/>
                    <a:pt x="44878" y="22149"/>
                    <a:pt x="44862" y="22118"/>
                  </a:cubicBezTo>
                  <a:cubicBezTo>
                    <a:pt x="44801" y="22072"/>
                    <a:pt x="44664" y="22027"/>
                    <a:pt x="44664" y="21919"/>
                  </a:cubicBezTo>
                  <a:cubicBezTo>
                    <a:pt x="44664" y="21904"/>
                    <a:pt x="44633" y="21782"/>
                    <a:pt x="44618" y="21766"/>
                  </a:cubicBezTo>
                  <a:cubicBezTo>
                    <a:pt x="44572" y="21721"/>
                    <a:pt x="44419" y="21736"/>
                    <a:pt x="44404" y="21721"/>
                  </a:cubicBezTo>
                  <a:cubicBezTo>
                    <a:pt x="44342" y="21614"/>
                    <a:pt x="44434" y="21568"/>
                    <a:pt x="44511" y="21522"/>
                  </a:cubicBezTo>
                  <a:cubicBezTo>
                    <a:pt x="44495" y="21308"/>
                    <a:pt x="44251" y="21430"/>
                    <a:pt x="44159" y="21262"/>
                  </a:cubicBezTo>
                  <a:cubicBezTo>
                    <a:pt x="44251" y="21139"/>
                    <a:pt x="44174" y="21002"/>
                    <a:pt x="44113" y="20971"/>
                  </a:cubicBezTo>
                  <a:cubicBezTo>
                    <a:pt x="44036" y="20925"/>
                    <a:pt x="44036" y="20895"/>
                    <a:pt x="44143" y="20803"/>
                  </a:cubicBezTo>
                  <a:lnTo>
                    <a:pt x="44143" y="20788"/>
                  </a:lnTo>
                  <a:cubicBezTo>
                    <a:pt x="44113" y="20803"/>
                    <a:pt x="44098" y="20818"/>
                    <a:pt x="44052" y="20818"/>
                  </a:cubicBezTo>
                  <a:cubicBezTo>
                    <a:pt x="43853" y="20512"/>
                    <a:pt x="44189" y="20466"/>
                    <a:pt x="44251" y="20436"/>
                  </a:cubicBezTo>
                  <a:cubicBezTo>
                    <a:pt x="44327" y="20405"/>
                    <a:pt x="44358" y="20298"/>
                    <a:pt x="44342" y="20206"/>
                  </a:cubicBezTo>
                  <a:cubicBezTo>
                    <a:pt x="44320" y="20197"/>
                    <a:pt x="44302" y="20194"/>
                    <a:pt x="44288" y="20194"/>
                  </a:cubicBezTo>
                  <a:cubicBezTo>
                    <a:pt x="44221" y="20194"/>
                    <a:pt x="44234" y="20280"/>
                    <a:pt x="44167" y="20280"/>
                  </a:cubicBezTo>
                  <a:cubicBezTo>
                    <a:pt x="44153" y="20280"/>
                    <a:pt x="44135" y="20276"/>
                    <a:pt x="44113" y="20268"/>
                  </a:cubicBezTo>
                  <a:cubicBezTo>
                    <a:pt x="44205" y="19977"/>
                    <a:pt x="43960" y="19946"/>
                    <a:pt x="44358" y="19747"/>
                  </a:cubicBezTo>
                  <a:cubicBezTo>
                    <a:pt x="44304" y="19694"/>
                    <a:pt x="44367" y="19537"/>
                    <a:pt x="44334" y="19537"/>
                  </a:cubicBezTo>
                  <a:cubicBezTo>
                    <a:pt x="44329" y="19537"/>
                    <a:pt x="44322" y="19541"/>
                    <a:pt x="44312" y="19549"/>
                  </a:cubicBezTo>
                  <a:cubicBezTo>
                    <a:pt x="44253" y="19597"/>
                    <a:pt x="44215" y="19617"/>
                    <a:pt x="44194" y="19617"/>
                  </a:cubicBezTo>
                  <a:cubicBezTo>
                    <a:pt x="44094" y="19617"/>
                    <a:pt x="44367" y="19168"/>
                    <a:pt x="44556" y="19105"/>
                  </a:cubicBezTo>
                  <a:cubicBezTo>
                    <a:pt x="44526" y="19059"/>
                    <a:pt x="44449" y="19059"/>
                    <a:pt x="44465" y="18952"/>
                  </a:cubicBezTo>
                  <a:lnTo>
                    <a:pt x="44465" y="18952"/>
                  </a:lnTo>
                  <a:cubicBezTo>
                    <a:pt x="44475" y="18955"/>
                    <a:pt x="44486" y="18957"/>
                    <a:pt x="44496" y="18957"/>
                  </a:cubicBezTo>
                  <a:cubicBezTo>
                    <a:pt x="44630" y="18957"/>
                    <a:pt x="44725" y="18707"/>
                    <a:pt x="44612" y="18707"/>
                  </a:cubicBezTo>
                  <a:cubicBezTo>
                    <a:pt x="44609" y="18707"/>
                    <a:pt x="44606" y="18707"/>
                    <a:pt x="44602" y="18707"/>
                  </a:cubicBezTo>
                  <a:cubicBezTo>
                    <a:pt x="44593" y="18709"/>
                    <a:pt x="44586" y="18710"/>
                    <a:pt x="44579" y="18710"/>
                  </a:cubicBezTo>
                  <a:cubicBezTo>
                    <a:pt x="44471" y="18710"/>
                    <a:pt x="44637" y="18492"/>
                    <a:pt x="44709" y="18478"/>
                  </a:cubicBezTo>
                  <a:cubicBezTo>
                    <a:pt x="44878" y="18524"/>
                    <a:pt x="44985" y="18646"/>
                    <a:pt x="45046" y="18769"/>
                  </a:cubicBezTo>
                  <a:cubicBezTo>
                    <a:pt x="45092" y="18723"/>
                    <a:pt x="45168" y="18631"/>
                    <a:pt x="45168" y="18570"/>
                  </a:cubicBezTo>
                  <a:cubicBezTo>
                    <a:pt x="45168" y="18539"/>
                    <a:pt x="45275" y="18539"/>
                    <a:pt x="45321" y="18493"/>
                  </a:cubicBezTo>
                  <a:cubicBezTo>
                    <a:pt x="45352" y="18447"/>
                    <a:pt x="45367" y="18279"/>
                    <a:pt x="45413" y="18249"/>
                  </a:cubicBezTo>
                  <a:cubicBezTo>
                    <a:pt x="45428" y="18237"/>
                    <a:pt x="45447" y="18233"/>
                    <a:pt x="45469" y="18233"/>
                  </a:cubicBezTo>
                  <a:cubicBezTo>
                    <a:pt x="45521" y="18233"/>
                    <a:pt x="45586" y="18256"/>
                    <a:pt x="45634" y="18256"/>
                  </a:cubicBezTo>
                  <a:cubicBezTo>
                    <a:pt x="45649" y="18256"/>
                    <a:pt x="45662" y="18254"/>
                    <a:pt x="45673" y="18249"/>
                  </a:cubicBezTo>
                  <a:cubicBezTo>
                    <a:pt x="45719" y="18218"/>
                    <a:pt x="45734" y="18111"/>
                    <a:pt x="45795" y="18080"/>
                  </a:cubicBezTo>
                  <a:cubicBezTo>
                    <a:pt x="45887" y="18034"/>
                    <a:pt x="45902" y="17958"/>
                    <a:pt x="46025" y="17943"/>
                  </a:cubicBezTo>
                  <a:cubicBezTo>
                    <a:pt x="46071" y="17774"/>
                    <a:pt x="46071" y="17652"/>
                    <a:pt x="46071" y="17514"/>
                  </a:cubicBezTo>
                  <a:cubicBezTo>
                    <a:pt x="46071" y="17423"/>
                    <a:pt x="45979" y="17392"/>
                    <a:pt x="45979" y="17285"/>
                  </a:cubicBezTo>
                  <a:cubicBezTo>
                    <a:pt x="45979" y="17193"/>
                    <a:pt x="46025" y="17163"/>
                    <a:pt x="46025" y="17086"/>
                  </a:cubicBezTo>
                  <a:cubicBezTo>
                    <a:pt x="46025" y="17040"/>
                    <a:pt x="45918" y="16887"/>
                    <a:pt x="45994" y="16887"/>
                  </a:cubicBezTo>
                  <a:cubicBezTo>
                    <a:pt x="46055" y="16887"/>
                    <a:pt x="45994" y="16780"/>
                    <a:pt x="45979" y="16765"/>
                  </a:cubicBezTo>
                  <a:cubicBezTo>
                    <a:pt x="45930" y="16659"/>
                    <a:pt x="45963" y="16644"/>
                    <a:pt x="46010" y="16644"/>
                  </a:cubicBezTo>
                  <a:cubicBezTo>
                    <a:pt x="46028" y="16644"/>
                    <a:pt x="46049" y="16647"/>
                    <a:pt x="46067" y="16647"/>
                  </a:cubicBezTo>
                  <a:cubicBezTo>
                    <a:pt x="46090" y="16647"/>
                    <a:pt x="46109" y="16643"/>
                    <a:pt x="46117" y="16627"/>
                  </a:cubicBezTo>
                  <a:cubicBezTo>
                    <a:pt x="46147" y="16581"/>
                    <a:pt x="46117" y="16428"/>
                    <a:pt x="46117" y="16382"/>
                  </a:cubicBezTo>
                  <a:cubicBezTo>
                    <a:pt x="46117" y="16168"/>
                    <a:pt x="46163" y="16000"/>
                    <a:pt x="46208" y="15816"/>
                  </a:cubicBezTo>
                  <a:cubicBezTo>
                    <a:pt x="46224" y="15740"/>
                    <a:pt x="46300" y="15602"/>
                    <a:pt x="46208" y="15526"/>
                  </a:cubicBezTo>
                  <a:cubicBezTo>
                    <a:pt x="46132" y="15602"/>
                    <a:pt x="46086" y="15709"/>
                    <a:pt x="46071" y="15832"/>
                  </a:cubicBezTo>
                  <a:cubicBezTo>
                    <a:pt x="45952" y="15843"/>
                    <a:pt x="45834" y="15952"/>
                    <a:pt x="45753" y="15952"/>
                  </a:cubicBezTo>
                  <a:cubicBezTo>
                    <a:pt x="45719" y="15952"/>
                    <a:pt x="45691" y="15932"/>
                    <a:pt x="45673" y="15878"/>
                  </a:cubicBezTo>
                  <a:cubicBezTo>
                    <a:pt x="45597" y="15954"/>
                    <a:pt x="45505" y="16015"/>
                    <a:pt x="45474" y="16138"/>
                  </a:cubicBezTo>
                  <a:cubicBezTo>
                    <a:pt x="45352" y="15893"/>
                    <a:pt x="45367" y="15771"/>
                    <a:pt x="45321" y="15526"/>
                  </a:cubicBezTo>
                  <a:cubicBezTo>
                    <a:pt x="45520" y="15312"/>
                    <a:pt x="45704" y="15067"/>
                    <a:pt x="45780" y="14715"/>
                  </a:cubicBezTo>
                  <a:cubicBezTo>
                    <a:pt x="45810" y="14724"/>
                    <a:pt x="45839" y="14727"/>
                    <a:pt x="45868" y="14727"/>
                  </a:cubicBezTo>
                  <a:cubicBezTo>
                    <a:pt x="46045" y="14727"/>
                    <a:pt x="46199" y="14582"/>
                    <a:pt x="46331" y="14516"/>
                  </a:cubicBezTo>
                  <a:cubicBezTo>
                    <a:pt x="46346" y="14425"/>
                    <a:pt x="46377" y="14348"/>
                    <a:pt x="46423" y="14256"/>
                  </a:cubicBezTo>
                  <a:cubicBezTo>
                    <a:pt x="46397" y="14143"/>
                    <a:pt x="46414" y="13804"/>
                    <a:pt x="46530" y="13804"/>
                  </a:cubicBezTo>
                  <a:cubicBezTo>
                    <a:pt x="46555" y="13804"/>
                    <a:pt x="46586" y="13820"/>
                    <a:pt x="46621" y="13859"/>
                  </a:cubicBezTo>
                  <a:cubicBezTo>
                    <a:pt x="46652" y="13690"/>
                    <a:pt x="46652" y="13400"/>
                    <a:pt x="46759" y="13262"/>
                  </a:cubicBezTo>
                  <a:cubicBezTo>
                    <a:pt x="46866" y="13140"/>
                    <a:pt x="47126" y="12895"/>
                    <a:pt x="47004" y="12773"/>
                  </a:cubicBezTo>
                  <a:cubicBezTo>
                    <a:pt x="46881" y="12650"/>
                    <a:pt x="46943" y="12038"/>
                    <a:pt x="47126" y="11993"/>
                  </a:cubicBezTo>
                  <a:cubicBezTo>
                    <a:pt x="47218" y="11962"/>
                    <a:pt x="47340" y="11886"/>
                    <a:pt x="47447" y="11886"/>
                  </a:cubicBezTo>
                  <a:cubicBezTo>
                    <a:pt x="47539" y="11886"/>
                    <a:pt x="47600" y="11733"/>
                    <a:pt x="47661" y="11671"/>
                  </a:cubicBezTo>
                  <a:cubicBezTo>
                    <a:pt x="47707" y="11610"/>
                    <a:pt x="47692" y="11427"/>
                    <a:pt x="47738" y="11335"/>
                  </a:cubicBezTo>
                  <a:cubicBezTo>
                    <a:pt x="47769" y="11243"/>
                    <a:pt x="47799" y="11228"/>
                    <a:pt x="47830" y="11136"/>
                  </a:cubicBezTo>
                  <a:cubicBezTo>
                    <a:pt x="47867" y="11167"/>
                    <a:pt x="47891" y="11180"/>
                    <a:pt x="47913" y="11180"/>
                  </a:cubicBezTo>
                  <a:cubicBezTo>
                    <a:pt x="47944" y="11180"/>
                    <a:pt x="47968" y="11151"/>
                    <a:pt x="48013" y="11105"/>
                  </a:cubicBezTo>
                  <a:cubicBezTo>
                    <a:pt x="48090" y="11029"/>
                    <a:pt x="48273" y="11075"/>
                    <a:pt x="48396" y="10983"/>
                  </a:cubicBezTo>
                  <a:cubicBezTo>
                    <a:pt x="48334" y="10968"/>
                    <a:pt x="48258" y="10937"/>
                    <a:pt x="48136" y="10891"/>
                  </a:cubicBezTo>
                  <a:cubicBezTo>
                    <a:pt x="48212" y="10631"/>
                    <a:pt x="48472" y="10585"/>
                    <a:pt x="48442" y="10234"/>
                  </a:cubicBezTo>
                  <a:cubicBezTo>
                    <a:pt x="48747" y="10188"/>
                    <a:pt x="48763" y="9851"/>
                    <a:pt x="49053" y="9775"/>
                  </a:cubicBezTo>
                  <a:cubicBezTo>
                    <a:pt x="49375" y="9193"/>
                    <a:pt x="50139" y="9010"/>
                    <a:pt x="50522" y="8475"/>
                  </a:cubicBezTo>
                  <a:cubicBezTo>
                    <a:pt x="50415" y="8413"/>
                    <a:pt x="50354" y="8398"/>
                    <a:pt x="50354" y="8260"/>
                  </a:cubicBezTo>
                  <a:cubicBezTo>
                    <a:pt x="50354" y="8185"/>
                    <a:pt x="50343" y="8163"/>
                    <a:pt x="50325" y="8163"/>
                  </a:cubicBezTo>
                  <a:cubicBezTo>
                    <a:pt x="50298" y="8163"/>
                    <a:pt x="50255" y="8216"/>
                    <a:pt x="50211" y="8216"/>
                  </a:cubicBezTo>
                  <a:cubicBezTo>
                    <a:pt x="50207" y="8216"/>
                    <a:pt x="50204" y="8215"/>
                    <a:pt x="50201" y="8215"/>
                  </a:cubicBezTo>
                  <a:cubicBezTo>
                    <a:pt x="50155" y="8199"/>
                    <a:pt x="50002" y="8199"/>
                    <a:pt x="49956" y="8199"/>
                  </a:cubicBezTo>
                  <a:cubicBezTo>
                    <a:pt x="49833" y="8199"/>
                    <a:pt x="49956" y="8092"/>
                    <a:pt x="49956" y="8062"/>
                  </a:cubicBezTo>
                  <a:cubicBezTo>
                    <a:pt x="49956" y="8023"/>
                    <a:pt x="49710" y="7857"/>
                    <a:pt x="49629" y="7857"/>
                  </a:cubicBezTo>
                  <a:cubicBezTo>
                    <a:pt x="49613" y="7857"/>
                    <a:pt x="49604" y="7863"/>
                    <a:pt x="49604" y="7878"/>
                  </a:cubicBezTo>
                  <a:cubicBezTo>
                    <a:pt x="49604" y="7909"/>
                    <a:pt x="49558" y="8062"/>
                    <a:pt x="49543" y="8062"/>
                  </a:cubicBezTo>
                  <a:cubicBezTo>
                    <a:pt x="49517" y="8078"/>
                    <a:pt x="49496" y="8084"/>
                    <a:pt x="49478" y="8084"/>
                  </a:cubicBezTo>
                  <a:cubicBezTo>
                    <a:pt x="49412" y="8084"/>
                    <a:pt x="49392" y="7991"/>
                    <a:pt x="49344" y="7955"/>
                  </a:cubicBezTo>
                  <a:cubicBezTo>
                    <a:pt x="49252" y="7878"/>
                    <a:pt x="49344" y="7817"/>
                    <a:pt x="49206" y="7786"/>
                  </a:cubicBezTo>
                  <a:cubicBezTo>
                    <a:pt x="49099" y="7771"/>
                    <a:pt x="49084" y="7786"/>
                    <a:pt x="49053" y="7710"/>
                  </a:cubicBezTo>
                  <a:cubicBezTo>
                    <a:pt x="49023" y="7649"/>
                    <a:pt x="49130" y="7343"/>
                    <a:pt x="49145" y="7312"/>
                  </a:cubicBezTo>
                  <a:cubicBezTo>
                    <a:pt x="49191" y="7190"/>
                    <a:pt x="49237" y="7098"/>
                    <a:pt x="49298" y="7006"/>
                  </a:cubicBezTo>
                  <a:cubicBezTo>
                    <a:pt x="49329" y="6960"/>
                    <a:pt x="49283" y="6930"/>
                    <a:pt x="49329" y="6884"/>
                  </a:cubicBezTo>
                  <a:cubicBezTo>
                    <a:pt x="49329" y="6871"/>
                    <a:pt x="49379" y="6849"/>
                    <a:pt x="49398" y="6849"/>
                  </a:cubicBezTo>
                  <a:cubicBezTo>
                    <a:pt x="49402" y="6849"/>
                    <a:pt x="49405" y="6850"/>
                    <a:pt x="49405" y="6853"/>
                  </a:cubicBezTo>
                  <a:cubicBezTo>
                    <a:pt x="49436" y="6777"/>
                    <a:pt x="49451" y="6731"/>
                    <a:pt x="49451" y="6639"/>
                  </a:cubicBezTo>
                  <a:cubicBezTo>
                    <a:pt x="49451" y="6440"/>
                    <a:pt x="49344" y="6425"/>
                    <a:pt x="49252" y="6303"/>
                  </a:cubicBezTo>
                  <a:cubicBezTo>
                    <a:pt x="49191" y="6226"/>
                    <a:pt x="49099" y="6257"/>
                    <a:pt x="49160" y="6119"/>
                  </a:cubicBezTo>
                  <a:cubicBezTo>
                    <a:pt x="49206" y="6027"/>
                    <a:pt x="49191" y="5951"/>
                    <a:pt x="49237" y="5874"/>
                  </a:cubicBezTo>
                  <a:cubicBezTo>
                    <a:pt x="49283" y="5783"/>
                    <a:pt x="49268" y="5660"/>
                    <a:pt x="49298" y="5584"/>
                  </a:cubicBezTo>
                  <a:cubicBezTo>
                    <a:pt x="49329" y="5538"/>
                    <a:pt x="49405" y="5553"/>
                    <a:pt x="49405" y="5523"/>
                  </a:cubicBezTo>
                  <a:cubicBezTo>
                    <a:pt x="49405" y="5415"/>
                    <a:pt x="49589" y="5278"/>
                    <a:pt x="49604" y="5232"/>
                  </a:cubicBezTo>
                  <a:cubicBezTo>
                    <a:pt x="49617" y="5180"/>
                    <a:pt x="49575" y="4997"/>
                    <a:pt x="49516" y="4997"/>
                  </a:cubicBezTo>
                  <a:cubicBezTo>
                    <a:pt x="49505" y="4997"/>
                    <a:pt x="49494" y="5004"/>
                    <a:pt x="49482" y="5018"/>
                  </a:cubicBezTo>
                  <a:cubicBezTo>
                    <a:pt x="49466" y="5034"/>
                    <a:pt x="49448" y="5040"/>
                    <a:pt x="49431" y="5040"/>
                  </a:cubicBezTo>
                  <a:cubicBezTo>
                    <a:pt x="49399" y="5040"/>
                    <a:pt x="49369" y="5017"/>
                    <a:pt x="49359" y="4987"/>
                  </a:cubicBezTo>
                  <a:cubicBezTo>
                    <a:pt x="49329" y="4957"/>
                    <a:pt x="49329" y="4895"/>
                    <a:pt x="49375" y="4865"/>
                  </a:cubicBezTo>
                  <a:cubicBezTo>
                    <a:pt x="49451" y="4788"/>
                    <a:pt x="49375" y="4788"/>
                    <a:pt x="49329" y="4773"/>
                  </a:cubicBezTo>
                  <a:cubicBezTo>
                    <a:pt x="49160" y="4697"/>
                    <a:pt x="49222" y="4574"/>
                    <a:pt x="49145" y="4482"/>
                  </a:cubicBezTo>
                  <a:lnTo>
                    <a:pt x="49099" y="4482"/>
                  </a:lnTo>
                  <a:cubicBezTo>
                    <a:pt x="49122" y="4590"/>
                    <a:pt x="49095" y="4616"/>
                    <a:pt x="49053" y="4616"/>
                  </a:cubicBezTo>
                  <a:cubicBezTo>
                    <a:pt x="49011" y="4616"/>
                    <a:pt x="48954" y="4590"/>
                    <a:pt x="48916" y="4590"/>
                  </a:cubicBezTo>
                  <a:cubicBezTo>
                    <a:pt x="48821" y="4590"/>
                    <a:pt x="48774" y="4686"/>
                    <a:pt x="48646" y="4686"/>
                  </a:cubicBezTo>
                  <a:cubicBezTo>
                    <a:pt x="48630" y="4686"/>
                    <a:pt x="48613" y="4685"/>
                    <a:pt x="48595" y="4681"/>
                  </a:cubicBezTo>
                  <a:cubicBezTo>
                    <a:pt x="48717" y="4574"/>
                    <a:pt x="48595" y="4345"/>
                    <a:pt x="48595" y="4192"/>
                  </a:cubicBezTo>
                  <a:cubicBezTo>
                    <a:pt x="48595" y="4048"/>
                    <a:pt x="48579" y="4015"/>
                    <a:pt x="48549" y="4015"/>
                  </a:cubicBezTo>
                  <a:cubicBezTo>
                    <a:pt x="48522" y="4015"/>
                    <a:pt x="48483" y="4040"/>
                    <a:pt x="48433" y="4040"/>
                  </a:cubicBezTo>
                  <a:cubicBezTo>
                    <a:pt x="48413" y="4040"/>
                    <a:pt x="48390" y="4036"/>
                    <a:pt x="48365" y="4024"/>
                  </a:cubicBezTo>
                  <a:cubicBezTo>
                    <a:pt x="48258" y="3962"/>
                    <a:pt x="48120" y="3825"/>
                    <a:pt x="47983" y="3825"/>
                  </a:cubicBezTo>
                  <a:cubicBezTo>
                    <a:pt x="47876" y="3825"/>
                    <a:pt x="47646" y="3794"/>
                    <a:pt x="47631" y="3672"/>
                  </a:cubicBezTo>
                  <a:cubicBezTo>
                    <a:pt x="47600" y="3595"/>
                    <a:pt x="47524" y="3320"/>
                    <a:pt x="47401" y="3320"/>
                  </a:cubicBezTo>
                  <a:cubicBezTo>
                    <a:pt x="47233" y="3320"/>
                    <a:pt x="47264" y="3182"/>
                    <a:pt x="47126" y="3075"/>
                  </a:cubicBezTo>
                  <a:cubicBezTo>
                    <a:pt x="47111" y="3060"/>
                    <a:pt x="46988" y="3029"/>
                    <a:pt x="46973" y="3014"/>
                  </a:cubicBezTo>
                  <a:cubicBezTo>
                    <a:pt x="46943" y="2983"/>
                    <a:pt x="47004" y="2892"/>
                    <a:pt x="46958" y="2846"/>
                  </a:cubicBezTo>
                  <a:cubicBezTo>
                    <a:pt x="46905" y="2792"/>
                    <a:pt x="46859" y="2724"/>
                    <a:pt x="46805" y="2724"/>
                  </a:cubicBezTo>
                  <a:cubicBezTo>
                    <a:pt x="46781" y="2724"/>
                    <a:pt x="46756" y="2737"/>
                    <a:pt x="46728" y="2769"/>
                  </a:cubicBezTo>
                  <a:cubicBezTo>
                    <a:pt x="46514" y="2662"/>
                    <a:pt x="46530" y="2341"/>
                    <a:pt x="46621" y="2158"/>
                  </a:cubicBezTo>
                  <a:cubicBezTo>
                    <a:pt x="46392" y="2158"/>
                    <a:pt x="46300" y="1959"/>
                    <a:pt x="46071" y="1913"/>
                  </a:cubicBezTo>
                  <a:cubicBezTo>
                    <a:pt x="46071" y="1913"/>
                    <a:pt x="45998" y="1926"/>
                    <a:pt x="45932" y="1926"/>
                  </a:cubicBezTo>
                  <a:cubicBezTo>
                    <a:pt x="45877" y="1926"/>
                    <a:pt x="45826" y="1917"/>
                    <a:pt x="45826" y="1882"/>
                  </a:cubicBezTo>
                  <a:cubicBezTo>
                    <a:pt x="45826" y="1864"/>
                    <a:pt x="45810" y="1858"/>
                    <a:pt x="45788" y="1858"/>
                  </a:cubicBezTo>
                  <a:cubicBezTo>
                    <a:pt x="45754" y="1858"/>
                    <a:pt x="45707" y="1873"/>
                    <a:pt x="45688" y="1882"/>
                  </a:cubicBezTo>
                  <a:cubicBezTo>
                    <a:pt x="45627" y="1943"/>
                    <a:pt x="45734" y="1928"/>
                    <a:pt x="45719" y="1959"/>
                  </a:cubicBezTo>
                  <a:cubicBezTo>
                    <a:pt x="45673" y="2050"/>
                    <a:pt x="45673" y="2173"/>
                    <a:pt x="45612" y="2265"/>
                  </a:cubicBezTo>
                  <a:cubicBezTo>
                    <a:pt x="45581" y="2341"/>
                    <a:pt x="45428" y="2387"/>
                    <a:pt x="45413" y="2433"/>
                  </a:cubicBezTo>
                  <a:cubicBezTo>
                    <a:pt x="45382" y="2479"/>
                    <a:pt x="45352" y="2586"/>
                    <a:pt x="45321" y="2616"/>
                  </a:cubicBezTo>
                  <a:cubicBezTo>
                    <a:pt x="45301" y="2632"/>
                    <a:pt x="45282" y="2637"/>
                    <a:pt x="45266" y="2637"/>
                  </a:cubicBezTo>
                  <a:cubicBezTo>
                    <a:pt x="45235" y="2637"/>
                    <a:pt x="45214" y="2616"/>
                    <a:pt x="45214" y="2616"/>
                  </a:cubicBezTo>
                  <a:lnTo>
                    <a:pt x="45107" y="2616"/>
                  </a:lnTo>
                  <a:lnTo>
                    <a:pt x="45107" y="2723"/>
                  </a:lnTo>
                  <a:cubicBezTo>
                    <a:pt x="45077" y="2723"/>
                    <a:pt x="45046" y="2754"/>
                    <a:pt x="45015" y="2769"/>
                  </a:cubicBezTo>
                  <a:cubicBezTo>
                    <a:pt x="44985" y="2708"/>
                    <a:pt x="44954" y="2708"/>
                    <a:pt x="44893" y="2647"/>
                  </a:cubicBezTo>
                  <a:cubicBezTo>
                    <a:pt x="44801" y="2555"/>
                    <a:pt x="44740" y="2570"/>
                    <a:pt x="44664" y="2509"/>
                  </a:cubicBezTo>
                  <a:cubicBezTo>
                    <a:pt x="44602" y="2479"/>
                    <a:pt x="44740" y="2418"/>
                    <a:pt x="44618" y="2418"/>
                  </a:cubicBezTo>
                  <a:cubicBezTo>
                    <a:pt x="44605" y="2422"/>
                    <a:pt x="44595" y="2424"/>
                    <a:pt x="44587" y="2424"/>
                  </a:cubicBezTo>
                  <a:cubicBezTo>
                    <a:pt x="44564" y="2424"/>
                    <a:pt x="44552" y="2409"/>
                    <a:pt x="44541" y="2387"/>
                  </a:cubicBezTo>
                  <a:cubicBezTo>
                    <a:pt x="44480" y="2341"/>
                    <a:pt x="44541" y="2326"/>
                    <a:pt x="44465" y="2310"/>
                  </a:cubicBezTo>
                  <a:cubicBezTo>
                    <a:pt x="44434" y="2310"/>
                    <a:pt x="44266" y="2372"/>
                    <a:pt x="44205" y="2372"/>
                  </a:cubicBezTo>
                  <a:cubicBezTo>
                    <a:pt x="44172" y="2372"/>
                    <a:pt x="44178" y="2411"/>
                    <a:pt x="44162" y="2411"/>
                  </a:cubicBezTo>
                  <a:cubicBezTo>
                    <a:pt x="44156" y="2411"/>
                    <a:pt x="44146" y="2404"/>
                    <a:pt x="44128" y="2387"/>
                  </a:cubicBezTo>
                  <a:cubicBezTo>
                    <a:pt x="44117" y="2376"/>
                    <a:pt x="44107" y="2365"/>
                    <a:pt x="44090" y="2365"/>
                  </a:cubicBezTo>
                  <a:cubicBezTo>
                    <a:pt x="44084" y="2365"/>
                    <a:pt x="44076" y="2367"/>
                    <a:pt x="44067" y="2372"/>
                  </a:cubicBezTo>
                  <a:cubicBezTo>
                    <a:pt x="43883" y="2372"/>
                    <a:pt x="44021" y="2326"/>
                    <a:pt x="43929" y="2234"/>
                  </a:cubicBezTo>
                  <a:cubicBezTo>
                    <a:pt x="43894" y="2199"/>
                    <a:pt x="43869" y="2180"/>
                    <a:pt x="43846" y="2180"/>
                  </a:cubicBezTo>
                  <a:cubicBezTo>
                    <a:pt x="43818" y="2180"/>
                    <a:pt x="43794" y="2207"/>
                    <a:pt x="43761" y="2265"/>
                  </a:cubicBezTo>
                  <a:cubicBezTo>
                    <a:pt x="43731" y="2249"/>
                    <a:pt x="43715" y="2234"/>
                    <a:pt x="43700" y="2219"/>
                  </a:cubicBezTo>
                  <a:cubicBezTo>
                    <a:pt x="43685" y="2280"/>
                    <a:pt x="43639" y="2418"/>
                    <a:pt x="43608" y="2463"/>
                  </a:cubicBezTo>
                  <a:cubicBezTo>
                    <a:pt x="43562" y="2525"/>
                    <a:pt x="43440" y="2540"/>
                    <a:pt x="43379" y="2586"/>
                  </a:cubicBezTo>
                  <a:cubicBezTo>
                    <a:pt x="43302" y="2662"/>
                    <a:pt x="43210" y="2678"/>
                    <a:pt x="43149" y="2723"/>
                  </a:cubicBezTo>
                  <a:cubicBezTo>
                    <a:pt x="43088" y="2754"/>
                    <a:pt x="43042" y="2831"/>
                    <a:pt x="42996" y="2922"/>
                  </a:cubicBezTo>
                  <a:cubicBezTo>
                    <a:pt x="42970" y="2903"/>
                    <a:pt x="42948" y="2897"/>
                    <a:pt x="42928" y="2897"/>
                  </a:cubicBezTo>
                  <a:cubicBezTo>
                    <a:pt x="42900" y="2897"/>
                    <a:pt x="42878" y="2910"/>
                    <a:pt x="42855" y="2910"/>
                  </a:cubicBezTo>
                  <a:cubicBezTo>
                    <a:pt x="42833" y="2910"/>
                    <a:pt x="42811" y="2897"/>
                    <a:pt x="42782" y="2846"/>
                  </a:cubicBezTo>
                  <a:cubicBezTo>
                    <a:pt x="42728" y="2737"/>
                    <a:pt x="42681" y="2721"/>
                    <a:pt x="42603" y="2721"/>
                  </a:cubicBezTo>
                  <a:cubicBezTo>
                    <a:pt x="42571" y="2721"/>
                    <a:pt x="42535" y="2723"/>
                    <a:pt x="42492" y="2723"/>
                  </a:cubicBezTo>
                  <a:cubicBezTo>
                    <a:pt x="42457" y="2723"/>
                    <a:pt x="42407" y="2743"/>
                    <a:pt x="42362" y="2743"/>
                  </a:cubicBezTo>
                  <a:cubicBezTo>
                    <a:pt x="42328" y="2743"/>
                    <a:pt x="42297" y="2732"/>
                    <a:pt x="42277" y="2693"/>
                  </a:cubicBezTo>
                  <a:cubicBezTo>
                    <a:pt x="42232" y="2601"/>
                    <a:pt x="42109" y="2616"/>
                    <a:pt x="42186" y="2509"/>
                  </a:cubicBezTo>
                  <a:cubicBezTo>
                    <a:pt x="42161" y="2484"/>
                    <a:pt x="42138" y="2474"/>
                    <a:pt x="42117" y="2474"/>
                  </a:cubicBezTo>
                  <a:cubicBezTo>
                    <a:pt x="42074" y="2474"/>
                    <a:pt x="42043" y="2519"/>
                    <a:pt x="42033" y="2570"/>
                  </a:cubicBezTo>
                  <a:cubicBezTo>
                    <a:pt x="42002" y="2494"/>
                    <a:pt x="41895" y="2433"/>
                    <a:pt x="41895" y="2372"/>
                  </a:cubicBezTo>
                  <a:cubicBezTo>
                    <a:pt x="41895" y="2265"/>
                    <a:pt x="41987" y="2173"/>
                    <a:pt x="41834" y="2158"/>
                  </a:cubicBezTo>
                  <a:cubicBezTo>
                    <a:pt x="41774" y="2158"/>
                    <a:pt x="41714" y="2124"/>
                    <a:pt x="41675" y="2124"/>
                  </a:cubicBezTo>
                  <a:cubicBezTo>
                    <a:pt x="41645" y="2124"/>
                    <a:pt x="41628" y="2145"/>
                    <a:pt x="41635" y="2219"/>
                  </a:cubicBezTo>
                  <a:cubicBezTo>
                    <a:pt x="41559" y="2158"/>
                    <a:pt x="41513" y="2188"/>
                    <a:pt x="41436" y="2158"/>
                  </a:cubicBezTo>
                  <a:lnTo>
                    <a:pt x="41436" y="2158"/>
                  </a:lnTo>
                  <a:cubicBezTo>
                    <a:pt x="41437" y="2158"/>
                    <a:pt x="41437" y="2159"/>
                    <a:pt x="41437" y="2159"/>
                  </a:cubicBezTo>
                  <a:cubicBezTo>
                    <a:pt x="41430" y="2159"/>
                    <a:pt x="41265" y="2057"/>
                    <a:pt x="41238" y="2057"/>
                  </a:cubicBezTo>
                  <a:cubicBezTo>
                    <a:pt x="41234" y="2057"/>
                    <a:pt x="41233" y="2060"/>
                    <a:pt x="41237" y="2066"/>
                  </a:cubicBezTo>
                  <a:cubicBezTo>
                    <a:pt x="41161" y="1959"/>
                    <a:pt x="41314" y="1699"/>
                    <a:pt x="41237" y="1607"/>
                  </a:cubicBezTo>
                  <a:cubicBezTo>
                    <a:pt x="41214" y="1578"/>
                    <a:pt x="41186" y="1571"/>
                    <a:pt x="41159" y="1571"/>
                  </a:cubicBezTo>
                  <a:cubicBezTo>
                    <a:pt x="41133" y="1571"/>
                    <a:pt x="41107" y="1577"/>
                    <a:pt x="41084" y="1577"/>
                  </a:cubicBezTo>
                  <a:cubicBezTo>
                    <a:pt x="41066" y="1577"/>
                    <a:pt x="41051" y="1573"/>
                    <a:pt x="41038" y="1561"/>
                  </a:cubicBezTo>
                  <a:cubicBezTo>
                    <a:pt x="40993" y="1530"/>
                    <a:pt x="41023" y="1393"/>
                    <a:pt x="40962" y="1332"/>
                  </a:cubicBezTo>
                  <a:cubicBezTo>
                    <a:pt x="40913" y="1293"/>
                    <a:pt x="40858" y="1247"/>
                    <a:pt x="40793" y="1247"/>
                  </a:cubicBezTo>
                  <a:cubicBezTo>
                    <a:pt x="40756" y="1247"/>
                    <a:pt x="40716" y="1262"/>
                    <a:pt x="40671" y="1301"/>
                  </a:cubicBezTo>
                  <a:cubicBezTo>
                    <a:pt x="40641" y="1255"/>
                    <a:pt x="40595" y="1179"/>
                    <a:pt x="40549" y="1133"/>
                  </a:cubicBezTo>
                  <a:cubicBezTo>
                    <a:pt x="40518" y="1102"/>
                    <a:pt x="40381" y="949"/>
                    <a:pt x="40381" y="919"/>
                  </a:cubicBezTo>
                  <a:cubicBezTo>
                    <a:pt x="40350" y="888"/>
                    <a:pt x="40228" y="750"/>
                    <a:pt x="40121" y="750"/>
                  </a:cubicBezTo>
                  <a:cubicBezTo>
                    <a:pt x="39983" y="750"/>
                    <a:pt x="39579" y="474"/>
                    <a:pt x="39328" y="474"/>
                  </a:cubicBezTo>
                  <a:cubicBezTo>
                    <a:pt x="39272" y="474"/>
                    <a:pt x="39224" y="488"/>
                    <a:pt x="39188" y="521"/>
                  </a:cubicBezTo>
                  <a:cubicBezTo>
                    <a:pt x="39127" y="582"/>
                    <a:pt x="39065" y="567"/>
                    <a:pt x="39019" y="597"/>
                  </a:cubicBezTo>
                  <a:cubicBezTo>
                    <a:pt x="39004" y="613"/>
                    <a:pt x="38974" y="704"/>
                    <a:pt x="38943" y="720"/>
                  </a:cubicBezTo>
                  <a:cubicBezTo>
                    <a:pt x="38897" y="766"/>
                    <a:pt x="38867" y="873"/>
                    <a:pt x="38821" y="903"/>
                  </a:cubicBezTo>
                  <a:cubicBezTo>
                    <a:pt x="38805" y="910"/>
                    <a:pt x="38790" y="914"/>
                    <a:pt x="38775" y="914"/>
                  </a:cubicBezTo>
                  <a:cubicBezTo>
                    <a:pt x="38665" y="914"/>
                    <a:pt x="38578" y="738"/>
                    <a:pt x="38469" y="738"/>
                  </a:cubicBezTo>
                  <a:cubicBezTo>
                    <a:pt x="38436" y="738"/>
                    <a:pt x="38400" y="754"/>
                    <a:pt x="38362" y="796"/>
                  </a:cubicBezTo>
                  <a:cubicBezTo>
                    <a:pt x="38343" y="785"/>
                    <a:pt x="38326" y="780"/>
                    <a:pt x="38311" y="780"/>
                  </a:cubicBezTo>
                  <a:cubicBezTo>
                    <a:pt x="38266" y="780"/>
                    <a:pt x="38232" y="823"/>
                    <a:pt x="38163" y="857"/>
                  </a:cubicBezTo>
                  <a:cubicBezTo>
                    <a:pt x="38147" y="825"/>
                    <a:pt x="38124" y="813"/>
                    <a:pt x="38097" y="813"/>
                  </a:cubicBezTo>
                  <a:cubicBezTo>
                    <a:pt x="38025" y="813"/>
                    <a:pt x="37924" y="903"/>
                    <a:pt x="37857" y="903"/>
                  </a:cubicBezTo>
                  <a:cubicBezTo>
                    <a:pt x="37781" y="903"/>
                    <a:pt x="37566" y="643"/>
                    <a:pt x="37551" y="597"/>
                  </a:cubicBezTo>
                  <a:cubicBezTo>
                    <a:pt x="37531" y="613"/>
                    <a:pt x="37511" y="618"/>
                    <a:pt x="37490" y="618"/>
                  </a:cubicBezTo>
                  <a:cubicBezTo>
                    <a:pt x="37461" y="618"/>
                    <a:pt x="37433" y="608"/>
                    <a:pt x="37409" y="608"/>
                  </a:cubicBezTo>
                  <a:cubicBezTo>
                    <a:pt x="37384" y="608"/>
                    <a:pt x="37364" y="618"/>
                    <a:pt x="37352" y="659"/>
                  </a:cubicBezTo>
                  <a:lnTo>
                    <a:pt x="37306" y="659"/>
                  </a:lnTo>
                  <a:cubicBezTo>
                    <a:pt x="37247" y="600"/>
                    <a:pt x="37234" y="531"/>
                    <a:pt x="37196" y="531"/>
                  </a:cubicBezTo>
                  <a:cubicBezTo>
                    <a:pt x="37184" y="531"/>
                    <a:pt x="37171" y="537"/>
                    <a:pt x="37153" y="551"/>
                  </a:cubicBezTo>
                  <a:cubicBezTo>
                    <a:pt x="37108" y="521"/>
                    <a:pt x="37077" y="414"/>
                    <a:pt x="37046" y="399"/>
                  </a:cubicBezTo>
                  <a:cubicBezTo>
                    <a:pt x="36939" y="353"/>
                    <a:pt x="36847" y="291"/>
                    <a:pt x="36847" y="291"/>
                  </a:cubicBezTo>
                  <a:cubicBezTo>
                    <a:pt x="36820" y="355"/>
                    <a:pt x="36825" y="375"/>
                    <a:pt x="36812" y="375"/>
                  </a:cubicBezTo>
                  <a:cubicBezTo>
                    <a:pt x="36803" y="375"/>
                    <a:pt x="36784" y="365"/>
                    <a:pt x="36740" y="353"/>
                  </a:cubicBezTo>
                  <a:cubicBezTo>
                    <a:pt x="36740" y="421"/>
                    <a:pt x="36732" y="456"/>
                    <a:pt x="36695" y="456"/>
                  </a:cubicBezTo>
                  <a:cubicBezTo>
                    <a:pt x="36683" y="456"/>
                    <a:pt x="36668" y="452"/>
                    <a:pt x="36649" y="444"/>
                  </a:cubicBezTo>
                  <a:cubicBezTo>
                    <a:pt x="36620" y="473"/>
                    <a:pt x="36595" y="485"/>
                    <a:pt x="36572" y="485"/>
                  </a:cubicBezTo>
                  <a:cubicBezTo>
                    <a:pt x="36545" y="485"/>
                    <a:pt x="36520" y="469"/>
                    <a:pt x="36496" y="444"/>
                  </a:cubicBezTo>
                  <a:cubicBezTo>
                    <a:pt x="36481" y="420"/>
                    <a:pt x="36462" y="410"/>
                    <a:pt x="36441" y="410"/>
                  </a:cubicBezTo>
                  <a:cubicBezTo>
                    <a:pt x="36395" y="410"/>
                    <a:pt x="36339" y="458"/>
                    <a:pt x="36297" y="521"/>
                  </a:cubicBezTo>
                  <a:cubicBezTo>
                    <a:pt x="36288" y="536"/>
                    <a:pt x="36278" y="542"/>
                    <a:pt x="36268" y="542"/>
                  </a:cubicBezTo>
                  <a:cubicBezTo>
                    <a:pt x="36228" y="542"/>
                    <a:pt x="36184" y="438"/>
                    <a:pt x="36159" y="414"/>
                  </a:cubicBezTo>
                  <a:cubicBezTo>
                    <a:pt x="36143" y="474"/>
                    <a:pt x="36111" y="495"/>
                    <a:pt x="36080" y="495"/>
                  </a:cubicBezTo>
                  <a:cubicBezTo>
                    <a:pt x="36026" y="495"/>
                    <a:pt x="35978" y="428"/>
                    <a:pt x="36037" y="399"/>
                  </a:cubicBezTo>
                  <a:cubicBezTo>
                    <a:pt x="35997" y="332"/>
                    <a:pt x="36003" y="289"/>
                    <a:pt x="35925" y="289"/>
                  </a:cubicBezTo>
                  <a:cubicBezTo>
                    <a:pt x="35913" y="289"/>
                    <a:pt x="35900" y="289"/>
                    <a:pt x="35884" y="291"/>
                  </a:cubicBezTo>
                  <a:cubicBezTo>
                    <a:pt x="35914" y="322"/>
                    <a:pt x="35884" y="291"/>
                    <a:pt x="35884" y="353"/>
                  </a:cubicBezTo>
                  <a:cubicBezTo>
                    <a:pt x="35861" y="360"/>
                    <a:pt x="35842" y="364"/>
                    <a:pt x="35827" y="364"/>
                  </a:cubicBezTo>
                  <a:cubicBezTo>
                    <a:pt x="35754" y="364"/>
                    <a:pt x="35766" y="281"/>
                    <a:pt x="35716" y="230"/>
                  </a:cubicBezTo>
                  <a:cubicBezTo>
                    <a:pt x="35685" y="200"/>
                    <a:pt x="35635" y="192"/>
                    <a:pt x="35595" y="192"/>
                  </a:cubicBezTo>
                  <a:cubicBezTo>
                    <a:pt x="35563" y="192"/>
                    <a:pt x="35538" y="197"/>
                    <a:pt x="35532" y="199"/>
                  </a:cubicBezTo>
                  <a:lnTo>
                    <a:pt x="35532" y="199"/>
                  </a:lnTo>
                  <a:cubicBezTo>
                    <a:pt x="35532" y="168"/>
                    <a:pt x="35532" y="108"/>
                    <a:pt x="35532" y="93"/>
                  </a:cubicBezTo>
                  <a:cubicBezTo>
                    <a:pt x="35514" y="95"/>
                    <a:pt x="35500" y="96"/>
                    <a:pt x="35489" y="96"/>
                  </a:cubicBezTo>
                  <a:cubicBezTo>
                    <a:pt x="35438" y="96"/>
                    <a:pt x="35460" y="67"/>
                    <a:pt x="35410" y="16"/>
                  </a:cubicBezTo>
                  <a:cubicBezTo>
                    <a:pt x="35402" y="8"/>
                    <a:pt x="35383" y="8"/>
                    <a:pt x="35360" y="8"/>
                  </a:cubicBezTo>
                  <a:cubicBezTo>
                    <a:pt x="35337" y="8"/>
                    <a:pt x="35310" y="8"/>
                    <a:pt x="35287"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2"/>
            <p:cNvSpPr/>
            <p:nvPr/>
          </p:nvSpPr>
          <p:spPr>
            <a:xfrm>
              <a:off x="1021462" y="2509232"/>
              <a:ext cx="14937" cy="5212"/>
            </a:xfrm>
            <a:custGeom>
              <a:rect b="b" l="l" r="r" t="t"/>
              <a:pathLst>
                <a:path extrusionOk="0" h="246" w="705">
                  <a:moveTo>
                    <a:pt x="1" y="47"/>
                  </a:moveTo>
                  <a:lnTo>
                    <a:pt x="1" y="47"/>
                  </a:lnTo>
                  <a:cubicBezTo>
                    <a:pt x="31" y="185"/>
                    <a:pt x="383" y="230"/>
                    <a:pt x="704" y="246"/>
                  </a:cubicBezTo>
                  <a:cubicBezTo>
                    <a:pt x="643" y="1"/>
                    <a:pt x="199" y="139"/>
                    <a:pt x="1" y="47"/>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2"/>
            <p:cNvSpPr/>
            <p:nvPr/>
          </p:nvSpPr>
          <p:spPr>
            <a:xfrm>
              <a:off x="979659" y="2511435"/>
              <a:ext cx="38582" cy="7225"/>
            </a:xfrm>
            <a:custGeom>
              <a:rect b="b" l="l" r="r" t="t"/>
              <a:pathLst>
                <a:path extrusionOk="0" h="341" w="1821">
                  <a:moveTo>
                    <a:pt x="1438" y="0"/>
                  </a:moveTo>
                  <a:cubicBezTo>
                    <a:pt x="1293" y="0"/>
                    <a:pt x="1132" y="12"/>
                    <a:pt x="964" y="35"/>
                  </a:cubicBezTo>
                  <a:cubicBezTo>
                    <a:pt x="582" y="81"/>
                    <a:pt x="31" y="111"/>
                    <a:pt x="0" y="341"/>
                  </a:cubicBezTo>
                  <a:cubicBezTo>
                    <a:pt x="138" y="233"/>
                    <a:pt x="475" y="341"/>
                    <a:pt x="551" y="188"/>
                  </a:cubicBezTo>
                  <a:cubicBezTo>
                    <a:pt x="594" y="190"/>
                    <a:pt x="638" y="192"/>
                    <a:pt x="684" y="192"/>
                  </a:cubicBezTo>
                  <a:cubicBezTo>
                    <a:pt x="1145" y="192"/>
                    <a:pt x="1723" y="62"/>
                    <a:pt x="1821" y="35"/>
                  </a:cubicBezTo>
                  <a:cubicBezTo>
                    <a:pt x="1714" y="12"/>
                    <a:pt x="1583" y="0"/>
                    <a:pt x="143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2"/>
            <p:cNvSpPr/>
            <p:nvPr/>
          </p:nvSpPr>
          <p:spPr>
            <a:xfrm>
              <a:off x="763822" y="2203030"/>
              <a:ext cx="343132" cy="360166"/>
            </a:xfrm>
            <a:custGeom>
              <a:rect b="b" l="l" r="r" t="t"/>
              <a:pathLst>
                <a:path extrusionOk="0" h="16999" w="16195">
                  <a:moveTo>
                    <a:pt x="7817" y="7585"/>
                  </a:moveTo>
                  <a:cubicBezTo>
                    <a:pt x="8002" y="7585"/>
                    <a:pt x="8001" y="7850"/>
                    <a:pt x="7816" y="7850"/>
                  </a:cubicBezTo>
                  <a:cubicBezTo>
                    <a:pt x="7802" y="7850"/>
                    <a:pt x="7787" y="7848"/>
                    <a:pt x="7771" y="7845"/>
                  </a:cubicBezTo>
                  <a:lnTo>
                    <a:pt x="7771" y="7845"/>
                  </a:lnTo>
                  <a:cubicBezTo>
                    <a:pt x="7878" y="7952"/>
                    <a:pt x="7725" y="8014"/>
                    <a:pt x="7771" y="8197"/>
                  </a:cubicBezTo>
                  <a:cubicBezTo>
                    <a:pt x="7908" y="8075"/>
                    <a:pt x="8031" y="7922"/>
                    <a:pt x="8122" y="7738"/>
                  </a:cubicBezTo>
                  <a:lnTo>
                    <a:pt x="8122" y="7738"/>
                  </a:lnTo>
                  <a:cubicBezTo>
                    <a:pt x="8245" y="7845"/>
                    <a:pt x="7970" y="7922"/>
                    <a:pt x="8122" y="8090"/>
                  </a:cubicBezTo>
                  <a:cubicBezTo>
                    <a:pt x="8102" y="8083"/>
                    <a:pt x="8086" y="8080"/>
                    <a:pt x="8074" y="8080"/>
                  </a:cubicBezTo>
                  <a:cubicBezTo>
                    <a:pt x="7992" y="8080"/>
                    <a:pt x="8040" y="8208"/>
                    <a:pt x="7968" y="8208"/>
                  </a:cubicBezTo>
                  <a:cubicBezTo>
                    <a:pt x="7956" y="8208"/>
                    <a:pt x="7942" y="8204"/>
                    <a:pt x="7924" y="8197"/>
                  </a:cubicBezTo>
                  <a:lnTo>
                    <a:pt x="7924" y="8197"/>
                  </a:lnTo>
                  <a:cubicBezTo>
                    <a:pt x="7937" y="8293"/>
                    <a:pt x="8024" y="8401"/>
                    <a:pt x="7879" y="8401"/>
                  </a:cubicBezTo>
                  <a:cubicBezTo>
                    <a:pt x="7862" y="8401"/>
                    <a:pt x="7841" y="8399"/>
                    <a:pt x="7817" y="8396"/>
                  </a:cubicBezTo>
                  <a:lnTo>
                    <a:pt x="7817" y="8396"/>
                  </a:lnTo>
                  <a:cubicBezTo>
                    <a:pt x="7827" y="8437"/>
                    <a:pt x="7878" y="8443"/>
                    <a:pt x="7933" y="8443"/>
                  </a:cubicBezTo>
                  <a:cubicBezTo>
                    <a:pt x="7961" y="8443"/>
                    <a:pt x="7990" y="8442"/>
                    <a:pt x="8015" y="8442"/>
                  </a:cubicBezTo>
                  <a:cubicBezTo>
                    <a:pt x="8023" y="8600"/>
                    <a:pt x="7986" y="8627"/>
                    <a:pt x="7919" y="8627"/>
                  </a:cubicBezTo>
                  <a:cubicBezTo>
                    <a:pt x="7883" y="8627"/>
                    <a:pt x="7840" y="8620"/>
                    <a:pt x="7790" y="8620"/>
                  </a:cubicBezTo>
                  <a:cubicBezTo>
                    <a:pt x="7751" y="8620"/>
                    <a:pt x="7709" y="8624"/>
                    <a:pt x="7664" y="8641"/>
                  </a:cubicBezTo>
                  <a:cubicBezTo>
                    <a:pt x="7710" y="8977"/>
                    <a:pt x="7985" y="9145"/>
                    <a:pt x="7817" y="9344"/>
                  </a:cubicBezTo>
                  <a:cubicBezTo>
                    <a:pt x="7817" y="9397"/>
                    <a:pt x="7851" y="9410"/>
                    <a:pt x="7896" y="9410"/>
                  </a:cubicBezTo>
                  <a:cubicBezTo>
                    <a:pt x="7939" y="9410"/>
                    <a:pt x="7991" y="9399"/>
                    <a:pt x="8033" y="9399"/>
                  </a:cubicBezTo>
                  <a:cubicBezTo>
                    <a:pt x="8049" y="9399"/>
                    <a:pt x="8064" y="9401"/>
                    <a:pt x="8077" y="9405"/>
                  </a:cubicBezTo>
                  <a:cubicBezTo>
                    <a:pt x="8092" y="9237"/>
                    <a:pt x="7924" y="9283"/>
                    <a:pt x="7970" y="9099"/>
                  </a:cubicBezTo>
                  <a:lnTo>
                    <a:pt x="7970" y="9099"/>
                  </a:lnTo>
                  <a:cubicBezTo>
                    <a:pt x="8015" y="9130"/>
                    <a:pt x="8046" y="9145"/>
                    <a:pt x="8122" y="9145"/>
                  </a:cubicBezTo>
                  <a:cubicBezTo>
                    <a:pt x="7985" y="8947"/>
                    <a:pt x="8138" y="9008"/>
                    <a:pt x="8077" y="8748"/>
                  </a:cubicBezTo>
                  <a:cubicBezTo>
                    <a:pt x="8086" y="8722"/>
                    <a:pt x="8104" y="8713"/>
                    <a:pt x="8125" y="8713"/>
                  </a:cubicBezTo>
                  <a:cubicBezTo>
                    <a:pt x="8168" y="8713"/>
                    <a:pt x="8228" y="8750"/>
                    <a:pt x="8270" y="8750"/>
                  </a:cubicBezTo>
                  <a:cubicBezTo>
                    <a:pt x="8304" y="8750"/>
                    <a:pt x="8327" y="8726"/>
                    <a:pt x="8321" y="8641"/>
                  </a:cubicBezTo>
                  <a:lnTo>
                    <a:pt x="8321" y="8641"/>
                  </a:lnTo>
                  <a:cubicBezTo>
                    <a:pt x="8367" y="8732"/>
                    <a:pt x="8459" y="8778"/>
                    <a:pt x="8474" y="8901"/>
                  </a:cubicBezTo>
                  <a:cubicBezTo>
                    <a:pt x="8245" y="8916"/>
                    <a:pt x="8398" y="9008"/>
                    <a:pt x="8321" y="9145"/>
                  </a:cubicBezTo>
                  <a:cubicBezTo>
                    <a:pt x="8423" y="9145"/>
                    <a:pt x="8462" y="9092"/>
                    <a:pt x="8560" y="9092"/>
                  </a:cubicBezTo>
                  <a:cubicBezTo>
                    <a:pt x="8580" y="9092"/>
                    <a:pt x="8602" y="9094"/>
                    <a:pt x="8627" y="9099"/>
                  </a:cubicBezTo>
                  <a:cubicBezTo>
                    <a:pt x="8535" y="9237"/>
                    <a:pt x="8383" y="9329"/>
                    <a:pt x="8168" y="9344"/>
                  </a:cubicBezTo>
                  <a:cubicBezTo>
                    <a:pt x="8214" y="9436"/>
                    <a:pt x="8383" y="9421"/>
                    <a:pt x="8321" y="9604"/>
                  </a:cubicBezTo>
                  <a:cubicBezTo>
                    <a:pt x="8364" y="9576"/>
                    <a:pt x="8367" y="9495"/>
                    <a:pt x="8452" y="9495"/>
                  </a:cubicBezTo>
                  <a:cubicBezTo>
                    <a:pt x="8459" y="9495"/>
                    <a:pt x="8466" y="9496"/>
                    <a:pt x="8474" y="9497"/>
                  </a:cubicBezTo>
                  <a:cubicBezTo>
                    <a:pt x="8459" y="9727"/>
                    <a:pt x="8398" y="9834"/>
                    <a:pt x="8627" y="9956"/>
                  </a:cubicBezTo>
                  <a:cubicBezTo>
                    <a:pt x="8627" y="10001"/>
                    <a:pt x="8593" y="10013"/>
                    <a:pt x="8548" y="10013"/>
                  </a:cubicBezTo>
                  <a:cubicBezTo>
                    <a:pt x="8500" y="10013"/>
                    <a:pt x="8439" y="10000"/>
                    <a:pt x="8390" y="10000"/>
                  </a:cubicBezTo>
                  <a:cubicBezTo>
                    <a:pt x="8344" y="10000"/>
                    <a:pt x="8310" y="10012"/>
                    <a:pt x="8311" y="10059"/>
                  </a:cubicBezTo>
                  <a:lnTo>
                    <a:pt x="8311" y="10059"/>
                  </a:lnTo>
                  <a:cubicBezTo>
                    <a:pt x="8252" y="9884"/>
                    <a:pt x="7964" y="9819"/>
                    <a:pt x="8077" y="9650"/>
                  </a:cubicBezTo>
                  <a:lnTo>
                    <a:pt x="8077" y="9650"/>
                  </a:lnTo>
                  <a:cubicBezTo>
                    <a:pt x="7971" y="9690"/>
                    <a:pt x="7911" y="9763"/>
                    <a:pt x="7789" y="9763"/>
                  </a:cubicBezTo>
                  <a:cubicBezTo>
                    <a:pt x="7769" y="9763"/>
                    <a:pt x="7748" y="9761"/>
                    <a:pt x="7725" y="9757"/>
                  </a:cubicBezTo>
                  <a:cubicBezTo>
                    <a:pt x="7526" y="9604"/>
                    <a:pt x="7495" y="9344"/>
                    <a:pt x="7358" y="9252"/>
                  </a:cubicBezTo>
                  <a:cubicBezTo>
                    <a:pt x="7557" y="8717"/>
                    <a:pt x="7694" y="7952"/>
                    <a:pt x="7725" y="7738"/>
                  </a:cubicBezTo>
                  <a:cubicBezTo>
                    <a:pt x="7893" y="7723"/>
                    <a:pt x="7710" y="7601"/>
                    <a:pt x="7817" y="7585"/>
                  </a:cubicBezTo>
                  <a:close/>
                  <a:moveTo>
                    <a:pt x="4192" y="9711"/>
                  </a:moveTo>
                  <a:lnTo>
                    <a:pt x="4192" y="9711"/>
                  </a:lnTo>
                  <a:cubicBezTo>
                    <a:pt x="4283" y="9864"/>
                    <a:pt x="4222" y="10140"/>
                    <a:pt x="4192" y="10262"/>
                  </a:cubicBezTo>
                  <a:cubicBezTo>
                    <a:pt x="4264" y="10348"/>
                    <a:pt x="4295" y="10462"/>
                    <a:pt x="4465" y="10462"/>
                  </a:cubicBezTo>
                  <a:cubicBezTo>
                    <a:pt x="4475" y="10462"/>
                    <a:pt x="4486" y="10462"/>
                    <a:pt x="4497" y="10461"/>
                  </a:cubicBezTo>
                  <a:lnTo>
                    <a:pt x="4497" y="10461"/>
                  </a:lnTo>
                  <a:cubicBezTo>
                    <a:pt x="4438" y="10579"/>
                    <a:pt x="4408" y="10768"/>
                    <a:pt x="4529" y="10768"/>
                  </a:cubicBezTo>
                  <a:cubicBezTo>
                    <a:pt x="4533" y="10768"/>
                    <a:pt x="4538" y="10767"/>
                    <a:pt x="4543" y="10767"/>
                  </a:cubicBezTo>
                  <a:lnTo>
                    <a:pt x="4543" y="10767"/>
                  </a:lnTo>
                  <a:cubicBezTo>
                    <a:pt x="4528" y="10858"/>
                    <a:pt x="4513" y="10935"/>
                    <a:pt x="4436" y="10966"/>
                  </a:cubicBezTo>
                  <a:cubicBezTo>
                    <a:pt x="4788" y="11348"/>
                    <a:pt x="4161" y="11532"/>
                    <a:pt x="4237" y="12067"/>
                  </a:cubicBezTo>
                  <a:cubicBezTo>
                    <a:pt x="4204" y="11961"/>
                    <a:pt x="4120" y="11927"/>
                    <a:pt x="4037" y="11927"/>
                  </a:cubicBezTo>
                  <a:cubicBezTo>
                    <a:pt x="3928" y="11927"/>
                    <a:pt x="3822" y="11986"/>
                    <a:pt x="3840" y="12021"/>
                  </a:cubicBezTo>
                  <a:cubicBezTo>
                    <a:pt x="3656" y="11776"/>
                    <a:pt x="3534" y="11486"/>
                    <a:pt x="3136" y="11470"/>
                  </a:cubicBezTo>
                  <a:cubicBezTo>
                    <a:pt x="3029" y="11424"/>
                    <a:pt x="3151" y="11149"/>
                    <a:pt x="3029" y="11119"/>
                  </a:cubicBezTo>
                  <a:cubicBezTo>
                    <a:pt x="3056" y="11082"/>
                    <a:pt x="3078" y="11068"/>
                    <a:pt x="3097" y="11068"/>
                  </a:cubicBezTo>
                  <a:cubicBezTo>
                    <a:pt x="3174" y="11068"/>
                    <a:pt x="3191" y="11314"/>
                    <a:pt x="3228" y="11363"/>
                  </a:cubicBezTo>
                  <a:cubicBezTo>
                    <a:pt x="3255" y="11371"/>
                    <a:pt x="3277" y="11375"/>
                    <a:pt x="3296" y="11375"/>
                  </a:cubicBezTo>
                  <a:cubicBezTo>
                    <a:pt x="3373" y="11375"/>
                    <a:pt x="3386" y="11316"/>
                    <a:pt x="3465" y="11316"/>
                  </a:cubicBezTo>
                  <a:cubicBezTo>
                    <a:pt x="3472" y="11316"/>
                    <a:pt x="3480" y="11316"/>
                    <a:pt x="3488" y="11317"/>
                  </a:cubicBezTo>
                  <a:cubicBezTo>
                    <a:pt x="3533" y="11419"/>
                    <a:pt x="3553" y="11505"/>
                    <a:pt x="3629" y="11505"/>
                  </a:cubicBezTo>
                  <a:cubicBezTo>
                    <a:pt x="3656" y="11505"/>
                    <a:pt x="3689" y="11494"/>
                    <a:pt x="3733" y="11470"/>
                  </a:cubicBezTo>
                  <a:cubicBezTo>
                    <a:pt x="3779" y="11593"/>
                    <a:pt x="3840" y="11700"/>
                    <a:pt x="3931" y="11776"/>
                  </a:cubicBezTo>
                  <a:cubicBezTo>
                    <a:pt x="3993" y="11424"/>
                    <a:pt x="4253" y="11440"/>
                    <a:pt x="4237" y="11271"/>
                  </a:cubicBezTo>
                  <a:cubicBezTo>
                    <a:pt x="4222" y="11134"/>
                    <a:pt x="3962" y="11256"/>
                    <a:pt x="3993" y="11073"/>
                  </a:cubicBezTo>
                  <a:lnTo>
                    <a:pt x="3993" y="11073"/>
                  </a:lnTo>
                  <a:cubicBezTo>
                    <a:pt x="4004" y="11074"/>
                    <a:pt x="4015" y="11074"/>
                    <a:pt x="4026" y="11074"/>
                  </a:cubicBezTo>
                  <a:cubicBezTo>
                    <a:pt x="4153" y="11074"/>
                    <a:pt x="4198" y="10994"/>
                    <a:pt x="4283" y="10966"/>
                  </a:cubicBezTo>
                  <a:cubicBezTo>
                    <a:pt x="4299" y="10369"/>
                    <a:pt x="4039" y="10247"/>
                    <a:pt x="4192" y="9711"/>
                  </a:cubicBezTo>
                  <a:close/>
                  <a:moveTo>
                    <a:pt x="14118" y="12832"/>
                  </a:moveTo>
                  <a:cubicBezTo>
                    <a:pt x="14164" y="12847"/>
                    <a:pt x="14210" y="12908"/>
                    <a:pt x="14271" y="12985"/>
                  </a:cubicBezTo>
                  <a:cubicBezTo>
                    <a:pt x="14164" y="12985"/>
                    <a:pt x="14103" y="12939"/>
                    <a:pt x="14118" y="12832"/>
                  </a:cubicBezTo>
                  <a:close/>
                  <a:moveTo>
                    <a:pt x="14271" y="12985"/>
                  </a:moveTo>
                  <a:cubicBezTo>
                    <a:pt x="14378" y="13153"/>
                    <a:pt x="14470" y="13367"/>
                    <a:pt x="14317" y="13428"/>
                  </a:cubicBezTo>
                  <a:cubicBezTo>
                    <a:pt x="14348" y="13489"/>
                    <a:pt x="14378" y="13535"/>
                    <a:pt x="14470" y="13535"/>
                  </a:cubicBezTo>
                  <a:cubicBezTo>
                    <a:pt x="14409" y="13596"/>
                    <a:pt x="14409" y="13719"/>
                    <a:pt x="14424" y="13841"/>
                  </a:cubicBezTo>
                  <a:cubicBezTo>
                    <a:pt x="14333" y="13826"/>
                    <a:pt x="14394" y="13673"/>
                    <a:pt x="14317" y="13642"/>
                  </a:cubicBezTo>
                  <a:cubicBezTo>
                    <a:pt x="14256" y="13688"/>
                    <a:pt x="14256" y="13811"/>
                    <a:pt x="14164" y="13841"/>
                  </a:cubicBezTo>
                  <a:cubicBezTo>
                    <a:pt x="14068" y="13786"/>
                    <a:pt x="14132" y="13572"/>
                    <a:pt x="14267" y="13572"/>
                  </a:cubicBezTo>
                  <a:cubicBezTo>
                    <a:pt x="14283" y="13572"/>
                    <a:pt x="14300" y="13575"/>
                    <a:pt x="14317" y="13581"/>
                  </a:cubicBezTo>
                  <a:cubicBezTo>
                    <a:pt x="14225" y="13459"/>
                    <a:pt x="14287" y="13183"/>
                    <a:pt x="14271" y="12985"/>
                  </a:cubicBezTo>
                  <a:close/>
                  <a:moveTo>
                    <a:pt x="10345" y="14585"/>
                  </a:moveTo>
                  <a:cubicBezTo>
                    <a:pt x="10328" y="14587"/>
                    <a:pt x="10311" y="14589"/>
                    <a:pt x="10294" y="14591"/>
                  </a:cubicBezTo>
                  <a:cubicBezTo>
                    <a:pt x="10313" y="14591"/>
                    <a:pt x="10331" y="14589"/>
                    <a:pt x="10345" y="14585"/>
                  </a:cubicBezTo>
                  <a:close/>
                  <a:moveTo>
                    <a:pt x="13659" y="13336"/>
                  </a:moveTo>
                  <a:lnTo>
                    <a:pt x="13659" y="13336"/>
                  </a:lnTo>
                  <a:cubicBezTo>
                    <a:pt x="13262" y="13703"/>
                    <a:pt x="13185" y="14101"/>
                    <a:pt x="13369" y="14652"/>
                  </a:cubicBezTo>
                  <a:cubicBezTo>
                    <a:pt x="13362" y="14686"/>
                    <a:pt x="13345" y="14698"/>
                    <a:pt x="13323" y="14698"/>
                  </a:cubicBezTo>
                  <a:cubicBezTo>
                    <a:pt x="13270" y="14698"/>
                    <a:pt x="13188" y="14635"/>
                    <a:pt x="13129" y="14635"/>
                  </a:cubicBezTo>
                  <a:cubicBezTo>
                    <a:pt x="13099" y="14635"/>
                    <a:pt x="13075" y="14650"/>
                    <a:pt x="13063" y="14698"/>
                  </a:cubicBezTo>
                  <a:cubicBezTo>
                    <a:pt x="12928" y="14630"/>
                    <a:pt x="13090" y="14539"/>
                    <a:pt x="13214" y="14539"/>
                  </a:cubicBezTo>
                  <a:cubicBezTo>
                    <a:pt x="13231" y="14539"/>
                    <a:pt x="13247" y="14541"/>
                    <a:pt x="13262" y="14545"/>
                  </a:cubicBezTo>
                  <a:cubicBezTo>
                    <a:pt x="12956" y="14071"/>
                    <a:pt x="13262" y="13535"/>
                    <a:pt x="13659" y="13336"/>
                  </a:cubicBezTo>
                  <a:close/>
                  <a:moveTo>
                    <a:pt x="6222" y="0"/>
                  </a:moveTo>
                  <a:cubicBezTo>
                    <a:pt x="6134" y="0"/>
                    <a:pt x="5991" y="75"/>
                    <a:pt x="5889" y="75"/>
                  </a:cubicBezTo>
                  <a:cubicBezTo>
                    <a:pt x="5767" y="75"/>
                    <a:pt x="5752" y="106"/>
                    <a:pt x="5752" y="228"/>
                  </a:cubicBezTo>
                  <a:cubicBezTo>
                    <a:pt x="5752" y="305"/>
                    <a:pt x="5843" y="259"/>
                    <a:pt x="5843" y="350"/>
                  </a:cubicBezTo>
                  <a:cubicBezTo>
                    <a:pt x="5843" y="425"/>
                    <a:pt x="5785" y="452"/>
                    <a:pt x="5711" y="452"/>
                  </a:cubicBezTo>
                  <a:cubicBezTo>
                    <a:pt x="5602" y="452"/>
                    <a:pt x="5460" y="396"/>
                    <a:pt x="5415" y="350"/>
                  </a:cubicBezTo>
                  <a:cubicBezTo>
                    <a:pt x="5354" y="274"/>
                    <a:pt x="5262" y="182"/>
                    <a:pt x="5201" y="121"/>
                  </a:cubicBezTo>
                  <a:cubicBezTo>
                    <a:pt x="5125" y="197"/>
                    <a:pt x="5048" y="274"/>
                    <a:pt x="5140" y="366"/>
                  </a:cubicBezTo>
                  <a:cubicBezTo>
                    <a:pt x="5063" y="457"/>
                    <a:pt x="5125" y="549"/>
                    <a:pt x="5048" y="626"/>
                  </a:cubicBezTo>
                  <a:cubicBezTo>
                    <a:pt x="5079" y="702"/>
                    <a:pt x="5201" y="702"/>
                    <a:pt x="5201" y="825"/>
                  </a:cubicBezTo>
                  <a:cubicBezTo>
                    <a:pt x="5201" y="864"/>
                    <a:pt x="5124" y="1024"/>
                    <a:pt x="5053" y="1024"/>
                  </a:cubicBezTo>
                  <a:cubicBezTo>
                    <a:pt x="5041" y="1024"/>
                    <a:pt x="5029" y="1020"/>
                    <a:pt x="5017" y="1008"/>
                  </a:cubicBezTo>
                  <a:cubicBezTo>
                    <a:pt x="4964" y="954"/>
                    <a:pt x="4910" y="932"/>
                    <a:pt x="4853" y="932"/>
                  </a:cubicBezTo>
                  <a:cubicBezTo>
                    <a:pt x="4813" y="932"/>
                    <a:pt x="4771" y="943"/>
                    <a:pt x="4727" y="962"/>
                  </a:cubicBezTo>
                  <a:cubicBezTo>
                    <a:pt x="4678" y="984"/>
                    <a:pt x="4625" y="988"/>
                    <a:pt x="4574" y="988"/>
                  </a:cubicBezTo>
                  <a:cubicBezTo>
                    <a:pt x="4540" y="988"/>
                    <a:pt x="4507" y="986"/>
                    <a:pt x="4476" y="986"/>
                  </a:cubicBezTo>
                  <a:cubicBezTo>
                    <a:pt x="4422" y="986"/>
                    <a:pt x="4376" y="992"/>
                    <a:pt x="4344" y="1023"/>
                  </a:cubicBezTo>
                  <a:cubicBezTo>
                    <a:pt x="4176" y="1192"/>
                    <a:pt x="4574" y="1528"/>
                    <a:pt x="4253" y="1528"/>
                  </a:cubicBezTo>
                  <a:cubicBezTo>
                    <a:pt x="4084" y="1528"/>
                    <a:pt x="4146" y="1421"/>
                    <a:pt x="4008" y="1375"/>
                  </a:cubicBezTo>
                  <a:cubicBezTo>
                    <a:pt x="3886" y="1329"/>
                    <a:pt x="3671" y="1329"/>
                    <a:pt x="3549" y="1268"/>
                  </a:cubicBezTo>
                  <a:cubicBezTo>
                    <a:pt x="3533" y="1260"/>
                    <a:pt x="3517" y="1257"/>
                    <a:pt x="3500" y="1257"/>
                  </a:cubicBezTo>
                  <a:cubicBezTo>
                    <a:pt x="3455" y="1257"/>
                    <a:pt x="3409" y="1279"/>
                    <a:pt x="3366" y="1279"/>
                  </a:cubicBezTo>
                  <a:cubicBezTo>
                    <a:pt x="3333" y="1279"/>
                    <a:pt x="3301" y="1266"/>
                    <a:pt x="3274" y="1222"/>
                  </a:cubicBezTo>
                  <a:cubicBezTo>
                    <a:pt x="3258" y="1176"/>
                    <a:pt x="3381" y="1085"/>
                    <a:pt x="3304" y="1023"/>
                  </a:cubicBezTo>
                  <a:cubicBezTo>
                    <a:pt x="3304" y="1023"/>
                    <a:pt x="3257" y="1003"/>
                    <a:pt x="3207" y="1003"/>
                  </a:cubicBezTo>
                  <a:cubicBezTo>
                    <a:pt x="3182" y="1003"/>
                    <a:pt x="3157" y="1008"/>
                    <a:pt x="3136" y="1023"/>
                  </a:cubicBezTo>
                  <a:cubicBezTo>
                    <a:pt x="3029" y="978"/>
                    <a:pt x="3090" y="840"/>
                    <a:pt x="3060" y="794"/>
                  </a:cubicBezTo>
                  <a:cubicBezTo>
                    <a:pt x="3000" y="739"/>
                    <a:pt x="2965" y="720"/>
                    <a:pt x="2939" y="720"/>
                  </a:cubicBezTo>
                  <a:cubicBezTo>
                    <a:pt x="2879" y="720"/>
                    <a:pt x="2868" y="825"/>
                    <a:pt x="2708" y="825"/>
                  </a:cubicBezTo>
                  <a:cubicBezTo>
                    <a:pt x="2652" y="825"/>
                    <a:pt x="2672" y="698"/>
                    <a:pt x="2596" y="698"/>
                  </a:cubicBezTo>
                  <a:cubicBezTo>
                    <a:pt x="2589" y="698"/>
                    <a:pt x="2580" y="699"/>
                    <a:pt x="2570" y="702"/>
                  </a:cubicBezTo>
                  <a:cubicBezTo>
                    <a:pt x="2509" y="717"/>
                    <a:pt x="2540" y="779"/>
                    <a:pt x="2524" y="779"/>
                  </a:cubicBezTo>
                  <a:cubicBezTo>
                    <a:pt x="2417" y="794"/>
                    <a:pt x="2371" y="870"/>
                    <a:pt x="2280" y="932"/>
                  </a:cubicBezTo>
                  <a:cubicBezTo>
                    <a:pt x="2402" y="962"/>
                    <a:pt x="2218" y="1054"/>
                    <a:pt x="2172" y="1085"/>
                  </a:cubicBezTo>
                  <a:cubicBezTo>
                    <a:pt x="2295" y="1115"/>
                    <a:pt x="2127" y="1268"/>
                    <a:pt x="2065" y="1329"/>
                  </a:cubicBezTo>
                  <a:cubicBezTo>
                    <a:pt x="2011" y="1384"/>
                    <a:pt x="1835" y="1487"/>
                    <a:pt x="1689" y="1487"/>
                  </a:cubicBezTo>
                  <a:cubicBezTo>
                    <a:pt x="1671" y="1487"/>
                    <a:pt x="1654" y="1486"/>
                    <a:pt x="1637" y="1482"/>
                  </a:cubicBezTo>
                  <a:cubicBezTo>
                    <a:pt x="1622" y="1528"/>
                    <a:pt x="1607" y="1589"/>
                    <a:pt x="1561" y="1635"/>
                  </a:cubicBezTo>
                  <a:cubicBezTo>
                    <a:pt x="1499" y="1803"/>
                    <a:pt x="1285" y="1712"/>
                    <a:pt x="1224" y="1911"/>
                  </a:cubicBezTo>
                  <a:lnTo>
                    <a:pt x="1285" y="1941"/>
                  </a:lnTo>
                  <a:cubicBezTo>
                    <a:pt x="1285" y="1972"/>
                    <a:pt x="1270" y="2018"/>
                    <a:pt x="1270" y="2033"/>
                  </a:cubicBezTo>
                  <a:cubicBezTo>
                    <a:pt x="1132" y="2079"/>
                    <a:pt x="1178" y="2079"/>
                    <a:pt x="1270" y="2171"/>
                  </a:cubicBezTo>
                  <a:cubicBezTo>
                    <a:pt x="1239" y="2186"/>
                    <a:pt x="1194" y="2262"/>
                    <a:pt x="1209" y="2324"/>
                  </a:cubicBezTo>
                  <a:lnTo>
                    <a:pt x="1316" y="2324"/>
                  </a:lnTo>
                  <a:cubicBezTo>
                    <a:pt x="1331" y="2324"/>
                    <a:pt x="1316" y="2446"/>
                    <a:pt x="1316" y="2446"/>
                  </a:cubicBezTo>
                  <a:cubicBezTo>
                    <a:pt x="1316" y="2446"/>
                    <a:pt x="1270" y="2568"/>
                    <a:pt x="1270" y="2584"/>
                  </a:cubicBezTo>
                  <a:cubicBezTo>
                    <a:pt x="1270" y="2706"/>
                    <a:pt x="1285" y="2706"/>
                    <a:pt x="1209" y="2737"/>
                  </a:cubicBezTo>
                  <a:cubicBezTo>
                    <a:pt x="1285" y="2859"/>
                    <a:pt x="1209" y="3119"/>
                    <a:pt x="1209" y="3272"/>
                  </a:cubicBezTo>
                  <a:cubicBezTo>
                    <a:pt x="1209" y="3316"/>
                    <a:pt x="1468" y="3548"/>
                    <a:pt x="1553" y="3548"/>
                  </a:cubicBezTo>
                  <a:cubicBezTo>
                    <a:pt x="1556" y="3548"/>
                    <a:pt x="1558" y="3548"/>
                    <a:pt x="1561" y="3547"/>
                  </a:cubicBezTo>
                  <a:cubicBezTo>
                    <a:pt x="1576" y="3549"/>
                    <a:pt x="1594" y="3550"/>
                    <a:pt x="1612" y="3550"/>
                  </a:cubicBezTo>
                  <a:cubicBezTo>
                    <a:pt x="1736" y="3550"/>
                    <a:pt x="1907" y="3507"/>
                    <a:pt x="1974" y="3440"/>
                  </a:cubicBezTo>
                  <a:lnTo>
                    <a:pt x="1974" y="3440"/>
                  </a:lnTo>
                  <a:cubicBezTo>
                    <a:pt x="2050" y="3532"/>
                    <a:pt x="1652" y="4159"/>
                    <a:pt x="1912" y="4159"/>
                  </a:cubicBezTo>
                  <a:cubicBezTo>
                    <a:pt x="1974" y="4159"/>
                    <a:pt x="2310" y="4327"/>
                    <a:pt x="2280" y="4404"/>
                  </a:cubicBezTo>
                  <a:cubicBezTo>
                    <a:pt x="2275" y="4413"/>
                    <a:pt x="2256" y="4415"/>
                    <a:pt x="2230" y="4415"/>
                  </a:cubicBezTo>
                  <a:cubicBezTo>
                    <a:pt x="2202" y="4415"/>
                    <a:pt x="2168" y="4413"/>
                    <a:pt x="2136" y="4413"/>
                  </a:cubicBezTo>
                  <a:cubicBezTo>
                    <a:pt x="2097" y="4413"/>
                    <a:pt x="2062" y="4417"/>
                    <a:pt x="2050" y="4434"/>
                  </a:cubicBezTo>
                  <a:cubicBezTo>
                    <a:pt x="1989" y="4480"/>
                    <a:pt x="1928" y="4557"/>
                    <a:pt x="1851" y="4557"/>
                  </a:cubicBezTo>
                  <a:cubicBezTo>
                    <a:pt x="1760" y="4557"/>
                    <a:pt x="1775" y="4847"/>
                    <a:pt x="1775" y="4908"/>
                  </a:cubicBezTo>
                  <a:cubicBezTo>
                    <a:pt x="1729" y="5184"/>
                    <a:pt x="1698" y="5153"/>
                    <a:pt x="1974" y="5214"/>
                  </a:cubicBezTo>
                  <a:cubicBezTo>
                    <a:pt x="2218" y="5260"/>
                    <a:pt x="2325" y="5474"/>
                    <a:pt x="2478" y="5612"/>
                  </a:cubicBezTo>
                  <a:cubicBezTo>
                    <a:pt x="2356" y="5780"/>
                    <a:pt x="2448" y="6117"/>
                    <a:pt x="2524" y="6270"/>
                  </a:cubicBezTo>
                  <a:lnTo>
                    <a:pt x="2295" y="6270"/>
                  </a:lnTo>
                  <a:cubicBezTo>
                    <a:pt x="2188" y="6270"/>
                    <a:pt x="2264" y="6163"/>
                    <a:pt x="2218" y="6117"/>
                  </a:cubicBezTo>
                  <a:cubicBezTo>
                    <a:pt x="2172" y="6086"/>
                    <a:pt x="2157" y="6010"/>
                    <a:pt x="2111" y="5964"/>
                  </a:cubicBezTo>
                  <a:lnTo>
                    <a:pt x="2020" y="5964"/>
                  </a:lnTo>
                  <a:cubicBezTo>
                    <a:pt x="2044" y="6062"/>
                    <a:pt x="2020" y="6130"/>
                    <a:pt x="1938" y="6130"/>
                  </a:cubicBezTo>
                  <a:cubicBezTo>
                    <a:pt x="1918" y="6130"/>
                    <a:pt x="1894" y="6126"/>
                    <a:pt x="1867" y="6117"/>
                  </a:cubicBezTo>
                  <a:cubicBezTo>
                    <a:pt x="1821" y="6102"/>
                    <a:pt x="1775" y="5964"/>
                    <a:pt x="1714" y="5918"/>
                  </a:cubicBezTo>
                  <a:cubicBezTo>
                    <a:pt x="1698" y="5933"/>
                    <a:pt x="1637" y="5964"/>
                    <a:pt x="1637" y="5964"/>
                  </a:cubicBezTo>
                  <a:lnTo>
                    <a:pt x="1561" y="5964"/>
                  </a:lnTo>
                  <a:cubicBezTo>
                    <a:pt x="1492" y="5943"/>
                    <a:pt x="1444" y="5935"/>
                    <a:pt x="1399" y="5935"/>
                  </a:cubicBezTo>
                  <a:cubicBezTo>
                    <a:pt x="1344" y="5935"/>
                    <a:pt x="1293" y="5947"/>
                    <a:pt x="1209" y="5964"/>
                  </a:cubicBezTo>
                  <a:cubicBezTo>
                    <a:pt x="1207" y="5965"/>
                    <a:pt x="1205" y="5965"/>
                    <a:pt x="1204" y="5965"/>
                  </a:cubicBezTo>
                  <a:cubicBezTo>
                    <a:pt x="1180" y="5965"/>
                    <a:pt x="1139" y="5907"/>
                    <a:pt x="1101" y="5907"/>
                  </a:cubicBezTo>
                  <a:cubicBezTo>
                    <a:pt x="1084" y="5907"/>
                    <a:pt x="1069" y="5918"/>
                    <a:pt x="1056" y="5949"/>
                  </a:cubicBezTo>
                  <a:cubicBezTo>
                    <a:pt x="1010" y="6025"/>
                    <a:pt x="1025" y="6040"/>
                    <a:pt x="964" y="6071"/>
                  </a:cubicBezTo>
                  <a:cubicBezTo>
                    <a:pt x="1056" y="6193"/>
                    <a:pt x="995" y="6300"/>
                    <a:pt x="964" y="6423"/>
                  </a:cubicBezTo>
                  <a:cubicBezTo>
                    <a:pt x="964" y="6438"/>
                    <a:pt x="918" y="6576"/>
                    <a:pt x="918" y="6576"/>
                  </a:cubicBezTo>
                  <a:cubicBezTo>
                    <a:pt x="918" y="6622"/>
                    <a:pt x="941" y="6625"/>
                    <a:pt x="964" y="6625"/>
                  </a:cubicBezTo>
                  <a:cubicBezTo>
                    <a:pt x="969" y="6625"/>
                    <a:pt x="973" y="6625"/>
                    <a:pt x="978" y="6625"/>
                  </a:cubicBezTo>
                  <a:cubicBezTo>
                    <a:pt x="995" y="6625"/>
                    <a:pt x="1010" y="6628"/>
                    <a:pt x="1010" y="6652"/>
                  </a:cubicBezTo>
                  <a:cubicBezTo>
                    <a:pt x="1010" y="6743"/>
                    <a:pt x="1171" y="6769"/>
                    <a:pt x="1318" y="6769"/>
                  </a:cubicBezTo>
                  <a:cubicBezTo>
                    <a:pt x="1419" y="6769"/>
                    <a:pt x="1514" y="6756"/>
                    <a:pt x="1545" y="6744"/>
                  </a:cubicBezTo>
                  <a:cubicBezTo>
                    <a:pt x="1561" y="6744"/>
                    <a:pt x="1622" y="6805"/>
                    <a:pt x="1637" y="6805"/>
                  </a:cubicBezTo>
                  <a:cubicBezTo>
                    <a:pt x="1622" y="6836"/>
                    <a:pt x="1591" y="6851"/>
                    <a:pt x="1561" y="6882"/>
                  </a:cubicBezTo>
                  <a:lnTo>
                    <a:pt x="1561" y="7019"/>
                  </a:lnTo>
                  <a:cubicBezTo>
                    <a:pt x="1711" y="7089"/>
                    <a:pt x="1730" y="7219"/>
                    <a:pt x="1658" y="7219"/>
                  </a:cubicBezTo>
                  <a:cubicBezTo>
                    <a:pt x="1634" y="7219"/>
                    <a:pt x="1602" y="7206"/>
                    <a:pt x="1561" y="7172"/>
                  </a:cubicBezTo>
                  <a:cubicBezTo>
                    <a:pt x="1548" y="7170"/>
                    <a:pt x="1537" y="7168"/>
                    <a:pt x="1526" y="7168"/>
                  </a:cubicBezTo>
                  <a:cubicBezTo>
                    <a:pt x="1471" y="7168"/>
                    <a:pt x="1443" y="7202"/>
                    <a:pt x="1469" y="7279"/>
                  </a:cubicBezTo>
                  <a:cubicBezTo>
                    <a:pt x="1377" y="7356"/>
                    <a:pt x="1270" y="7539"/>
                    <a:pt x="1270" y="7662"/>
                  </a:cubicBezTo>
                  <a:cubicBezTo>
                    <a:pt x="1270" y="7784"/>
                    <a:pt x="1454" y="7845"/>
                    <a:pt x="1285" y="8014"/>
                  </a:cubicBezTo>
                  <a:cubicBezTo>
                    <a:pt x="1239" y="8059"/>
                    <a:pt x="1224" y="8182"/>
                    <a:pt x="1194" y="8197"/>
                  </a:cubicBezTo>
                  <a:cubicBezTo>
                    <a:pt x="1071" y="8258"/>
                    <a:pt x="1178" y="8319"/>
                    <a:pt x="1117" y="8381"/>
                  </a:cubicBezTo>
                  <a:cubicBezTo>
                    <a:pt x="1061" y="8432"/>
                    <a:pt x="1020" y="8451"/>
                    <a:pt x="988" y="8451"/>
                  </a:cubicBezTo>
                  <a:cubicBezTo>
                    <a:pt x="916" y="8451"/>
                    <a:pt x="885" y="8356"/>
                    <a:pt x="811" y="8335"/>
                  </a:cubicBezTo>
                  <a:cubicBezTo>
                    <a:pt x="804" y="8333"/>
                    <a:pt x="797" y="8333"/>
                    <a:pt x="790" y="8333"/>
                  </a:cubicBezTo>
                  <a:cubicBezTo>
                    <a:pt x="736" y="8333"/>
                    <a:pt x="690" y="8373"/>
                    <a:pt x="652" y="8373"/>
                  </a:cubicBezTo>
                  <a:cubicBezTo>
                    <a:pt x="644" y="8373"/>
                    <a:pt x="635" y="8370"/>
                    <a:pt x="628" y="8365"/>
                  </a:cubicBezTo>
                  <a:cubicBezTo>
                    <a:pt x="643" y="8365"/>
                    <a:pt x="505" y="8289"/>
                    <a:pt x="551" y="8289"/>
                  </a:cubicBezTo>
                  <a:cubicBezTo>
                    <a:pt x="475" y="8289"/>
                    <a:pt x="444" y="8350"/>
                    <a:pt x="383" y="8411"/>
                  </a:cubicBezTo>
                  <a:cubicBezTo>
                    <a:pt x="378" y="8416"/>
                    <a:pt x="374" y="8418"/>
                    <a:pt x="372" y="8418"/>
                  </a:cubicBezTo>
                  <a:cubicBezTo>
                    <a:pt x="366" y="8418"/>
                    <a:pt x="363" y="8411"/>
                    <a:pt x="352" y="8411"/>
                  </a:cubicBezTo>
                  <a:lnTo>
                    <a:pt x="352" y="8442"/>
                  </a:lnTo>
                  <a:cubicBezTo>
                    <a:pt x="566" y="8641"/>
                    <a:pt x="413" y="8748"/>
                    <a:pt x="521" y="8962"/>
                  </a:cubicBezTo>
                  <a:cubicBezTo>
                    <a:pt x="566" y="9069"/>
                    <a:pt x="674" y="9222"/>
                    <a:pt x="612" y="9298"/>
                  </a:cubicBezTo>
                  <a:cubicBezTo>
                    <a:pt x="689" y="9329"/>
                    <a:pt x="872" y="9497"/>
                    <a:pt x="765" y="9543"/>
                  </a:cubicBezTo>
                  <a:cubicBezTo>
                    <a:pt x="811" y="9620"/>
                    <a:pt x="811" y="9727"/>
                    <a:pt x="811" y="9803"/>
                  </a:cubicBezTo>
                  <a:cubicBezTo>
                    <a:pt x="811" y="9834"/>
                    <a:pt x="857" y="9880"/>
                    <a:pt x="857" y="9895"/>
                  </a:cubicBezTo>
                  <a:cubicBezTo>
                    <a:pt x="857" y="9956"/>
                    <a:pt x="811" y="9941"/>
                    <a:pt x="811" y="9956"/>
                  </a:cubicBezTo>
                  <a:cubicBezTo>
                    <a:pt x="796" y="10048"/>
                    <a:pt x="674" y="9987"/>
                    <a:pt x="750" y="10124"/>
                  </a:cubicBezTo>
                  <a:cubicBezTo>
                    <a:pt x="796" y="10216"/>
                    <a:pt x="628" y="10247"/>
                    <a:pt x="765" y="10308"/>
                  </a:cubicBezTo>
                  <a:cubicBezTo>
                    <a:pt x="750" y="10354"/>
                    <a:pt x="739" y="10354"/>
                    <a:pt x="737" y="10354"/>
                  </a:cubicBezTo>
                  <a:cubicBezTo>
                    <a:pt x="735" y="10354"/>
                    <a:pt x="742" y="10354"/>
                    <a:pt x="765" y="10400"/>
                  </a:cubicBezTo>
                  <a:cubicBezTo>
                    <a:pt x="719" y="10491"/>
                    <a:pt x="704" y="10568"/>
                    <a:pt x="612" y="10598"/>
                  </a:cubicBezTo>
                  <a:cubicBezTo>
                    <a:pt x="704" y="10629"/>
                    <a:pt x="276" y="10920"/>
                    <a:pt x="261" y="11011"/>
                  </a:cubicBezTo>
                  <a:cubicBezTo>
                    <a:pt x="220" y="10971"/>
                    <a:pt x="198" y="10956"/>
                    <a:pt x="186" y="10956"/>
                  </a:cubicBezTo>
                  <a:cubicBezTo>
                    <a:pt x="152" y="10956"/>
                    <a:pt x="188" y="11066"/>
                    <a:pt x="109" y="11066"/>
                  </a:cubicBezTo>
                  <a:cubicBezTo>
                    <a:pt x="96" y="11066"/>
                    <a:pt x="81" y="11064"/>
                    <a:pt x="62" y="11057"/>
                  </a:cubicBezTo>
                  <a:lnTo>
                    <a:pt x="62" y="11057"/>
                  </a:lnTo>
                  <a:cubicBezTo>
                    <a:pt x="92" y="11134"/>
                    <a:pt x="62" y="11164"/>
                    <a:pt x="1" y="11164"/>
                  </a:cubicBezTo>
                  <a:cubicBezTo>
                    <a:pt x="1" y="11317"/>
                    <a:pt x="138" y="11226"/>
                    <a:pt x="199" y="11333"/>
                  </a:cubicBezTo>
                  <a:cubicBezTo>
                    <a:pt x="237" y="11383"/>
                    <a:pt x="277" y="11407"/>
                    <a:pt x="308" y="11407"/>
                  </a:cubicBezTo>
                  <a:cubicBezTo>
                    <a:pt x="353" y="11407"/>
                    <a:pt x="379" y="11356"/>
                    <a:pt x="352" y="11256"/>
                  </a:cubicBezTo>
                  <a:lnTo>
                    <a:pt x="352" y="11256"/>
                  </a:lnTo>
                  <a:cubicBezTo>
                    <a:pt x="398" y="11317"/>
                    <a:pt x="536" y="11363"/>
                    <a:pt x="551" y="11409"/>
                  </a:cubicBezTo>
                  <a:cubicBezTo>
                    <a:pt x="582" y="11486"/>
                    <a:pt x="444" y="11501"/>
                    <a:pt x="551" y="11608"/>
                  </a:cubicBezTo>
                  <a:cubicBezTo>
                    <a:pt x="593" y="11661"/>
                    <a:pt x="614" y="11677"/>
                    <a:pt x="632" y="11677"/>
                  </a:cubicBezTo>
                  <a:cubicBezTo>
                    <a:pt x="641" y="11677"/>
                    <a:pt x="649" y="11674"/>
                    <a:pt x="658" y="11669"/>
                  </a:cubicBezTo>
                  <a:cubicBezTo>
                    <a:pt x="676" y="11628"/>
                    <a:pt x="693" y="11614"/>
                    <a:pt x="712" y="11614"/>
                  </a:cubicBezTo>
                  <a:cubicBezTo>
                    <a:pt x="742" y="11614"/>
                    <a:pt x="773" y="11650"/>
                    <a:pt x="811" y="11669"/>
                  </a:cubicBezTo>
                  <a:cubicBezTo>
                    <a:pt x="857" y="11684"/>
                    <a:pt x="842" y="11746"/>
                    <a:pt x="857" y="11761"/>
                  </a:cubicBezTo>
                  <a:cubicBezTo>
                    <a:pt x="872" y="11776"/>
                    <a:pt x="1041" y="11807"/>
                    <a:pt x="1056" y="11822"/>
                  </a:cubicBezTo>
                  <a:cubicBezTo>
                    <a:pt x="1118" y="11831"/>
                    <a:pt x="1149" y="11840"/>
                    <a:pt x="1191" y="11840"/>
                  </a:cubicBezTo>
                  <a:cubicBezTo>
                    <a:pt x="1221" y="11840"/>
                    <a:pt x="1258" y="11835"/>
                    <a:pt x="1316" y="11822"/>
                  </a:cubicBezTo>
                  <a:cubicBezTo>
                    <a:pt x="1371" y="11804"/>
                    <a:pt x="1441" y="11780"/>
                    <a:pt x="1493" y="11780"/>
                  </a:cubicBezTo>
                  <a:cubicBezTo>
                    <a:pt x="1528" y="11780"/>
                    <a:pt x="1554" y="11791"/>
                    <a:pt x="1561" y="11822"/>
                  </a:cubicBezTo>
                  <a:cubicBezTo>
                    <a:pt x="1587" y="11813"/>
                    <a:pt x="1615" y="11809"/>
                    <a:pt x="1642" y="11809"/>
                  </a:cubicBezTo>
                  <a:cubicBezTo>
                    <a:pt x="1804" y="11809"/>
                    <a:pt x="1974" y="11949"/>
                    <a:pt x="2065" y="12067"/>
                  </a:cubicBezTo>
                  <a:cubicBezTo>
                    <a:pt x="1928" y="12159"/>
                    <a:pt x="2020" y="12296"/>
                    <a:pt x="2020" y="12419"/>
                  </a:cubicBezTo>
                  <a:cubicBezTo>
                    <a:pt x="2032" y="12415"/>
                    <a:pt x="2043" y="12413"/>
                    <a:pt x="2053" y="12413"/>
                  </a:cubicBezTo>
                  <a:cubicBezTo>
                    <a:pt x="2120" y="12413"/>
                    <a:pt x="2146" y="12492"/>
                    <a:pt x="2172" y="12572"/>
                  </a:cubicBezTo>
                  <a:cubicBezTo>
                    <a:pt x="2172" y="12649"/>
                    <a:pt x="2293" y="12807"/>
                    <a:pt x="2388" y="12807"/>
                  </a:cubicBezTo>
                  <a:cubicBezTo>
                    <a:pt x="2424" y="12807"/>
                    <a:pt x="2457" y="12784"/>
                    <a:pt x="2478" y="12725"/>
                  </a:cubicBezTo>
                  <a:cubicBezTo>
                    <a:pt x="2494" y="12816"/>
                    <a:pt x="2631" y="12816"/>
                    <a:pt x="2631" y="12847"/>
                  </a:cubicBezTo>
                  <a:cubicBezTo>
                    <a:pt x="2631" y="12841"/>
                    <a:pt x="2633" y="12839"/>
                    <a:pt x="2636" y="12839"/>
                  </a:cubicBezTo>
                  <a:cubicBezTo>
                    <a:pt x="2659" y="12839"/>
                    <a:pt x="2756" y="12969"/>
                    <a:pt x="2769" y="12969"/>
                  </a:cubicBezTo>
                  <a:cubicBezTo>
                    <a:pt x="2800" y="12979"/>
                    <a:pt x="2810" y="12983"/>
                    <a:pt x="2814" y="12983"/>
                  </a:cubicBezTo>
                  <a:cubicBezTo>
                    <a:pt x="2822" y="12983"/>
                    <a:pt x="2805" y="12969"/>
                    <a:pt x="2876" y="12969"/>
                  </a:cubicBezTo>
                  <a:cubicBezTo>
                    <a:pt x="2953" y="12969"/>
                    <a:pt x="2891" y="13030"/>
                    <a:pt x="2922" y="13076"/>
                  </a:cubicBezTo>
                  <a:cubicBezTo>
                    <a:pt x="2926" y="13079"/>
                    <a:pt x="2930" y="13080"/>
                    <a:pt x="2934" y="13080"/>
                  </a:cubicBezTo>
                  <a:cubicBezTo>
                    <a:pt x="2972" y="13080"/>
                    <a:pt x="3036" y="12997"/>
                    <a:pt x="3095" y="12997"/>
                  </a:cubicBezTo>
                  <a:cubicBezTo>
                    <a:pt x="3115" y="12997"/>
                    <a:pt x="3134" y="13006"/>
                    <a:pt x="3151" y="13030"/>
                  </a:cubicBezTo>
                  <a:cubicBezTo>
                    <a:pt x="3151" y="13030"/>
                    <a:pt x="3151" y="13030"/>
                    <a:pt x="3150" y="13030"/>
                  </a:cubicBezTo>
                  <a:cubicBezTo>
                    <a:pt x="3133" y="13030"/>
                    <a:pt x="3075" y="13291"/>
                    <a:pt x="3075" y="13321"/>
                  </a:cubicBezTo>
                  <a:cubicBezTo>
                    <a:pt x="3106" y="13443"/>
                    <a:pt x="3197" y="13627"/>
                    <a:pt x="3274" y="13734"/>
                  </a:cubicBezTo>
                  <a:cubicBezTo>
                    <a:pt x="3261" y="13732"/>
                    <a:pt x="3249" y="13732"/>
                    <a:pt x="3239" y="13732"/>
                  </a:cubicBezTo>
                  <a:cubicBezTo>
                    <a:pt x="3152" y="13732"/>
                    <a:pt x="3160" y="13785"/>
                    <a:pt x="3228" y="13826"/>
                  </a:cubicBezTo>
                  <a:cubicBezTo>
                    <a:pt x="3075" y="13933"/>
                    <a:pt x="3044" y="14101"/>
                    <a:pt x="3151" y="14285"/>
                  </a:cubicBezTo>
                  <a:cubicBezTo>
                    <a:pt x="3171" y="14238"/>
                    <a:pt x="3203" y="14214"/>
                    <a:pt x="3233" y="14214"/>
                  </a:cubicBezTo>
                  <a:cubicBezTo>
                    <a:pt x="3270" y="14214"/>
                    <a:pt x="3304" y="14253"/>
                    <a:pt x="3304" y="14331"/>
                  </a:cubicBezTo>
                  <a:cubicBezTo>
                    <a:pt x="3304" y="14432"/>
                    <a:pt x="3231" y="14546"/>
                    <a:pt x="3181" y="14546"/>
                  </a:cubicBezTo>
                  <a:cubicBezTo>
                    <a:pt x="3156" y="14546"/>
                    <a:pt x="3136" y="14516"/>
                    <a:pt x="3136" y="14438"/>
                  </a:cubicBezTo>
                  <a:cubicBezTo>
                    <a:pt x="3060" y="14499"/>
                    <a:pt x="3029" y="14514"/>
                    <a:pt x="2983" y="14529"/>
                  </a:cubicBezTo>
                  <a:cubicBezTo>
                    <a:pt x="2998" y="14560"/>
                    <a:pt x="3014" y="14575"/>
                    <a:pt x="3029" y="14591"/>
                  </a:cubicBezTo>
                  <a:cubicBezTo>
                    <a:pt x="2937" y="14682"/>
                    <a:pt x="2983" y="14866"/>
                    <a:pt x="2922" y="14988"/>
                  </a:cubicBezTo>
                  <a:lnTo>
                    <a:pt x="2876" y="14988"/>
                  </a:lnTo>
                  <a:cubicBezTo>
                    <a:pt x="2872" y="14963"/>
                    <a:pt x="2858" y="14953"/>
                    <a:pt x="2840" y="14953"/>
                  </a:cubicBezTo>
                  <a:cubicBezTo>
                    <a:pt x="2795" y="14953"/>
                    <a:pt x="2723" y="15021"/>
                    <a:pt x="2723" y="15065"/>
                  </a:cubicBezTo>
                  <a:cubicBezTo>
                    <a:pt x="2723" y="15248"/>
                    <a:pt x="2845" y="15340"/>
                    <a:pt x="2830" y="15493"/>
                  </a:cubicBezTo>
                  <a:cubicBezTo>
                    <a:pt x="2798" y="15464"/>
                    <a:pt x="2773" y="15452"/>
                    <a:pt x="2753" y="15452"/>
                  </a:cubicBezTo>
                  <a:cubicBezTo>
                    <a:pt x="2677" y="15452"/>
                    <a:pt x="2677" y="15626"/>
                    <a:pt x="2677" y="15723"/>
                  </a:cubicBezTo>
                  <a:cubicBezTo>
                    <a:pt x="2677" y="15845"/>
                    <a:pt x="2876" y="15952"/>
                    <a:pt x="2723" y="16105"/>
                  </a:cubicBezTo>
                  <a:cubicBezTo>
                    <a:pt x="2891" y="16258"/>
                    <a:pt x="2662" y="16334"/>
                    <a:pt x="2769" y="16457"/>
                  </a:cubicBezTo>
                  <a:cubicBezTo>
                    <a:pt x="2723" y="16518"/>
                    <a:pt x="2708" y="16594"/>
                    <a:pt x="2769" y="16625"/>
                  </a:cubicBezTo>
                  <a:cubicBezTo>
                    <a:pt x="2754" y="16671"/>
                    <a:pt x="2754" y="16732"/>
                    <a:pt x="2723" y="16778"/>
                  </a:cubicBezTo>
                  <a:cubicBezTo>
                    <a:pt x="2800" y="16793"/>
                    <a:pt x="2784" y="16931"/>
                    <a:pt x="2723" y="16992"/>
                  </a:cubicBezTo>
                  <a:cubicBezTo>
                    <a:pt x="2756" y="16996"/>
                    <a:pt x="2789" y="16998"/>
                    <a:pt x="2822" y="16998"/>
                  </a:cubicBezTo>
                  <a:cubicBezTo>
                    <a:pt x="2914" y="16998"/>
                    <a:pt x="3013" y="16984"/>
                    <a:pt x="3136" y="16961"/>
                  </a:cubicBezTo>
                  <a:cubicBezTo>
                    <a:pt x="3457" y="16533"/>
                    <a:pt x="4268" y="16594"/>
                    <a:pt x="4543" y="16105"/>
                  </a:cubicBezTo>
                  <a:cubicBezTo>
                    <a:pt x="5385" y="15998"/>
                    <a:pt x="6042" y="15738"/>
                    <a:pt x="6608" y="15355"/>
                  </a:cubicBezTo>
                  <a:cubicBezTo>
                    <a:pt x="6318" y="15141"/>
                    <a:pt x="6348" y="14637"/>
                    <a:pt x="6211" y="14392"/>
                  </a:cubicBezTo>
                  <a:lnTo>
                    <a:pt x="6211" y="14392"/>
                  </a:lnTo>
                  <a:cubicBezTo>
                    <a:pt x="6409" y="14621"/>
                    <a:pt x="6409" y="15095"/>
                    <a:pt x="6761" y="15294"/>
                  </a:cubicBezTo>
                  <a:cubicBezTo>
                    <a:pt x="7312" y="15004"/>
                    <a:pt x="8490" y="15310"/>
                    <a:pt x="8673" y="14652"/>
                  </a:cubicBezTo>
                  <a:cubicBezTo>
                    <a:pt x="8765" y="14698"/>
                    <a:pt x="8933" y="14667"/>
                    <a:pt x="8979" y="14744"/>
                  </a:cubicBezTo>
                  <a:cubicBezTo>
                    <a:pt x="9000" y="14835"/>
                    <a:pt x="8946" y="14849"/>
                    <a:pt x="8878" y="14849"/>
                  </a:cubicBezTo>
                  <a:cubicBezTo>
                    <a:pt x="8849" y="14849"/>
                    <a:pt x="8818" y="14847"/>
                    <a:pt x="8789" y="14847"/>
                  </a:cubicBezTo>
                  <a:cubicBezTo>
                    <a:pt x="8736" y="14847"/>
                    <a:pt x="8689" y="14854"/>
                    <a:pt x="8673" y="14897"/>
                  </a:cubicBezTo>
                  <a:cubicBezTo>
                    <a:pt x="8724" y="14922"/>
                    <a:pt x="8790" y="14931"/>
                    <a:pt x="8868" y="14931"/>
                  </a:cubicBezTo>
                  <a:cubicBezTo>
                    <a:pt x="9023" y="14931"/>
                    <a:pt x="9224" y="14897"/>
                    <a:pt x="9438" y="14897"/>
                  </a:cubicBezTo>
                  <a:cubicBezTo>
                    <a:pt x="9377" y="14789"/>
                    <a:pt x="9086" y="14897"/>
                    <a:pt x="9086" y="14744"/>
                  </a:cubicBezTo>
                  <a:cubicBezTo>
                    <a:pt x="9132" y="14721"/>
                    <a:pt x="9193" y="14721"/>
                    <a:pt x="9268" y="14721"/>
                  </a:cubicBezTo>
                  <a:cubicBezTo>
                    <a:pt x="9342" y="14721"/>
                    <a:pt x="9430" y="14721"/>
                    <a:pt x="9530" y="14698"/>
                  </a:cubicBezTo>
                  <a:lnTo>
                    <a:pt x="9530" y="14897"/>
                  </a:lnTo>
                  <a:cubicBezTo>
                    <a:pt x="9561" y="14876"/>
                    <a:pt x="9614" y="14740"/>
                    <a:pt x="9649" y="14740"/>
                  </a:cubicBezTo>
                  <a:cubicBezTo>
                    <a:pt x="9665" y="14740"/>
                    <a:pt x="9678" y="14769"/>
                    <a:pt x="9683" y="14851"/>
                  </a:cubicBezTo>
                  <a:cubicBezTo>
                    <a:pt x="9713" y="14591"/>
                    <a:pt x="9744" y="14269"/>
                    <a:pt x="10034" y="14147"/>
                  </a:cubicBezTo>
                  <a:cubicBezTo>
                    <a:pt x="10065" y="13933"/>
                    <a:pt x="9667" y="13673"/>
                    <a:pt x="10034" y="13581"/>
                  </a:cubicBezTo>
                  <a:lnTo>
                    <a:pt x="10034" y="13581"/>
                  </a:lnTo>
                  <a:cubicBezTo>
                    <a:pt x="10034" y="13642"/>
                    <a:pt x="9973" y="13627"/>
                    <a:pt x="9943" y="13642"/>
                  </a:cubicBezTo>
                  <a:cubicBezTo>
                    <a:pt x="9927" y="13872"/>
                    <a:pt x="10096" y="13948"/>
                    <a:pt x="10142" y="14147"/>
                  </a:cubicBezTo>
                  <a:cubicBezTo>
                    <a:pt x="9958" y="14331"/>
                    <a:pt x="9713" y="14453"/>
                    <a:pt x="9790" y="14897"/>
                  </a:cubicBezTo>
                  <a:lnTo>
                    <a:pt x="10034" y="14897"/>
                  </a:lnTo>
                  <a:cubicBezTo>
                    <a:pt x="10004" y="14744"/>
                    <a:pt x="10126" y="14499"/>
                    <a:pt x="10386" y="14499"/>
                  </a:cubicBezTo>
                  <a:cubicBezTo>
                    <a:pt x="10397" y="14552"/>
                    <a:pt x="10378" y="14575"/>
                    <a:pt x="10345" y="14585"/>
                  </a:cubicBezTo>
                  <a:lnTo>
                    <a:pt x="10345" y="14585"/>
                  </a:lnTo>
                  <a:cubicBezTo>
                    <a:pt x="10703" y="14550"/>
                    <a:pt x="11131" y="14596"/>
                    <a:pt x="11350" y="14392"/>
                  </a:cubicBezTo>
                  <a:cubicBezTo>
                    <a:pt x="11473" y="14457"/>
                    <a:pt x="11588" y="14478"/>
                    <a:pt x="11701" y="14478"/>
                  </a:cubicBezTo>
                  <a:cubicBezTo>
                    <a:pt x="11922" y="14478"/>
                    <a:pt x="12130" y="14395"/>
                    <a:pt x="12351" y="14395"/>
                  </a:cubicBezTo>
                  <a:cubicBezTo>
                    <a:pt x="12494" y="14395"/>
                    <a:pt x="12642" y="14430"/>
                    <a:pt x="12803" y="14545"/>
                  </a:cubicBezTo>
                  <a:cubicBezTo>
                    <a:pt x="12895" y="14499"/>
                    <a:pt x="12650" y="14361"/>
                    <a:pt x="12650" y="14239"/>
                  </a:cubicBezTo>
                  <a:cubicBezTo>
                    <a:pt x="12925" y="14239"/>
                    <a:pt x="12910" y="14514"/>
                    <a:pt x="12956" y="14744"/>
                  </a:cubicBezTo>
                  <a:cubicBezTo>
                    <a:pt x="13491" y="14820"/>
                    <a:pt x="14011" y="14927"/>
                    <a:pt x="14516" y="15034"/>
                  </a:cubicBezTo>
                  <a:cubicBezTo>
                    <a:pt x="14516" y="14988"/>
                    <a:pt x="14577" y="14927"/>
                    <a:pt x="14638" y="14897"/>
                  </a:cubicBezTo>
                  <a:cubicBezTo>
                    <a:pt x="14493" y="14874"/>
                    <a:pt x="14344" y="14858"/>
                    <a:pt x="14222" y="14858"/>
                  </a:cubicBezTo>
                  <a:cubicBezTo>
                    <a:pt x="14099" y="14858"/>
                    <a:pt x="14004" y="14874"/>
                    <a:pt x="13965" y="14912"/>
                  </a:cubicBezTo>
                  <a:cubicBezTo>
                    <a:pt x="13797" y="14805"/>
                    <a:pt x="14149" y="14591"/>
                    <a:pt x="14118" y="14346"/>
                  </a:cubicBezTo>
                  <a:cubicBezTo>
                    <a:pt x="14149" y="14254"/>
                    <a:pt x="14363" y="14346"/>
                    <a:pt x="14378" y="14239"/>
                  </a:cubicBezTo>
                  <a:cubicBezTo>
                    <a:pt x="14440" y="14269"/>
                    <a:pt x="14470" y="14300"/>
                    <a:pt x="14470" y="14392"/>
                  </a:cubicBezTo>
                  <a:cubicBezTo>
                    <a:pt x="14440" y="14514"/>
                    <a:pt x="14348" y="14575"/>
                    <a:pt x="14271" y="14652"/>
                  </a:cubicBezTo>
                  <a:cubicBezTo>
                    <a:pt x="14290" y="14684"/>
                    <a:pt x="14315" y="14686"/>
                    <a:pt x="14339" y="14686"/>
                  </a:cubicBezTo>
                  <a:cubicBezTo>
                    <a:pt x="14344" y="14686"/>
                    <a:pt x="14349" y="14686"/>
                    <a:pt x="14354" y="14686"/>
                  </a:cubicBezTo>
                  <a:cubicBezTo>
                    <a:pt x="14382" y="14686"/>
                    <a:pt x="14409" y="14690"/>
                    <a:pt x="14424" y="14744"/>
                  </a:cubicBezTo>
                  <a:cubicBezTo>
                    <a:pt x="14469" y="14732"/>
                    <a:pt x="14510" y="14727"/>
                    <a:pt x="14548" y="14727"/>
                  </a:cubicBezTo>
                  <a:cubicBezTo>
                    <a:pt x="14679" y="14727"/>
                    <a:pt x="14779" y="14781"/>
                    <a:pt x="14882" y="14781"/>
                  </a:cubicBezTo>
                  <a:cubicBezTo>
                    <a:pt x="14945" y="14781"/>
                    <a:pt x="15009" y="14761"/>
                    <a:pt x="15082" y="14698"/>
                  </a:cubicBezTo>
                  <a:lnTo>
                    <a:pt x="15082" y="14698"/>
                  </a:lnTo>
                  <a:cubicBezTo>
                    <a:pt x="15296" y="14774"/>
                    <a:pt x="14929" y="14942"/>
                    <a:pt x="15128" y="15004"/>
                  </a:cubicBezTo>
                  <a:cubicBezTo>
                    <a:pt x="15161" y="15016"/>
                    <a:pt x="15195" y="15021"/>
                    <a:pt x="15226" y="15021"/>
                  </a:cubicBezTo>
                  <a:cubicBezTo>
                    <a:pt x="15308" y="15021"/>
                    <a:pt x="15373" y="14988"/>
                    <a:pt x="15373" y="14988"/>
                  </a:cubicBezTo>
                  <a:cubicBezTo>
                    <a:pt x="15388" y="14973"/>
                    <a:pt x="15434" y="14958"/>
                    <a:pt x="15434" y="14942"/>
                  </a:cubicBezTo>
                  <a:lnTo>
                    <a:pt x="15480" y="14988"/>
                  </a:lnTo>
                  <a:cubicBezTo>
                    <a:pt x="15526" y="14942"/>
                    <a:pt x="15571" y="14820"/>
                    <a:pt x="15480" y="14789"/>
                  </a:cubicBezTo>
                  <a:cubicBezTo>
                    <a:pt x="15495" y="14774"/>
                    <a:pt x="15480" y="14759"/>
                    <a:pt x="15434" y="14682"/>
                  </a:cubicBezTo>
                  <a:cubicBezTo>
                    <a:pt x="15449" y="14667"/>
                    <a:pt x="15464" y="14606"/>
                    <a:pt x="15480" y="14591"/>
                  </a:cubicBezTo>
                  <a:cubicBezTo>
                    <a:pt x="15418" y="14575"/>
                    <a:pt x="15434" y="14545"/>
                    <a:pt x="15373" y="14484"/>
                  </a:cubicBezTo>
                  <a:cubicBezTo>
                    <a:pt x="15403" y="14438"/>
                    <a:pt x="15434" y="14331"/>
                    <a:pt x="15464" y="14331"/>
                  </a:cubicBezTo>
                  <a:cubicBezTo>
                    <a:pt x="15587" y="14331"/>
                    <a:pt x="15633" y="14285"/>
                    <a:pt x="15571" y="14162"/>
                  </a:cubicBezTo>
                  <a:cubicBezTo>
                    <a:pt x="15510" y="14040"/>
                    <a:pt x="15373" y="13765"/>
                    <a:pt x="15480" y="13673"/>
                  </a:cubicBezTo>
                  <a:lnTo>
                    <a:pt x="15373" y="13581"/>
                  </a:lnTo>
                  <a:cubicBezTo>
                    <a:pt x="15341" y="13618"/>
                    <a:pt x="15319" y="13631"/>
                    <a:pt x="15299" y="13631"/>
                  </a:cubicBezTo>
                  <a:cubicBezTo>
                    <a:pt x="15262" y="13631"/>
                    <a:pt x="15234" y="13581"/>
                    <a:pt x="15174" y="13551"/>
                  </a:cubicBezTo>
                  <a:cubicBezTo>
                    <a:pt x="15174" y="13601"/>
                    <a:pt x="15126" y="13618"/>
                    <a:pt x="15072" y="13618"/>
                  </a:cubicBezTo>
                  <a:cubicBezTo>
                    <a:pt x="15012" y="13618"/>
                    <a:pt x="14945" y="13597"/>
                    <a:pt x="14929" y="13581"/>
                  </a:cubicBezTo>
                  <a:lnTo>
                    <a:pt x="14975" y="13321"/>
                  </a:lnTo>
                  <a:lnTo>
                    <a:pt x="14975" y="13321"/>
                  </a:lnTo>
                  <a:cubicBezTo>
                    <a:pt x="14914" y="13336"/>
                    <a:pt x="14837" y="13367"/>
                    <a:pt x="14776" y="13382"/>
                  </a:cubicBezTo>
                  <a:cubicBezTo>
                    <a:pt x="14791" y="13275"/>
                    <a:pt x="14868" y="13046"/>
                    <a:pt x="14822" y="12954"/>
                  </a:cubicBezTo>
                  <a:cubicBezTo>
                    <a:pt x="14745" y="12832"/>
                    <a:pt x="14638" y="12709"/>
                    <a:pt x="14623" y="12572"/>
                  </a:cubicBezTo>
                  <a:cubicBezTo>
                    <a:pt x="14608" y="12434"/>
                    <a:pt x="14608" y="12281"/>
                    <a:pt x="14547" y="12159"/>
                  </a:cubicBezTo>
                  <a:cubicBezTo>
                    <a:pt x="14501" y="12082"/>
                    <a:pt x="14363" y="11914"/>
                    <a:pt x="14363" y="11868"/>
                  </a:cubicBezTo>
                  <a:cubicBezTo>
                    <a:pt x="14363" y="11593"/>
                    <a:pt x="14225" y="11333"/>
                    <a:pt x="14225" y="11057"/>
                  </a:cubicBezTo>
                  <a:cubicBezTo>
                    <a:pt x="14225" y="10935"/>
                    <a:pt x="14164" y="10996"/>
                    <a:pt x="14164" y="10904"/>
                  </a:cubicBezTo>
                  <a:cubicBezTo>
                    <a:pt x="14164" y="10864"/>
                    <a:pt x="14176" y="10853"/>
                    <a:pt x="14192" y="10853"/>
                  </a:cubicBezTo>
                  <a:cubicBezTo>
                    <a:pt x="14208" y="10853"/>
                    <a:pt x="14228" y="10864"/>
                    <a:pt x="14244" y="10864"/>
                  </a:cubicBezTo>
                  <a:cubicBezTo>
                    <a:pt x="14259" y="10864"/>
                    <a:pt x="14271" y="10853"/>
                    <a:pt x="14271" y="10813"/>
                  </a:cubicBezTo>
                  <a:cubicBezTo>
                    <a:pt x="14271" y="10736"/>
                    <a:pt x="14317" y="10736"/>
                    <a:pt x="14317" y="10675"/>
                  </a:cubicBezTo>
                  <a:cubicBezTo>
                    <a:pt x="14317" y="10614"/>
                    <a:pt x="14225" y="10598"/>
                    <a:pt x="14225" y="10553"/>
                  </a:cubicBezTo>
                  <a:cubicBezTo>
                    <a:pt x="14180" y="10277"/>
                    <a:pt x="14470" y="10048"/>
                    <a:pt x="14562" y="9788"/>
                  </a:cubicBezTo>
                  <a:cubicBezTo>
                    <a:pt x="14572" y="9752"/>
                    <a:pt x="14593" y="9742"/>
                    <a:pt x="14617" y="9742"/>
                  </a:cubicBezTo>
                  <a:cubicBezTo>
                    <a:pt x="14651" y="9742"/>
                    <a:pt x="14692" y="9760"/>
                    <a:pt x="14728" y="9760"/>
                  </a:cubicBezTo>
                  <a:cubicBezTo>
                    <a:pt x="14746" y="9760"/>
                    <a:pt x="14762" y="9756"/>
                    <a:pt x="14776" y="9742"/>
                  </a:cubicBezTo>
                  <a:cubicBezTo>
                    <a:pt x="14807" y="9711"/>
                    <a:pt x="14761" y="9620"/>
                    <a:pt x="14791" y="9574"/>
                  </a:cubicBezTo>
                  <a:cubicBezTo>
                    <a:pt x="14853" y="9512"/>
                    <a:pt x="14898" y="9436"/>
                    <a:pt x="14960" y="9360"/>
                  </a:cubicBezTo>
                  <a:cubicBezTo>
                    <a:pt x="15006" y="9314"/>
                    <a:pt x="14868" y="9283"/>
                    <a:pt x="14868" y="9237"/>
                  </a:cubicBezTo>
                  <a:cubicBezTo>
                    <a:pt x="14868" y="8977"/>
                    <a:pt x="15021" y="8748"/>
                    <a:pt x="15021" y="8488"/>
                  </a:cubicBezTo>
                  <a:cubicBezTo>
                    <a:pt x="15021" y="8243"/>
                    <a:pt x="15174" y="7998"/>
                    <a:pt x="15281" y="7784"/>
                  </a:cubicBezTo>
                  <a:cubicBezTo>
                    <a:pt x="15327" y="7677"/>
                    <a:pt x="15388" y="7585"/>
                    <a:pt x="15418" y="7463"/>
                  </a:cubicBezTo>
                  <a:cubicBezTo>
                    <a:pt x="15418" y="7448"/>
                    <a:pt x="15587" y="7341"/>
                    <a:pt x="15633" y="7279"/>
                  </a:cubicBezTo>
                  <a:cubicBezTo>
                    <a:pt x="15740" y="7172"/>
                    <a:pt x="15923" y="7218"/>
                    <a:pt x="15939" y="7080"/>
                  </a:cubicBezTo>
                  <a:cubicBezTo>
                    <a:pt x="15939" y="6897"/>
                    <a:pt x="15770" y="6912"/>
                    <a:pt x="15939" y="6775"/>
                  </a:cubicBezTo>
                  <a:cubicBezTo>
                    <a:pt x="15952" y="6792"/>
                    <a:pt x="15978" y="6800"/>
                    <a:pt x="16010" y="6800"/>
                  </a:cubicBezTo>
                  <a:cubicBezTo>
                    <a:pt x="16088" y="6800"/>
                    <a:pt x="16194" y="6753"/>
                    <a:pt x="16183" y="6698"/>
                  </a:cubicBezTo>
                  <a:cubicBezTo>
                    <a:pt x="16153" y="6545"/>
                    <a:pt x="16122" y="6377"/>
                    <a:pt x="16107" y="6224"/>
                  </a:cubicBezTo>
                  <a:cubicBezTo>
                    <a:pt x="16046" y="5872"/>
                    <a:pt x="15984" y="5520"/>
                    <a:pt x="15939" y="5153"/>
                  </a:cubicBezTo>
                  <a:lnTo>
                    <a:pt x="15831" y="5153"/>
                  </a:lnTo>
                  <a:cubicBezTo>
                    <a:pt x="15908" y="5107"/>
                    <a:pt x="15862" y="4893"/>
                    <a:pt x="15831" y="4801"/>
                  </a:cubicBezTo>
                  <a:cubicBezTo>
                    <a:pt x="15831" y="4802"/>
                    <a:pt x="15831" y="4802"/>
                    <a:pt x="15831" y="4802"/>
                  </a:cubicBezTo>
                  <a:cubicBezTo>
                    <a:pt x="15826" y="4802"/>
                    <a:pt x="15739" y="4572"/>
                    <a:pt x="15724" y="4557"/>
                  </a:cubicBezTo>
                  <a:cubicBezTo>
                    <a:pt x="15663" y="4496"/>
                    <a:pt x="15495" y="4572"/>
                    <a:pt x="15434" y="4450"/>
                  </a:cubicBezTo>
                  <a:cubicBezTo>
                    <a:pt x="15388" y="4373"/>
                    <a:pt x="15541" y="4358"/>
                    <a:pt x="15434" y="4251"/>
                  </a:cubicBezTo>
                  <a:cubicBezTo>
                    <a:pt x="15510" y="4220"/>
                    <a:pt x="15740" y="3945"/>
                    <a:pt x="15724" y="3853"/>
                  </a:cubicBezTo>
                  <a:cubicBezTo>
                    <a:pt x="15724" y="3838"/>
                    <a:pt x="15587" y="3838"/>
                    <a:pt x="15587" y="3700"/>
                  </a:cubicBezTo>
                  <a:lnTo>
                    <a:pt x="15587" y="3700"/>
                  </a:lnTo>
                  <a:cubicBezTo>
                    <a:pt x="15587" y="3702"/>
                    <a:pt x="15588" y="3702"/>
                    <a:pt x="15589" y="3702"/>
                  </a:cubicBezTo>
                  <a:cubicBezTo>
                    <a:pt x="15601" y="3702"/>
                    <a:pt x="15664" y="3652"/>
                    <a:pt x="15676" y="3652"/>
                  </a:cubicBezTo>
                  <a:cubicBezTo>
                    <a:pt x="15678" y="3652"/>
                    <a:pt x="15679" y="3653"/>
                    <a:pt x="15679" y="3654"/>
                  </a:cubicBezTo>
                  <a:cubicBezTo>
                    <a:pt x="15694" y="3578"/>
                    <a:pt x="15709" y="3364"/>
                    <a:pt x="15679" y="3302"/>
                  </a:cubicBezTo>
                  <a:cubicBezTo>
                    <a:pt x="15571" y="3333"/>
                    <a:pt x="15556" y="3547"/>
                    <a:pt x="15449" y="3547"/>
                  </a:cubicBezTo>
                  <a:cubicBezTo>
                    <a:pt x="15357" y="3547"/>
                    <a:pt x="15235" y="3302"/>
                    <a:pt x="15189" y="3226"/>
                  </a:cubicBezTo>
                  <a:cubicBezTo>
                    <a:pt x="15128" y="3088"/>
                    <a:pt x="15006" y="3073"/>
                    <a:pt x="14960" y="2905"/>
                  </a:cubicBezTo>
                  <a:cubicBezTo>
                    <a:pt x="14948" y="2833"/>
                    <a:pt x="14889" y="2639"/>
                    <a:pt x="14798" y="2639"/>
                  </a:cubicBezTo>
                  <a:cubicBezTo>
                    <a:pt x="14773" y="2639"/>
                    <a:pt x="14745" y="2654"/>
                    <a:pt x="14715" y="2691"/>
                  </a:cubicBezTo>
                  <a:cubicBezTo>
                    <a:pt x="14626" y="2640"/>
                    <a:pt x="14547" y="2345"/>
                    <a:pt x="14435" y="2345"/>
                  </a:cubicBezTo>
                  <a:cubicBezTo>
                    <a:pt x="14413" y="2345"/>
                    <a:pt x="14389" y="2357"/>
                    <a:pt x="14363" y="2385"/>
                  </a:cubicBezTo>
                  <a:cubicBezTo>
                    <a:pt x="14317" y="2324"/>
                    <a:pt x="14317" y="2262"/>
                    <a:pt x="14317" y="2140"/>
                  </a:cubicBezTo>
                  <a:cubicBezTo>
                    <a:pt x="14276" y="2161"/>
                    <a:pt x="14120" y="2331"/>
                    <a:pt x="14045" y="2331"/>
                  </a:cubicBezTo>
                  <a:cubicBezTo>
                    <a:pt x="14010" y="2331"/>
                    <a:pt x="13992" y="2293"/>
                    <a:pt x="14011" y="2186"/>
                  </a:cubicBezTo>
                  <a:lnTo>
                    <a:pt x="14011" y="2186"/>
                  </a:lnTo>
                  <a:cubicBezTo>
                    <a:pt x="13904" y="2216"/>
                    <a:pt x="13981" y="2201"/>
                    <a:pt x="13904" y="2216"/>
                  </a:cubicBezTo>
                  <a:cubicBezTo>
                    <a:pt x="13862" y="2141"/>
                    <a:pt x="13778" y="2121"/>
                    <a:pt x="13680" y="2121"/>
                  </a:cubicBezTo>
                  <a:cubicBezTo>
                    <a:pt x="13567" y="2121"/>
                    <a:pt x="13435" y="2148"/>
                    <a:pt x="13332" y="2148"/>
                  </a:cubicBezTo>
                  <a:cubicBezTo>
                    <a:pt x="13236" y="2148"/>
                    <a:pt x="13165" y="2125"/>
                    <a:pt x="13155" y="2033"/>
                  </a:cubicBezTo>
                  <a:cubicBezTo>
                    <a:pt x="13078" y="2079"/>
                    <a:pt x="13002" y="2079"/>
                    <a:pt x="12895" y="2079"/>
                  </a:cubicBezTo>
                  <a:cubicBezTo>
                    <a:pt x="12788" y="2079"/>
                    <a:pt x="12772" y="2186"/>
                    <a:pt x="12742" y="2186"/>
                  </a:cubicBezTo>
                  <a:cubicBezTo>
                    <a:pt x="12665" y="2186"/>
                    <a:pt x="12600" y="2167"/>
                    <a:pt x="12541" y="2167"/>
                  </a:cubicBezTo>
                  <a:cubicBezTo>
                    <a:pt x="12482" y="2167"/>
                    <a:pt x="12428" y="2186"/>
                    <a:pt x="12375" y="2262"/>
                  </a:cubicBezTo>
                  <a:cubicBezTo>
                    <a:pt x="12363" y="2285"/>
                    <a:pt x="12350" y="2291"/>
                    <a:pt x="12335" y="2291"/>
                  </a:cubicBezTo>
                  <a:cubicBezTo>
                    <a:pt x="12319" y="2291"/>
                    <a:pt x="12302" y="2284"/>
                    <a:pt x="12283" y="2284"/>
                  </a:cubicBezTo>
                  <a:cubicBezTo>
                    <a:pt x="12273" y="2284"/>
                    <a:pt x="12263" y="2286"/>
                    <a:pt x="12252" y="2293"/>
                  </a:cubicBezTo>
                  <a:cubicBezTo>
                    <a:pt x="12176" y="2339"/>
                    <a:pt x="12329" y="2369"/>
                    <a:pt x="12145" y="2415"/>
                  </a:cubicBezTo>
                  <a:cubicBezTo>
                    <a:pt x="12116" y="2427"/>
                    <a:pt x="12089" y="2431"/>
                    <a:pt x="12063" y="2431"/>
                  </a:cubicBezTo>
                  <a:cubicBezTo>
                    <a:pt x="11988" y="2431"/>
                    <a:pt x="11929" y="2391"/>
                    <a:pt x="11880" y="2391"/>
                  </a:cubicBezTo>
                  <a:cubicBezTo>
                    <a:pt x="11860" y="2391"/>
                    <a:pt x="11842" y="2398"/>
                    <a:pt x="11824" y="2415"/>
                  </a:cubicBezTo>
                  <a:cubicBezTo>
                    <a:pt x="11809" y="2431"/>
                    <a:pt x="11717" y="2538"/>
                    <a:pt x="11702" y="2538"/>
                  </a:cubicBezTo>
                  <a:cubicBezTo>
                    <a:pt x="11610" y="2584"/>
                    <a:pt x="11533" y="2538"/>
                    <a:pt x="11457" y="2599"/>
                  </a:cubicBezTo>
                  <a:cubicBezTo>
                    <a:pt x="11564" y="2660"/>
                    <a:pt x="11442" y="2721"/>
                    <a:pt x="11442" y="2798"/>
                  </a:cubicBezTo>
                  <a:cubicBezTo>
                    <a:pt x="11442" y="2786"/>
                    <a:pt x="11441" y="2780"/>
                    <a:pt x="11440" y="2780"/>
                  </a:cubicBezTo>
                  <a:cubicBezTo>
                    <a:pt x="11436" y="2780"/>
                    <a:pt x="11417" y="2927"/>
                    <a:pt x="11365" y="2966"/>
                  </a:cubicBezTo>
                  <a:cubicBezTo>
                    <a:pt x="11359" y="2974"/>
                    <a:pt x="11352" y="2977"/>
                    <a:pt x="11344" y="2977"/>
                  </a:cubicBezTo>
                  <a:cubicBezTo>
                    <a:pt x="11314" y="2977"/>
                    <a:pt x="11274" y="2934"/>
                    <a:pt x="11244" y="2934"/>
                  </a:cubicBezTo>
                  <a:cubicBezTo>
                    <a:pt x="11221" y="2934"/>
                    <a:pt x="11203" y="2958"/>
                    <a:pt x="11197" y="3042"/>
                  </a:cubicBezTo>
                  <a:cubicBezTo>
                    <a:pt x="11103" y="3029"/>
                    <a:pt x="11091" y="2863"/>
                    <a:pt x="11008" y="2863"/>
                  </a:cubicBezTo>
                  <a:cubicBezTo>
                    <a:pt x="10996" y="2863"/>
                    <a:pt x="10983" y="2867"/>
                    <a:pt x="10967" y="2874"/>
                  </a:cubicBezTo>
                  <a:cubicBezTo>
                    <a:pt x="10944" y="2887"/>
                    <a:pt x="10926" y="2892"/>
                    <a:pt x="10911" y="2892"/>
                  </a:cubicBezTo>
                  <a:cubicBezTo>
                    <a:pt x="10823" y="2892"/>
                    <a:pt x="10871" y="2696"/>
                    <a:pt x="10875" y="2690"/>
                  </a:cubicBezTo>
                  <a:lnTo>
                    <a:pt x="10875" y="2690"/>
                  </a:lnTo>
                  <a:cubicBezTo>
                    <a:pt x="10875" y="2690"/>
                    <a:pt x="10876" y="2690"/>
                    <a:pt x="10876" y="2691"/>
                  </a:cubicBezTo>
                  <a:cubicBezTo>
                    <a:pt x="10876" y="2690"/>
                    <a:pt x="10876" y="2690"/>
                    <a:pt x="10876" y="2690"/>
                  </a:cubicBezTo>
                  <a:lnTo>
                    <a:pt x="10876" y="2690"/>
                  </a:lnTo>
                  <a:cubicBezTo>
                    <a:pt x="10876" y="2690"/>
                    <a:pt x="10875" y="2690"/>
                    <a:pt x="10875" y="2690"/>
                  </a:cubicBezTo>
                  <a:lnTo>
                    <a:pt x="10875" y="2690"/>
                  </a:lnTo>
                  <a:cubicBezTo>
                    <a:pt x="10835" y="2629"/>
                    <a:pt x="10806" y="2601"/>
                    <a:pt x="10784" y="2601"/>
                  </a:cubicBezTo>
                  <a:cubicBezTo>
                    <a:pt x="10757" y="2601"/>
                    <a:pt x="10740" y="2645"/>
                    <a:pt x="10723" y="2721"/>
                  </a:cubicBezTo>
                  <a:cubicBezTo>
                    <a:pt x="10711" y="2748"/>
                    <a:pt x="10690" y="2757"/>
                    <a:pt x="10663" y="2757"/>
                  </a:cubicBezTo>
                  <a:cubicBezTo>
                    <a:pt x="10591" y="2757"/>
                    <a:pt x="10483" y="2687"/>
                    <a:pt x="10444" y="2687"/>
                  </a:cubicBezTo>
                  <a:cubicBezTo>
                    <a:pt x="10439" y="2687"/>
                    <a:pt x="10435" y="2688"/>
                    <a:pt x="10432" y="2691"/>
                  </a:cubicBezTo>
                  <a:cubicBezTo>
                    <a:pt x="10403" y="2734"/>
                    <a:pt x="10381" y="2750"/>
                    <a:pt x="10362" y="2750"/>
                  </a:cubicBezTo>
                  <a:cubicBezTo>
                    <a:pt x="10312" y="2750"/>
                    <a:pt x="10288" y="2632"/>
                    <a:pt x="10225" y="2632"/>
                  </a:cubicBezTo>
                  <a:cubicBezTo>
                    <a:pt x="10214" y="2632"/>
                    <a:pt x="10201" y="2636"/>
                    <a:pt x="10187" y="2645"/>
                  </a:cubicBezTo>
                  <a:cubicBezTo>
                    <a:pt x="10181" y="2648"/>
                    <a:pt x="10175" y="2649"/>
                    <a:pt x="10168" y="2649"/>
                  </a:cubicBezTo>
                  <a:cubicBezTo>
                    <a:pt x="10107" y="2649"/>
                    <a:pt x="10031" y="2533"/>
                    <a:pt x="10142" y="2492"/>
                  </a:cubicBezTo>
                  <a:cubicBezTo>
                    <a:pt x="10111" y="2415"/>
                    <a:pt x="10080" y="2247"/>
                    <a:pt x="9958" y="2232"/>
                  </a:cubicBezTo>
                  <a:cubicBezTo>
                    <a:pt x="9958" y="2247"/>
                    <a:pt x="9881" y="2278"/>
                    <a:pt x="9881" y="2293"/>
                  </a:cubicBezTo>
                  <a:cubicBezTo>
                    <a:pt x="9850" y="2253"/>
                    <a:pt x="9818" y="2230"/>
                    <a:pt x="9790" y="2230"/>
                  </a:cubicBezTo>
                  <a:cubicBezTo>
                    <a:pt x="9765" y="2230"/>
                    <a:pt x="9743" y="2249"/>
                    <a:pt x="9729" y="2293"/>
                  </a:cubicBezTo>
                  <a:cubicBezTo>
                    <a:pt x="9438" y="2201"/>
                    <a:pt x="9790" y="2125"/>
                    <a:pt x="9560" y="1972"/>
                  </a:cubicBezTo>
                  <a:cubicBezTo>
                    <a:pt x="9576" y="1972"/>
                    <a:pt x="9576" y="1926"/>
                    <a:pt x="9667" y="1926"/>
                  </a:cubicBezTo>
                  <a:cubicBezTo>
                    <a:pt x="9637" y="1819"/>
                    <a:pt x="9530" y="1742"/>
                    <a:pt x="9484" y="1681"/>
                  </a:cubicBezTo>
                  <a:cubicBezTo>
                    <a:pt x="9438" y="1712"/>
                    <a:pt x="9423" y="1712"/>
                    <a:pt x="9377" y="1727"/>
                  </a:cubicBezTo>
                  <a:cubicBezTo>
                    <a:pt x="9361" y="1696"/>
                    <a:pt x="9361" y="1651"/>
                    <a:pt x="9392" y="1559"/>
                  </a:cubicBezTo>
                  <a:cubicBezTo>
                    <a:pt x="9285" y="1559"/>
                    <a:pt x="9254" y="1543"/>
                    <a:pt x="9285" y="1482"/>
                  </a:cubicBezTo>
                  <a:cubicBezTo>
                    <a:pt x="9423" y="1253"/>
                    <a:pt x="9086" y="1421"/>
                    <a:pt x="9285" y="1222"/>
                  </a:cubicBezTo>
                  <a:cubicBezTo>
                    <a:pt x="9270" y="1222"/>
                    <a:pt x="9254" y="1176"/>
                    <a:pt x="9224" y="1130"/>
                  </a:cubicBezTo>
                  <a:cubicBezTo>
                    <a:pt x="9178" y="1146"/>
                    <a:pt x="9132" y="1146"/>
                    <a:pt x="9071" y="1176"/>
                  </a:cubicBezTo>
                  <a:cubicBezTo>
                    <a:pt x="9007" y="1113"/>
                    <a:pt x="8935" y="1094"/>
                    <a:pt x="8854" y="1094"/>
                  </a:cubicBezTo>
                  <a:cubicBezTo>
                    <a:pt x="8739" y="1094"/>
                    <a:pt x="8604" y="1130"/>
                    <a:pt x="8444" y="1130"/>
                  </a:cubicBezTo>
                  <a:cubicBezTo>
                    <a:pt x="8428" y="1130"/>
                    <a:pt x="8306" y="962"/>
                    <a:pt x="8275" y="932"/>
                  </a:cubicBezTo>
                  <a:cubicBezTo>
                    <a:pt x="8230" y="886"/>
                    <a:pt x="8184" y="840"/>
                    <a:pt x="8168" y="779"/>
                  </a:cubicBezTo>
                  <a:cubicBezTo>
                    <a:pt x="8097" y="743"/>
                    <a:pt x="8029" y="731"/>
                    <a:pt x="7963" y="731"/>
                  </a:cubicBezTo>
                  <a:cubicBezTo>
                    <a:pt x="7830" y="731"/>
                    <a:pt x="7704" y="779"/>
                    <a:pt x="7572" y="779"/>
                  </a:cubicBezTo>
                  <a:cubicBezTo>
                    <a:pt x="7419" y="779"/>
                    <a:pt x="7388" y="932"/>
                    <a:pt x="7266" y="932"/>
                  </a:cubicBezTo>
                  <a:cubicBezTo>
                    <a:pt x="7113" y="932"/>
                    <a:pt x="7159" y="1115"/>
                    <a:pt x="7159" y="1222"/>
                  </a:cubicBezTo>
                  <a:cubicBezTo>
                    <a:pt x="7120" y="1193"/>
                    <a:pt x="7091" y="1181"/>
                    <a:pt x="7066" y="1181"/>
                  </a:cubicBezTo>
                  <a:cubicBezTo>
                    <a:pt x="6975" y="1181"/>
                    <a:pt x="6962" y="1352"/>
                    <a:pt x="6853" y="1436"/>
                  </a:cubicBezTo>
                  <a:cubicBezTo>
                    <a:pt x="6829" y="1412"/>
                    <a:pt x="6806" y="1404"/>
                    <a:pt x="6785" y="1404"/>
                  </a:cubicBezTo>
                  <a:cubicBezTo>
                    <a:pt x="6741" y="1404"/>
                    <a:pt x="6700" y="1437"/>
                    <a:pt x="6651" y="1437"/>
                  </a:cubicBezTo>
                  <a:cubicBezTo>
                    <a:pt x="6633" y="1437"/>
                    <a:pt x="6614" y="1433"/>
                    <a:pt x="6593" y="1421"/>
                  </a:cubicBezTo>
                  <a:cubicBezTo>
                    <a:pt x="6486" y="1360"/>
                    <a:pt x="6363" y="1268"/>
                    <a:pt x="6302" y="1222"/>
                  </a:cubicBezTo>
                  <a:cubicBezTo>
                    <a:pt x="6263" y="1156"/>
                    <a:pt x="6314" y="1079"/>
                    <a:pt x="6379" y="1079"/>
                  </a:cubicBezTo>
                  <a:cubicBezTo>
                    <a:pt x="6389" y="1079"/>
                    <a:pt x="6399" y="1080"/>
                    <a:pt x="6409" y="1085"/>
                  </a:cubicBezTo>
                  <a:cubicBezTo>
                    <a:pt x="6394" y="1054"/>
                    <a:pt x="6409" y="993"/>
                    <a:pt x="6455" y="978"/>
                  </a:cubicBezTo>
                  <a:cubicBezTo>
                    <a:pt x="6348" y="932"/>
                    <a:pt x="6379" y="855"/>
                    <a:pt x="6455" y="825"/>
                  </a:cubicBezTo>
                  <a:cubicBezTo>
                    <a:pt x="6394" y="763"/>
                    <a:pt x="6394" y="672"/>
                    <a:pt x="6409" y="580"/>
                  </a:cubicBezTo>
                  <a:lnTo>
                    <a:pt x="6409" y="580"/>
                  </a:lnTo>
                  <a:cubicBezTo>
                    <a:pt x="6359" y="597"/>
                    <a:pt x="6327" y="609"/>
                    <a:pt x="6303" y="609"/>
                  </a:cubicBezTo>
                  <a:cubicBezTo>
                    <a:pt x="6284" y="609"/>
                    <a:pt x="6270" y="601"/>
                    <a:pt x="6256" y="580"/>
                  </a:cubicBezTo>
                  <a:cubicBezTo>
                    <a:pt x="6195" y="519"/>
                    <a:pt x="6348" y="320"/>
                    <a:pt x="6440" y="274"/>
                  </a:cubicBezTo>
                  <a:cubicBezTo>
                    <a:pt x="6440" y="274"/>
                    <a:pt x="6379" y="197"/>
                    <a:pt x="6348" y="167"/>
                  </a:cubicBezTo>
                  <a:cubicBezTo>
                    <a:pt x="6341" y="184"/>
                    <a:pt x="6329" y="191"/>
                    <a:pt x="6317" y="191"/>
                  </a:cubicBezTo>
                  <a:cubicBezTo>
                    <a:pt x="6274" y="191"/>
                    <a:pt x="6220" y="110"/>
                    <a:pt x="6302" y="75"/>
                  </a:cubicBezTo>
                  <a:cubicBezTo>
                    <a:pt x="6297" y="19"/>
                    <a:pt x="6267" y="0"/>
                    <a:pt x="622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2"/>
            <p:cNvSpPr/>
            <p:nvPr/>
          </p:nvSpPr>
          <p:spPr>
            <a:xfrm>
              <a:off x="1871187" y="2599258"/>
              <a:ext cx="422945" cy="491402"/>
            </a:xfrm>
            <a:custGeom>
              <a:rect b="b" l="l" r="r" t="t"/>
              <a:pathLst>
                <a:path extrusionOk="0" h="23193" w="19962">
                  <a:moveTo>
                    <a:pt x="16830" y="0"/>
                  </a:moveTo>
                  <a:cubicBezTo>
                    <a:pt x="16795" y="0"/>
                    <a:pt x="16757" y="19"/>
                    <a:pt x="16673" y="19"/>
                  </a:cubicBezTo>
                  <a:cubicBezTo>
                    <a:pt x="16560" y="19"/>
                    <a:pt x="16519" y="237"/>
                    <a:pt x="16431" y="237"/>
                  </a:cubicBezTo>
                  <a:cubicBezTo>
                    <a:pt x="16412" y="237"/>
                    <a:pt x="16391" y="227"/>
                    <a:pt x="16367" y="203"/>
                  </a:cubicBezTo>
                  <a:cubicBezTo>
                    <a:pt x="16338" y="174"/>
                    <a:pt x="16314" y="163"/>
                    <a:pt x="16293" y="163"/>
                  </a:cubicBezTo>
                  <a:cubicBezTo>
                    <a:pt x="16212" y="163"/>
                    <a:pt x="16173" y="325"/>
                    <a:pt x="16076" y="325"/>
                  </a:cubicBezTo>
                  <a:lnTo>
                    <a:pt x="15740" y="325"/>
                  </a:lnTo>
                  <a:cubicBezTo>
                    <a:pt x="15648" y="325"/>
                    <a:pt x="15679" y="417"/>
                    <a:pt x="15633" y="417"/>
                  </a:cubicBezTo>
                  <a:cubicBezTo>
                    <a:pt x="15619" y="419"/>
                    <a:pt x="15602" y="420"/>
                    <a:pt x="15583" y="420"/>
                  </a:cubicBezTo>
                  <a:cubicBezTo>
                    <a:pt x="15457" y="420"/>
                    <a:pt x="15240" y="378"/>
                    <a:pt x="15174" y="325"/>
                  </a:cubicBezTo>
                  <a:lnTo>
                    <a:pt x="15174" y="325"/>
                  </a:lnTo>
                  <a:cubicBezTo>
                    <a:pt x="15202" y="437"/>
                    <a:pt x="15173" y="471"/>
                    <a:pt x="15122" y="471"/>
                  </a:cubicBezTo>
                  <a:cubicBezTo>
                    <a:pt x="15042" y="471"/>
                    <a:pt x="14907" y="384"/>
                    <a:pt x="14863" y="384"/>
                  </a:cubicBezTo>
                  <a:cubicBezTo>
                    <a:pt x="14859" y="384"/>
                    <a:pt x="14855" y="385"/>
                    <a:pt x="14853" y="387"/>
                  </a:cubicBezTo>
                  <a:cubicBezTo>
                    <a:pt x="14715" y="448"/>
                    <a:pt x="14470" y="448"/>
                    <a:pt x="14379" y="631"/>
                  </a:cubicBezTo>
                  <a:cubicBezTo>
                    <a:pt x="14333" y="708"/>
                    <a:pt x="14394" y="845"/>
                    <a:pt x="14379" y="922"/>
                  </a:cubicBezTo>
                  <a:cubicBezTo>
                    <a:pt x="14348" y="1029"/>
                    <a:pt x="14271" y="1060"/>
                    <a:pt x="14271" y="1197"/>
                  </a:cubicBezTo>
                  <a:cubicBezTo>
                    <a:pt x="14271" y="1396"/>
                    <a:pt x="14119" y="1381"/>
                    <a:pt x="14180" y="1564"/>
                  </a:cubicBezTo>
                  <a:cubicBezTo>
                    <a:pt x="14241" y="1748"/>
                    <a:pt x="13996" y="1962"/>
                    <a:pt x="14149" y="2115"/>
                  </a:cubicBezTo>
                  <a:cubicBezTo>
                    <a:pt x="14271" y="2222"/>
                    <a:pt x="14180" y="2329"/>
                    <a:pt x="14103" y="2467"/>
                  </a:cubicBezTo>
                  <a:cubicBezTo>
                    <a:pt x="13874" y="2941"/>
                    <a:pt x="13660" y="3430"/>
                    <a:pt x="13430" y="3920"/>
                  </a:cubicBezTo>
                  <a:cubicBezTo>
                    <a:pt x="13430" y="3935"/>
                    <a:pt x="13430" y="3950"/>
                    <a:pt x="13384" y="3950"/>
                  </a:cubicBezTo>
                  <a:cubicBezTo>
                    <a:pt x="13338" y="3950"/>
                    <a:pt x="13155" y="3950"/>
                    <a:pt x="13109" y="3996"/>
                  </a:cubicBezTo>
                  <a:cubicBezTo>
                    <a:pt x="13078" y="4042"/>
                    <a:pt x="13124" y="4195"/>
                    <a:pt x="13109" y="4256"/>
                  </a:cubicBezTo>
                  <a:cubicBezTo>
                    <a:pt x="13109" y="4287"/>
                    <a:pt x="13002" y="4302"/>
                    <a:pt x="13109" y="4348"/>
                  </a:cubicBezTo>
                  <a:cubicBezTo>
                    <a:pt x="13048" y="4394"/>
                    <a:pt x="13033" y="4440"/>
                    <a:pt x="13017" y="4501"/>
                  </a:cubicBezTo>
                  <a:cubicBezTo>
                    <a:pt x="12987" y="4593"/>
                    <a:pt x="13094" y="4623"/>
                    <a:pt x="13155" y="4730"/>
                  </a:cubicBezTo>
                  <a:cubicBezTo>
                    <a:pt x="13201" y="4838"/>
                    <a:pt x="13231" y="4945"/>
                    <a:pt x="13262" y="5067"/>
                  </a:cubicBezTo>
                  <a:cubicBezTo>
                    <a:pt x="13277" y="5113"/>
                    <a:pt x="13354" y="5266"/>
                    <a:pt x="13277" y="5266"/>
                  </a:cubicBezTo>
                  <a:cubicBezTo>
                    <a:pt x="13258" y="5266"/>
                    <a:pt x="13241" y="5265"/>
                    <a:pt x="13224" y="5265"/>
                  </a:cubicBezTo>
                  <a:cubicBezTo>
                    <a:pt x="13133" y="5265"/>
                    <a:pt x="13076" y="5276"/>
                    <a:pt x="13063" y="5419"/>
                  </a:cubicBezTo>
                  <a:cubicBezTo>
                    <a:pt x="12971" y="5388"/>
                    <a:pt x="12941" y="5296"/>
                    <a:pt x="12910" y="5266"/>
                  </a:cubicBezTo>
                  <a:lnTo>
                    <a:pt x="12956" y="5205"/>
                  </a:lnTo>
                  <a:cubicBezTo>
                    <a:pt x="12925" y="5174"/>
                    <a:pt x="12895" y="5128"/>
                    <a:pt x="12864" y="5113"/>
                  </a:cubicBezTo>
                  <a:cubicBezTo>
                    <a:pt x="12772" y="5082"/>
                    <a:pt x="12681" y="5082"/>
                    <a:pt x="12665" y="5006"/>
                  </a:cubicBezTo>
                  <a:cubicBezTo>
                    <a:pt x="12640" y="5036"/>
                    <a:pt x="12619" y="5048"/>
                    <a:pt x="12600" y="5048"/>
                  </a:cubicBezTo>
                  <a:cubicBezTo>
                    <a:pt x="12553" y="5048"/>
                    <a:pt x="12522" y="4969"/>
                    <a:pt x="12467" y="4914"/>
                  </a:cubicBezTo>
                  <a:cubicBezTo>
                    <a:pt x="12390" y="4838"/>
                    <a:pt x="12237" y="4792"/>
                    <a:pt x="12207" y="4700"/>
                  </a:cubicBezTo>
                  <a:cubicBezTo>
                    <a:pt x="12197" y="4709"/>
                    <a:pt x="12185" y="4713"/>
                    <a:pt x="12169" y="4713"/>
                  </a:cubicBezTo>
                  <a:cubicBezTo>
                    <a:pt x="12106" y="4713"/>
                    <a:pt x="11995" y="4654"/>
                    <a:pt x="11885" y="4654"/>
                  </a:cubicBezTo>
                  <a:cubicBezTo>
                    <a:pt x="11748" y="4654"/>
                    <a:pt x="11610" y="4562"/>
                    <a:pt x="11472" y="4562"/>
                  </a:cubicBezTo>
                  <a:cubicBezTo>
                    <a:pt x="11365" y="4562"/>
                    <a:pt x="11258" y="4700"/>
                    <a:pt x="11151" y="4700"/>
                  </a:cubicBezTo>
                  <a:cubicBezTo>
                    <a:pt x="11013" y="4700"/>
                    <a:pt x="11044" y="4516"/>
                    <a:pt x="10891" y="4501"/>
                  </a:cubicBezTo>
                  <a:cubicBezTo>
                    <a:pt x="10872" y="4444"/>
                    <a:pt x="10836" y="4405"/>
                    <a:pt x="10789" y="4405"/>
                  </a:cubicBezTo>
                  <a:cubicBezTo>
                    <a:pt x="10760" y="4405"/>
                    <a:pt x="10727" y="4420"/>
                    <a:pt x="10692" y="4455"/>
                  </a:cubicBezTo>
                  <a:cubicBezTo>
                    <a:pt x="10667" y="4430"/>
                    <a:pt x="10645" y="4419"/>
                    <a:pt x="10624" y="4419"/>
                  </a:cubicBezTo>
                  <a:cubicBezTo>
                    <a:pt x="10582" y="4419"/>
                    <a:pt x="10544" y="4460"/>
                    <a:pt x="10493" y="4501"/>
                  </a:cubicBezTo>
                  <a:cubicBezTo>
                    <a:pt x="10478" y="4539"/>
                    <a:pt x="10459" y="4558"/>
                    <a:pt x="10440" y="4558"/>
                  </a:cubicBezTo>
                  <a:cubicBezTo>
                    <a:pt x="10421" y="4558"/>
                    <a:pt x="10402" y="4539"/>
                    <a:pt x="10386" y="4501"/>
                  </a:cubicBezTo>
                  <a:cubicBezTo>
                    <a:pt x="10356" y="4537"/>
                    <a:pt x="10340" y="4550"/>
                    <a:pt x="10330" y="4550"/>
                  </a:cubicBezTo>
                  <a:cubicBezTo>
                    <a:pt x="10315" y="4550"/>
                    <a:pt x="10313" y="4520"/>
                    <a:pt x="10295" y="4501"/>
                  </a:cubicBezTo>
                  <a:cubicBezTo>
                    <a:pt x="10218" y="4455"/>
                    <a:pt x="10191" y="4432"/>
                    <a:pt x="10165" y="4432"/>
                  </a:cubicBezTo>
                  <a:cubicBezTo>
                    <a:pt x="10138" y="4432"/>
                    <a:pt x="10111" y="4455"/>
                    <a:pt x="10035" y="4501"/>
                  </a:cubicBezTo>
                  <a:lnTo>
                    <a:pt x="9943" y="4501"/>
                  </a:lnTo>
                  <a:cubicBezTo>
                    <a:pt x="10050" y="4348"/>
                    <a:pt x="9882" y="4379"/>
                    <a:pt x="9882" y="4256"/>
                  </a:cubicBezTo>
                  <a:cubicBezTo>
                    <a:pt x="9882" y="4231"/>
                    <a:pt x="9875" y="4221"/>
                    <a:pt x="9863" y="4221"/>
                  </a:cubicBezTo>
                  <a:cubicBezTo>
                    <a:pt x="9826" y="4221"/>
                    <a:pt x="9741" y="4325"/>
                    <a:pt x="9683" y="4348"/>
                  </a:cubicBezTo>
                  <a:lnTo>
                    <a:pt x="9683" y="4302"/>
                  </a:lnTo>
                  <a:cubicBezTo>
                    <a:pt x="9667" y="4318"/>
                    <a:pt x="9622" y="4348"/>
                    <a:pt x="9591" y="4348"/>
                  </a:cubicBezTo>
                  <a:cubicBezTo>
                    <a:pt x="9603" y="4265"/>
                    <a:pt x="9587" y="4256"/>
                    <a:pt x="9536" y="4256"/>
                  </a:cubicBezTo>
                  <a:cubicBezTo>
                    <a:pt x="9522" y="4256"/>
                    <a:pt x="9504" y="4256"/>
                    <a:pt x="9484" y="4256"/>
                  </a:cubicBezTo>
                  <a:lnTo>
                    <a:pt x="9438" y="4256"/>
                  </a:lnTo>
                  <a:cubicBezTo>
                    <a:pt x="9423" y="4134"/>
                    <a:pt x="9285" y="4165"/>
                    <a:pt x="9285" y="4134"/>
                  </a:cubicBezTo>
                  <a:cubicBezTo>
                    <a:pt x="9285" y="4042"/>
                    <a:pt x="9147" y="4012"/>
                    <a:pt x="9132" y="3950"/>
                  </a:cubicBezTo>
                  <a:lnTo>
                    <a:pt x="9086" y="3950"/>
                  </a:lnTo>
                  <a:cubicBezTo>
                    <a:pt x="9102" y="4134"/>
                    <a:pt x="8826" y="4042"/>
                    <a:pt x="8734" y="4149"/>
                  </a:cubicBezTo>
                  <a:cubicBezTo>
                    <a:pt x="8705" y="4066"/>
                    <a:pt x="8650" y="4041"/>
                    <a:pt x="8586" y="4041"/>
                  </a:cubicBezTo>
                  <a:cubicBezTo>
                    <a:pt x="8486" y="4041"/>
                    <a:pt x="8366" y="4103"/>
                    <a:pt x="8291" y="4103"/>
                  </a:cubicBezTo>
                  <a:cubicBezTo>
                    <a:pt x="8046" y="4103"/>
                    <a:pt x="7817" y="4073"/>
                    <a:pt x="7572" y="4057"/>
                  </a:cubicBezTo>
                  <a:lnTo>
                    <a:pt x="5752" y="4057"/>
                  </a:lnTo>
                  <a:lnTo>
                    <a:pt x="5752" y="4042"/>
                  </a:lnTo>
                  <a:cubicBezTo>
                    <a:pt x="5752" y="4226"/>
                    <a:pt x="5614" y="4394"/>
                    <a:pt x="5507" y="4501"/>
                  </a:cubicBezTo>
                  <a:cubicBezTo>
                    <a:pt x="5492" y="4578"/>
                    <a:pt x="5446" y="4715"/>
                    <a:pt x="5354" y="4761"/>
                  </a:cubicBezTo>
                  <a:cubicBezTo>
                    <a:pt x="5415" y="4822"/>
                    <a:pt x="5461" y="4899"/>
                    <a:pt x="5400" y="4960"/>
                  </a:cubicBezTo>
                  <a:cubicBezTo>
                    <a:pt x="5415" y="4975"/>
                    <a:pt x="5431" y="4991"/>
                    <a:pt x="5446" y="5006"/>
                  </a:cubicBezTo>
                  <a:cubicBezTo>
                    <a:pt x="5293" y="5205"/>
                    <a:pt x="5171" y="5618"/>
                    <a:pt x="5446" y="5771"/>
                  </a:cubicBezTo>
                  <a:cubicBezTo>
                    <a:pt x="5385" y="5832"/>
                    <a:pt x="5538" y="6046"/>
                    <a:pt x="5599" y="6122"/>
                  </a:cubicBezTo>
                  <a:cubicBezTo>
                    <a:pt x="5538" y="6199"/>
                    <a:pt x="5538" y="6199"/>
                    <a:pt x="5599" y="6275"/>
                  </a:cubicBezTo>
                  <a:cubicBezTo>
                    <a:pt x="5553" y="6321"/>
                    <a:pt x="5400" y="6382"/>
                    <a:pt x="5400" y="6444"/>
                  </a:cubicBezTo>
                  <a:cubicBezTo>
                    <a:pt x="5400" y="6464"/>
                    <a:pt x="5395" y="6469"/>
                    <a:pt x="5388" y="6469"/>
                  </a:cubicBezTo>
                  <a:cubicBezTo>
                    <a:pt x="5381" y="6469"/>
                    <a:pt x="5373" y="6464"/>
                    <a:pt x="5366" y="6464"/>
                  </a:cubicBezTo>
                  <a:cubicBezTo>
                    <a:pt x="5359" y="6464"/>
                    <a:pt x="5354" y="6469"/>
                    <a:pt x="5354" y="6489"/>
                  </a:cubicBezTo>
                  <a:cubicBezTo>
                    <a:pt x="5354" y="6520"/>
                    <a:pt x="5366" y="6520"/>
                    <a:pt x="5377" y="6520"/>
                  </a:cubicBezTo>
                  <a:cubicBezTo>
                    <a:pt x="5389" y="6520"/>
                    <a:pt x="5400" y="6520"/>
                    <a:pt x="5400" y="6551"/>
                  </a:cubicBezTo>
                  <a:cubicBezTo>
                    <a:pt x="5400" y="6548"/>
                    <a:pt x="5404" y="6548"/>
                    <a:pt x="5411" y="6548"/>
                  </a:cubicBezTo>
                  <a:cubicBezTo>
                    <a:pt x="5443" y="6548"/>
                    <a:pt x="5542" y="6569"/>
                    <a:pt x="5582" y="6569"/>
                  </a:cubicBezTo>
                  <a:cubicBezTo>
                    <a:pt x="5591" y="6569"/>
                    <a:pt x="5597" y="6568"/>
                    <a:pt x="5599" y="6566"/>
                  </a:cubicBezTo>
                  <a:cubicBezTo>
                    <a:pt x="5675" y="6551"/>
                    <a:pt x="5767" y="6474"/>
                    <a:pt x="5813" y="6474"/>
                  </a:cubicBezTo>
                  <a:cubicBezTo>
                    <a:pt x="5935" y="6474"/>
                    <a:pt x="5889" y="6367"/>
                    <a:pt x="6073" y="6367"/>
                  </a:cubicBezTo>
                  <a:cubicBezTo>
                    <a:pt x="6165" y="6367"/>
                    <a:pt x="6202" y="6388"/>
                    <a:pt x="6258" y="6388"/>
                  </a:cubicBezTo>
                  <a:cubicBezTo>
                    <a:pt x="6285" y="6388"/>
                    <a:pt x="6318" y="6382"/>
                    <a:pt x="6364" y="6367"/>
                  </a:cubicBezTo>
                  <a:cubicBezTo>
                    <a:pt x="6489" y="6329"/>
                    <a:pt x="6707" y="6137"/>
                    <a:pt x="6866" y="6137"/>
                  </a:cubicBezTo>
                  <a:cubicBezTo>
                    <a:pt x="6901" y="6137"/>
                    <a:pt x="6933" y="6146"/>
                    <a:pt x="6960" y="6168"/>
                  </a:cubicBezTo>
                  <a:cubicBezTo>
                    <a:pt x="6991" y="6122"/>
                    <a:pt x="7037" y="6061"/>
                    <a:pt x="7067" y="6015"/>
                  </a:cubicBezTo>
                  <a:cubicBezTo>
                    <a:pt x="7052" y="6015"/>
                    <a:pt x="7220" y="6015"/>
                    <a:pt x="7235" y="6000"/>
                  </a:cubicBezTo>
                  <a:cubicBezTo>
                    <a:pt x="7251" y="5984"/>
                    <a:pt x="7274" y="5979"/>
                    <a:pt x="7301" y="5979"/>
                  </a:cubicBezTo>
                  <a:cubicBezTo>
                    <a:pt x="7370" y="5979"/>
                    <a:pt x="7469" y="6017"/>
                    <a:pt x="7546" y="6017"/>
                  </a:cubicBezTo>
                  <a:cubicBezTo>
                    <a:pt x="7555" y="6017"/>
                    <a:pt x="7564" y="6017"/>
                    <a:pt x="7572" y="6015"/>
                  </a:cubicBezTo>
                  <a:cubicBezTo>
                    <a:pt x="7664" y="6046"/>
                    <a:pt x="7740" y="6092"/>
                    <a:pt x="7771" y="6168"/>
                  </a:cubicBezTo>
                  <a:cubicBezTo>
                    <a:pt x="7813" y="6126"/>
                    <a:pt x="7861" y="6116"/>
                    <a:pt x="7912" y="6116"/>
                  </a:cubicBezTo>
                  <a:cubicBezTo>
                    <a:pt x="7954" y="6116"/>
                    <a:pt x="7999" y="6122"/>
                    <a:pt x="8046" y="6122"/>
                  </a:cubicBezTo>
                  <a:cubicBezTo>
                    <a:pt x="8169" y="6122"/>
                    <a:pt x="8107" y="6184"/>
                    <a:pt x="8169" y="6214"/>
                  </a:cubicBezTo>
                  <a:cubicBezTo>
                    <a:pt x="8260" y="6275"/>
                    <a:pt x="8291" y="6214"/>
                    <a:pt x="8337" y="6352"/>
                  </a:cubicBezTo>
                  <a:cubicBezTo>
                    <a:pt x="8367" y="6459"/>
                    <a:pt x="8367" y="6520"/>
                    <a:pt x="8383" y="6627"/>
                  </a:cubicBezTo>
                  <a:cubicBezTo>
                    <a:pt x="8383" y="6734"/>
                    <a:pt x="8337" y="6688"/>
                    <a:pt x="8383" y="6795"/>
                  </a:cubicBezTo>
                  <a:cubicBezTo>
                    <a:pt x="8429" y="6887"/>
                    <a:pt x="8581" y="6857"/>
                    <a:pt x="8581" y="6948"/>
                  </a:cubicBezTo>
                  <a:cubicBezTo>
                    <a:pt x="8581" y="7132"/>
                    <a:pt x="8719" y="7315"/>
                    <a:pt x="8887" y="7377"/>
                  </a:cubicBezTo>
                  <a:cubicBezTo>
                    <a:pt x="8887" y="7438"/>
                    <a:pt x="8750" y="7453"/>
                    <a:pt x="8811" y="7499"/>
                  </a:cubicBezTo>
                  <a:cubicBezTo>
                    <a:pt x="8872" y="7575"/>
                    <a:pt x="8780" y="7637"/>
                    <a:pt x="8750" y="7698"/>
                  </a:cubicBezTo>
                  <a:cubicBezTo>
                    <a:pt x="8719" y="7744"/>
                    <a:pt x="8627" y="7820"/>
                    <a:pt x="8597" y="7851"/>
                  </a:cubicBezTo>
                  <a:cubicBezTo>
                    <a:pt x="8505" y="7958"/>
                    <a:pt x="8551" y="8034"/>
                    <a:pt x="8474" y="8141"/>
                  </a:cubicBezTo>
                  <a:cubicBezTo>
                    <a:pt x="8444" y="8187"/>
                    <a:pt x="8321" y="8264"/>
                    <a:pt x="8321" y="8279"/>
                  </a:cubicBezTo>
                  <a:cubicBezTo>
                    <a:pt x="8321" y="8318"/>
                    <a:pt x="8203" y="8378"/>
                    <a:pt x="8128" y="8378"/>
                  </a:cubicBezTo>
                  <a:cubicBezTo>
                    <a:pt x="8114" y="8378"/>
                    <a:pt x="8102" y="8376"/>
                    <a:pt x="8092" y="8371"/>
                  </a:cubicBezTo>
                  <a:cubicBezTo>
                    <a:pt x="8053" y="8350"/>
                    <a:pt x="8011" y="8341"/>
                    <a:pt x="7970" y="8341"/>
                  </a:cubicBezTo>
                  <a:cubicBezTo>
                    <a:pt x="7799" y="8341"/>
                    <a:pt x="7644" y="8490"/>
                    <a:pt x="7817" y="8539"/>
                  </a:cubicBezTo>
                  <a:cubicBezTo>
                    <a:pt x="7786" y="8661"/>
                    <a:pt x="7694" y="8723"/>
                    <a:pt x="7572" y="8738"/>
                  </a:cubicBezTo>
                  <a:cubicBezTo>
                    <a:pt x="7496" y="8845"/>
                    <a:pt x="7266" y="9105"/>
                    <a:pt x="7266" y="9243"/>
                  </a:cubicBezTo>
                  <a:cubicBezTo>
                    <a:pt x="7266" y="9442"/>
                    <a:pt x="7388" y="9656"/>
                    <a:pt x="7419" y="9793"/>
                  </a:cubicBezTo>
                  <a:cubicBezTo>
                    <a:pt x="7388" y="9885"/>
                    <a:pt x="7419" y="9839"/>
                    <a:pt x="7419" y="9931"/>
                  </a:cubicBezTo>
                  <a:cubicBezTo>
                    <a:pt x="7419" y="9992"/>
                    <a:pt x="7312" y="9962"/>
                    <a:pt x="7312" y="10023"/>
                  </a:cubicBezTo>
                  <a:cubicBezTo>
                    <a:pt x="7312" y="10069"/>
                    <a:pt x="7083" y="10359"/>
                    <a:pt x="7190" y="10359"/>
                  </a:cubicBezTo>
                  <a:cubicBezTo>
                    <a:pt x="7235" y="10359"/>
                    <a:pt x="7251" y="10436"/>
                    <a:pt x="7297" y="10482"/>
                  </a:cubicBezTo>
                  <a:cubicBezTo>
                    <a:pt x="7312" y="10497"/>
                    <a:pt x="7324" y="10503"/>
                    <a:pt x="7334" y="10503"/>
                  </a:cubicBezTo>
                  <a:cubicBezTo>
                    <a:pt x="7365" y="10503"/>
                    <a:pt x="7373" y="10451"/>
                    <a:pt x="7373" y="10451"/>
                  </a:cubicBezTo>
                  <a:cubicBezTo>
                    <a:pt x="7379" y="10452"/>
                    <a:pt x="7384" y="10452"/>
                    <a:pt x="7390" y="10452"/>
                  </a:cubicBezTo>
                  <a:cubicBezTo>
                    <a:pt x="7439" y="10452"/>
                    <a:pt x="7482" y="10419"/>
                    <a:pt x="7516" y="10419"/>
                  </a:cubicBezTo>
                  <a:cubicBezTo>
                    <a:pt x="7541" y="10419"/>
                    <a:pt x="7560" y="10437"/>
                    <a:pt x="7572" y="10497"/>
                  </a:cubicBezTo>
                  <a:cubicBezTo>
                    <a:pt x="7606" y="10463"/>
                    <a:pt x="7645" y="10450"/>
                    <a:pt x="7687" y="10450"/>
                  </a:cubicBezTo>
                  <a:cubicBezTo>
                    <a:pt x="7740" y="10450"/>
                    <a:pt x="7796" y="10471"/>
                    <a:pt x="7847" y="10497"/>
                  </a:cubicBezTo>
                  <a:cubicBezTo>
                    <a:pt x="7954" y="10543"/>
                    <a:pt x="7939" y="10573"/>
                    <a:pt x="7985" y="10711"/>
                  </a:cubicBezTo>
                  <a:cubicBezTo>
                    <a:pt x="8016" y="10772"/>
                    <a:pt x="8016" y="11002"/>
                    <a:pt x="8046" y="11002"/>
                  </a:cubicBezTo>
                  <a:cubicBezTo>
                    <a:pt x="8107" y="11002"/>
                    <a:pt x="8135" y="10961"/>
                    <a:pt x="8182" y="10961"/>
                  </a:cubicBezTo>
                  <a:cubicBezTo>
                    <a:pt x="8206" y="10961"/>
                    <a:pt x="8235" y="10971"/>
                    <a:pt x="8276" y="11002"/>
                  </a:cubicBezTo>
                  <a:cubicBezTo>
                    <a:pt x="8294" y="10944"/>
                    <a:pt x="8326" y="10922"/>
                    <a:pt x="8366" y="10922"/>
                  </a:cubicBezTo>
                  <a:cubicBezTo>
                    <a:pt x="8495" y="10922"/>
                    <a:pt x="8703" y="11155"/>
                    <a:pt x="8750" y="11155"/>
                  </a:cubicBezTo>
                  <a:cubicBezTo>
                    <a:pt x="8796" y="11155"/>
                    <a:pt x="8918" y="11323"/>
                    <a:pt x="8933" y="11353"/>
                  </a:cubicBezTo>
                  <a:cubicBezTo>
                    <a:pt x="8994" y="11552"/>
                    <a:pt x="8887" y="11583"/>
                    <a:pt x="8826" y="11721"/>
                  </a:cubicBezTo>
                  <a:cubicBezTo>
                    <a:pt x="8765" y="11858"/>
                    <a:pt x="8842" y="11904"/>
                    <a:pt x="8826" y="12011"/>
                  </a:cubicBezTo>
                  <a:cubicBezTo>
                    <a:pt x="8811" y="12134"/>
                    <a:pt x="8765" y="12179"/>
                    <a:pt x="8719" y="12302"/>
                  </a:cubicBezTo>
                  <a:cubicBezTo>
                    <a:pt x="8704" y="12317"/>
                    <a:pt x="8627" y="12455"/>
                    <a:pt x="8627" y="12470"/>
                  </a:cubicBezTo>
                  <a:cubicBezTo>
                    <a:pt x="8627" y="12516"/>
                    <a:pt x="8734" y="12547"/>
                    <a:pt x="8734" y="12623"/>
                  </a:cubicBezTo>
                  <a:cubicBezTo>
                    <a:pt x="8734" y="12730"/>
                    <a:pt x="8826" y="12761"/>
                    <a:pt x="8734" y="12868"/>
                  </a:cubicBezTo>
                  <a:cubicBezTo>
                    <a:pt x="8872" y="12914"/>
                    <a:pt x="8872" y="13189"/>
                    <a:pt x="8750" y="13296"/>
                  </a:cubicBezTo>
                  <a:cubicBezTo>
                    <a:pt x="8734" y="13327"/>
                    <a:pt x="8887" y="13480"/>
                    <a:pt x="8933" y="13525"/>
                  </a:cubicBezTo>
                  <a:cubicBezTo>
                    <a:pt x="8857" y="13571"/>
                    <a:pt x="8811" y="13571"/>
                    <a:pt x="8780" y="13648"/>
                  </a:cubicBezTo>
                  <a:cubicBezTo>
                    <a:pt x="8918" y="13709"/>
                    <a:pt x="8689" y="13770"/>
                    <a:pt x="8887" y="13831"/>
                  </a:cubicBezTo>
                  <a:cubicBezTo>
                    <a:pt x="8811" y="13893"/>
                    <a:pt x="8719" y="14015"/>
                    <a:pt x="8581" y="14076"/>
                  </a:cubicBezTo>
                  <a:cubicBezTo>
                    <a:pt x="8627" y="14076"/>
                    <a:pt x="8704" y="14137"/>
                    <a:pt x="8673" y="14229"/>
                  </a:cubicBezTo>
                  <a:cubicBezTo>
                    <a:pt x="8704" y="14214"/>
                    <a:pt x="8750" y="14198"/>
                    <a:pt x="8780" y="14183"/>
                  </a:cubicBezTo>
                  <a:cubicBezTo>
                    <a:pt x="8796" y="14214"/>
                    <a:pt x="8842" y="14260"/>
                    <a:pt x="8872" y="14290"/>
                  </a:cubicBezTo>
                  <a:cubicBezTo>
                    <a:pt x="8765" y="14321"/>
                    <a:pt x="8643" y="14443"/>
                    <a:pt x="8734" y="14535"/>
                  </a:cubicBezTo>
                  <a:cubicBezTo>
                    <a:pt x="8658" y="14611"/>
                    <a:pt x="8658" y="14719"/>
                    <a:pt x="8734" y="14795"/>
                  </a:cubicBezTo>
                  <a:cubicBezTo>
                    <a:pt x="8612" y="14871"/>
                    <a:pt x="8383" y="14948"/>
                    <a:pt x="8367" y="15024"/>
                  </a:cubicBezTo>
                  <a:cubicBezTo>
                    <a:pt x="8367" y="15101"/>
                    <a:pt x="8245" y="15132"/>
                    <a:pt x="8230" y="15147"/>
                  </a:cubicBezTo>
                  <a:cubicBezTo>
                    <a:pt x="8337" y="15208"/>
                    <a:pt x="8230" y="15376"/>
                    <a:pt x="8230" y="15468"/>
                  </a:cubicBezTo>
                  <a:cubicBezTo>
                    <a:pt x="8230" y="15529"/>
                    <a:pt x="8092" y="15621"/>
                    <a:pt x="8031" y="15667"/>
                  </a:cubicBezTo>
                  <a:cubicBezTo>
                    <a:pt x="7985" y="15682"/>
                    <a:pt x="7954" y="15728"/>
                    <a:pt x="8046" y="15820"/>
                  </a:cubicBezTo>
                  <a:cubicBezTo>
                    <a:pt x="8057" y="15842"/>
                    <a:pt x="8077" y="15856"/>
                    <a:pt x="8098" y="15856"/>
                  </a:cubicBezTo>
                  <a:cubicBezTo>
                    <a:pt x="8106" y="15856"/>
                    <a:pt x="8114" y="15855"/>
                    <a:pt x="8123" y="15850"/>
                  </a:cubicBezTo>
                  <a:cubicBezTo>
                    <a:pt x="8245" y="15850"/>
                    <a:pt x="8123" y="15896"/>
                    <a:pt x="8169" y="15942"/>
                  </a:cubicBezTo>
                  <a:cubicBezTo>
                    <a:pt x="8199" y="15973"/>
                    <a:pt x="8245" y="15988"/>
                    <a:pt x="8276" y="16003"/>
                  </a:cubicBezTo>
                  <a:lnTo>
                    <a:pt x="8169" y="16095"/>
                  </a:lnTo>
                  <a:cubicBezTo>
                    <a:pt x="8153" y="16080"/>
                    <a:pt x="8138" y="16065"/>
                    <a:pt x="8123" y="16049"/>
                  </a:cubicBezTo>
                  <a:cubicBezTo>
                    <a:pt x="8046" y="16141"/>
                    <a:pt x="8016" y="16141"/>
                    <a:pt x="7924" y="16248"/>
                  </a:cubicBezTo>
                  <a:cubicBezTo>
                    <a:pt x="7878" y="16309"/>
                    <a:pt x="7939" y="16416"/>
                    <a:pt x="7817" y="16416"/>
                  </a:cubicBezTo>
                  <a:cubicBezTo>
                    <a:pt x="7817" y="16416"/>
                    <a:pt x="7710" y="16370"/>
                    <a:pt x="7756" y="16355"/>
                  </a:cubicBezTo>
                  <a:cubicBezTo>
                    <a:pt x="7740" y="16355"/>
                    <a:pt x="7648" y="16401"/>
                    <a:pt x="7572" y="16401"/>
                  </a:cubicBezTo>
                  <a:cubicBezTo>
                    <a:pt x="7563" y="16374"/>
                    <a:pt x="7528" y="16367"/>
                    <a:pt x="7484" y="16367"/>
                  </a:cubicBezTo>
                  <a:cubicBezTo>
                    <a:pt x="7437" y="16367"/>
                    <a:pt x="7379" y="16375"/>
                    <a:pt x="7330" y="16375"/>
                  </a:cubicBezTo>
                  <a:cubicBezTo>
                    <a:pt x="7269" y="16375"/>
                    <a:pt x="7220" y="16363"/>
                    <a:pt x="7220" y="16309"/>
                  </a:cubicBezTo>
                  <a:cubicBezTo>
                    <a:pt x="7220" y="16172"/>
                    <a:pt x="7312" y="16095"/>
                    <a:pt x="7419" y="16049"/>
                  </a:cubicBezTo>
                  <a:cubicBezTo>
                    <a:pt x="7190" y="15957"/>
                    <a:pt x="7144" y="15361"/>
                    <a:pt x="6914" y="15346"/>
                  </a:cubicBezTo>
                  <a:cubicBezTo>
                    <a:pt x="6914" y="15437"/>
                    <a:pt x="6884" y="15575"/>
                    <a:pt x="6822" y="15636"/>
                  </a:cubicBezTo>
                  <a:cubicBezTo>
                    <a:pt x="6761" y="15682"/>
                    <a:pt x="6517" y="15942"/>
                    <a:pt x="6517" y="15942"/>
                  </a:cubicBezTo>
                  <a:cubicBezTo>
                    <a:pt x="6379" y="15942"/>
                    <a:pt x="6287" y="16126"/>
                    <a:pt x="6241" y="16172"/>
                  </a:cubicBezTo>
                  <a:cubicBezTo>
                    <a:pt x="6191" y="16216"/>
                    <a:pt x="6179" y="16229"/>
                    <a:pt x="6172" y="16229"/>
                  </a:cubicBezTo>
                  <a:cubicBezTo>
                    <a:pt x="6160" y="16229"/>
                    <a:pt x="6157" y="16202"/>
                    <a:pt x="6058" y="16202"/>
                  </a:cubicBezTo>
                  <a:cubicBezTo>
                    <a:pt x="5935" y="16202"/>
                    <a:pt x="5721" y="16172"/>
                    <a:pt x="5629" y="16080"/>
                  </a:cubicBezTo>
                  <a:cubicBezTo>
                    <a:pt x="5621" y="16071"/>
                    <a:pt x="5545" y="16062"/>
                    <a:pt x="5478" y="16062"/>
                  </a:cubicBezTo>
                  <a:cubicBezTo>
                    <a:pt x="5428" y="16062"/>
                    <a:pt x="5382" y="16067"/>
                    <a:pt x="5369" y="16080"/>
                  </a:cubicBezTo>
                  <a:cubicBezTo>
                    <a:pt x="5361" y="16089"/>
                    <a:pt x="5348" y="16092"/>
                    <a:pt x="5334" y="16092"/>
                  </a:cubicBezTo>
                  <a:cubicBezTo>
                    <a:pt x="5273" y="16092"/>
                    <a:pt x="5174" y="16028"/>
                    <a:pt x="5125" y="16003"/>
                  </a:cubicBezTo>
                  <a:cubicBezTo>
                    <a:pt x="5102" y="15989"/>
                    <a:pt x="5085" y="15983"/>
                    <a:pt x="5072" y="15983"/>
                  </a:cubicBezTo>
                  <a:cubicBezTo>
                    <a:pt x="5011" y="15983"/>
                    <a:pt x="5019" y="16105"/>
                    <a:pt x="4940" y="16105"/>
                  </a:cubicBezTo>
                  <a:cubicBezTo>
                    <a:pt x="4927" y="16105"/>
                    <a:pt x="4913" y="16102"/>
                    <a:pt x="4895" y="16095"/>
                  </a:cubicBezTo>
                  <a:cubicBezTo>
                    <a:pt x="4880" y="16003"/>
                    <a:pt x="4926" y="15850"/>
                    <a:pt x="5002" y="15850"/>
                  </a:cubicBezTo>
                  <a:lnTo>
                    <a:pt x="5002" y="15789"/>
                  </a:lnTo>
                  <a:cubicBezTo>
                    <a:pt x="4941" y="15774"/>
                    <a:pt x="4819" y="15652"/>
                    <a:pt x="4849" y="15544"/>
                  </a:cubicBezTo>
                  <a:lnTo>
                    <a:pt x="4849" y="15544"/>
                  </a:lnTo>
                  <a:cubicBezTo>
                    <a:pt x="4806" y="15588"/>
                    <a:pt x="4774" y="15605"/>
                    <a:pt x="4751" y="15605"/>
                  </a:cubicBezTo>
                  <a:cubicBezTo>
                    <a:pt x="4667" y="15605"/>
                    <a:pt x="4690" y="15385"/>
                    <a:pt x="4666" y="15361"/>
                  </a:cubicBezTo>
                  <a:cubicBezTo>
                    <a:pt x="4651" y="15346"/>
                    <a:pt x="4589" y="15239"/>
                    <a:pt x="4589" y="15239"/>
                  </a:cubicBezTo>
                  <a:cubicBezTo>
                    <a:pt x="4559" y="15177"/>
                    <a:pt x="4559" y="15193"/>
                    <a:pt x="4543" y="15086"/>
                  </a:cubicBezTo>
                  <a:cubicBezTo>
                    <a:pt x="4559" y="15040"/>
                    <a:pt x="4421" y="14841"/>
                    <a:pt x="4406" y="14841"/>
                  </a:cubicBezTo>
                  <a:cubicBezTo>
                    <a:pt x="4253" y="14841"/>
                    <a:pt x="4253" y="14749"/>
                    <a:pt x="4146" y="14688"/>
                  </a:cubicBezTo>
                  <a:cubicBezTo>
                    <a:pt x="4081" y="14652"/>
                    <a:pt x="4026" y="14636"/>
                    <a:pt x="3973" y="14636"/>
                  </a:cubicBezTo>
                  <a:cubicBezTo>
                    <a:pt x="3915" y="14636"/>
                    <a:pt x="3859" y="14656"/>
                    <a:pt x="3794" y="14688"/>
                  </a:cubicBezTo>
                  <a:cubicBezTo>
                    <a:pt x="3733" y="14719"/>
                    <a:pt x="3626" y="14719"/>
                    <a:pt x="3687" y="14795"/>
                  </a:cubicBezTo>
                  <a:cubicBezTo>
                    <a:pt x="3672" y="14871"/>
                    <a:pt x="3672" y="14871"/>
                    <a:pt x="3595" y="14887"/>
                  </a:cubicBezTo>
                  <a:cubicBezTo>
                    <a:pt x="3549" y="14841"/>
                    <a:pt x="3519" y="14841"/>
                    <a:pt x="3488" y="14795"/>
                  </a:cubicBezTo>
                  <a:cubicBezTo>
                    <a:pt x="3473" y="14810"/>
                    <a:pt x="3412" y="14856"/>
                    <a:pt x="3396" y="14871"/>
                  </a:cubicBezTo>
                  <a:cubicBezTo>
                    <a:pt x="3473" y="14948"/>
                    <a:pt x="3488" y="14994"/>
                    <a:pt x="3488" y="15086"/>
                  </a:cubicBezTo>
                  <a:cubicBezTo>
                    <a:pt x="3503" y="15269"/>
                    <a:pt x="3733" y="15346"/>
                    <a:pt x="3565" y="15514"/>
                  </a:cubicBezTo>
                  <a:cubicBezTo>
                    <a:pt x="3565" y="15514"/>
                    <a:pt x="3534" y="15774"/>
                    <a:pt x="3534" y="15789"/>
                  </a:cubicBezTo>
                  <a:cubicBezTo>
                    <a:pt x="3534" y="15881"/>
                    <a:pt x="3519" y="15957"/>
                    <a:pt x="3488" y="15957"/>
                  </a:cubicBezTo>
                  <a:cubicBezTo>
                    <a:pt x="3274" y="16003"/>
                    <a:pt x="3090" y="16049"/>
                    <a:pt x="2861" y="16095"/>
                  </a:cubicBezTo>
                  <a:cubicBezTo>
                    <a:pt x="2716" y="16135"/>
                    <a:pt x="2617" y="16176"/>
                    <a:pt x="2528" y="16176"/>
                  </a:cubicBezTo>
                  <a:cubicBezTo>
                    <a:pt x="2447" y="16176"/>
                    <a:pt x="2374" y="16143"/>
                    <a:pt x="2280" y="16049"/>
                  </a:cubicBezTo>
                  <a:cubicBezTo>
                    <a:pt x="2247" y="15991"/>
                    <a:pt x="2218" y="15965"/>
                    <a:pt x="2186" y="15965"/>
                  </a:cubicBezTo>
                  <a:cubicBezTo>
                    <a:pt x="2160" y="15965"/>
                    <a:pt x="2131" y="15984"/>
                    <a:pt x="2096" y="16019"/>
                  </a:cubicBezTo>
                  <a:cubicBezTo>
                    <a:pt x="2072" y="16043"/>
                    <a:pt x="2040" y="16048"/>
                    <a:pt x="2006" y="16048"/>
                  </a:cubicBezTo>
                  <a:cubicBezTo>
                    <a:pt x="1983" y="16048"/>
                    <a:pt x="1959" y="16046"/>
                    <a:pt x="1935" y="16046"/>
                  </a:cubicBezTo>
                  <a:cubicBezTo>
                    <a:pt x="1906" y="16046"/>
                    <a:pt x="1877" y="16049"/>
                    <a:pt x="1851" y="16065"/>
                  </a:cubicBezTo>
                  <a:cubicBezTo>
                    <a:pt x="1729" y="16126"/>
                    <a:pt x="1653" y="16187"/>
                    <a:pt x="1576" y="16248"/>
                  </a:cubicBezTo>
                  <a:cubicBezTo>
                    <a:pt x="1561" y="16172"/>
                    <a:pt x="1393" y="16034"/>
                    <a:pt x="1316" y="16003"/>
                  </a:cubicBezTo>
                  <a:cubicBezTo>
                    <a:pt x="1278" y="15983"/>
                    <a:pt x="1251" y="15974"/>
                    <a:pt x="1231" y="15974"/>
                  </a:cubicBezTo>
                  <a:cubicBezTo>
                    <a:pt x="1128" y="15974"/>
                    <a:pt x="1224" y="16207"/>
                    <a:pt x="1224" y="16386"/>
                  </a:cubicBezTo>
                  <a:cubicBezTo>
                    <a:pt x="1224" y="16493"/>
                    <a:pt x="1316" y="16508"/>
                    <a:pt x="1316" y="16600"/>
                  </a:cubicBezTo>
                  <a:cubicBezTo>
                    <a:pt x="1316" y="16722"/>
                    <a:pt x="1347" y="16738"/>
                    <a:pt x="1316" y="16860"/>
                  </a:cubicBezTo>
                  <a:cubicBezTo>
                    <a:pt x="1270" y="17043"/>
                    <a:pt x="934" y="17227"/>
                    <a:pt x="1117" y="17411"/>
                  </a:cubicBezTo>
                  <a:cubicBezTo>
                    <a:pt x="1117" y="17395"/>
                    <a:pt x="1240" y="17258"/>
                    <a:pt x="1270" y="17258"/>
                  </a:cubicBezTo>
                  <a:cubicBezTo>
                    <a:pt x="1423" y="17258"/>
                    <a:pt x="1301" y="17303"/>
                    <a:pt x="1377" y="17365"/>
                  </a:cubicBezTo>
                  <a:cubicBezTo>
                    <a:pt x="1515" y="17472"/>
                    <a:pt x="1637" y="17625"/>
                    <a:pt x="1775" y="17762"/>
                  </a:cubicBezTo>
                  <a:cubicBezTo>
                    <a:pt x="1668" y="17931"/>
                    <a:pt x="1546" y="17793"/>
                    <a:pt x="1484" y="17977"/>
                  </a:cubicBezTo>
                  <a:cubicBezTo>
                    <a:pt x="1454" y="18038"/>
                    <a:pt x="1546" y="18038"/>
                    <a:pt x="1500" y="18084"/>
                  </a:cubicBezTo>
                  <a:cubicBezTo>
                    <a:pt x="1408" y="18175"/>
                    <a:pt x="1500" y="18221"/>
                    <a:pt x="1576" y="18237"/>
                  </a:cubicBezTo>
                  <a:cubicBezTo>
                    <a:pt x="1714" y="18282"/>
                    <a:pt x="1790" y="18328"/>
                    <a:pt x="1897" y="18451"/>
                  </a:cubicBezTo>
                  <a:cubicBezTo>
                    <a:pt x="1974" y="18512"/>
                    <a:pt x="2234" y="18481"/>
                    <a:pt x="2234" y="18588"/>
                  </a:cubicBezTo>
                  <a:cubicBezTo>
                    <a:pt x="2234" y="18680"/>
                    <a:pt x="2081" y="18711"/>
                    <a:pt x="2020" y="18772"/>
                  </a:cubicBezTo>
                  <a:cubicBezTo>
                    <a:pt x="1958" y="18848"/>
                    <a:pt x="1974" y="19078"/>
                    <a:pt x="1897" y="19154"/>
                  </a:cubicBezTo>
                  <a:cubicBezTo>
                    <a:pt x="1775" y="19277"/>
                    <a:pt x="1913" y="19323"/>
                    <a:pt x="2004" y="19368"/>
                  </a:cubicBezTo>
                  <a:cubicBezTo>
                    <a:pt x="2096" y="19414"/>
                    <a:pt x="2035" y="19598"/>
                    <a:pt x="1974" y="19628"/>
                  </a:cubicBezTo>
                  <a:cubicBezTo>
                    <a:pt x="1964" y="19634"/>
                    <a:pt x="1950" y="19636"/>
                    <a:pt x="1933" y="19636"/>
                  </a:cubicBezTo>
                  <a:cubicBezTo>
                    <a:pt x="1850" y="19636"/>
                    <a:pt x="1701" y="19583"/>
                    <a:pt x="1637" y="19583"/>
                  </a:cubicBezTo>
                  <a:cubicBezTo>
                    <a:pt x="1393" y="19583"/>
                    <a:pt x="1484" y="19583"/>
                    <a:pt x="1377" y="19430"/>
                  </a:cubicBezTo>
                  <a:cubicBezTo>
                    <a:pt x="1299" y="19329"/>
                    <a:pt x="1171" y="19087"/>
                    <a:pt x="1029" y="19087"/>
                  </a:cubicBezTo>
                  <a:cubicBezTo>
                    <a:pt x="978" y="19087"/>
                    <a:pt x="925" y="19119"/>
                    <a:pt x="872" y="19200"/>
                  </a:cubicBezTo>
                  <a:cubicBezTo>
                    <a:pt x="735" y="19399"/>
                    <a:pt x="429" y="19323"/>
                    <a:pt x="261" y="19521"/>
                  </a:cubicBezTo>
                  <a:cubicBezTo>
                    <a:pt x="108" y="19705"/>
                    <a:pt x="108" y="20011"/>
                    <a:pt x="16" y="20225"/>
                  </a:cubicBezTo>
                  <a:lnTo>
                    <a:pt x="1" y="20240"/>
                  </a:lnTo>
                  <a:cubicBezTo>
                    <a:pt x="490" y="20669"/>
                    <a:pt x="827" y="21234"/>
                    <a:pt x="1377" y="21602"/>
                  </a:cubicBezTo>
                  <a:cubicBezTo>
                    <a:pt x="1790" y="21494"/>
                    <a:pt x="1913" y="21097"/>
                    <a:pt x="2173" y="20837"/>
                  </a:cubicBezTo>
                  <a:lnTo>
                    <a:pt x="2173" y="20837"/>
                  </a:lnTo>
                  <a:cubicBezTo>
                    <a:pt x="2188" y="21158"/>
                    <a:pt x="1744" y="21449"/>
                    <a:pt x="1530" y="21693"/>
                  </a:cubicBezTo>
                  <a:cubicBezTo>
                    <a:pt x="1530" y="21892"/>
                    <a:pt x="1729" y="21907"/>
                    <a:pt x="1821" y="21999"/>
                  </a:cubicBezTo>
                  <a:cubicBezTo>
                    <a:pt x="1714" y="22489"/>
                    <a:pt x="1989" y="22825"/>
                    <a:pt x="2295" y="23192"/>
                  </a:cubicBezTo>
                  <a:cubicBezTo>
                    <a:pt x="2310" y="23070"/>
                    <a:pt x="2494" y="22963"/>
                    <a:pt x="2586" y="22871"/>
                  </a:cubicBezTo>
                  <a:cubicBezTo>
                    <a:pt x="2723" y="22764"/>
                    <a:pt x="2739" y="22718"/>
                    <a:pt x="2784" y="22535"/>
                  </a:cubicBezTo>
                  <a:cubicBezTo>
                    <a:pt x="2817" y="22445"/>
                    <a:pt x="2828" y="22412"/>
                    <a:pt x="2842" y="22412"/>
                  </a:cubicBezTo>
                  <a:cubicBezTo>
                    <a:pt x="2855" y="22412"/>
                    <a:pt x="2871" y="22438"/>
                    <a:pt x="2907" y="22473"/>
                  </a:cubicBezTo>
                  <a:cubicBezTo>
                    <a:pt x="2931" y="22498"/>
                    <a:pt x="2959" y="22505"/>
                    <a:pt x="2988" y="22505"/>
                  </a:cubicBezTo>
                  <a:cubicBezTo>
                    <a:pt x="3030" y="22505"/>
                    <a:pt x="3075" y="22490"/>
                    <a:pt x="3120" y="22490"/>
                  </a:cubicBezTo>
                  <a:cubicBezTo>
                    <a:pt x="3141" y="22490"/>
                    <a:pt x="3162" y="22494"/>
                    <a:pt x="3182" y="22504"/>
                  </a:cubicBezTo>
                  <a:cubicBezTo>
                    <a:pt x="3182" y="22412"/>
                    <a:pt x="3396" y="22152"/>
                    <a:pt x="3305" y="22076"/>
                  </a:cubicBezTo>
                  <a:cubicBezTo>
                    <a:pt x="3228" y="21999"/>
                    <a:pt x="3840" y="21907"/>
                    <a:pt x="3932" y="21907"/>
                  </a:cubicBezTo>
                  <a:cubicBezTo>
                    <a:pt x="4023" y="21892"/>
                    <a:pt x="4161" y="21632"/>
                    <a:pt x="4192" y="21586"/>
                  </a:cubicBezTo>
                  <a:cubicBezTo>
                    <a:pt x="4207" y="21571"/>
                    <a:pt x="4299" y="21449"/>
                    <a:pt x="4345" y="21449"/>
                  </a:cubicBezTo>
                  <a:cubicBezTo>
                    <a:pt x="4406" y="21449"/>
                    <a:pt x="4421" y="21494"/>
                    <a:pt x="4467" y="21494"/>
                  </a:cubicBezTo>
                  <a:cubicBezTo>
                    <a:pt x="4513" y="21494"/>
                    <a:pt x="4528" y="21449"/>
                    <a:pt x="4574" y="21449"/>
                  </a:cubicBezTo>
                  <a:cubicBezTo>
                    <a:pt x="4651" y="21449"/>
                    <a:pt x="4666" y="21602"/>
                    <a:pt x="4727" y="21663"/>
                  </a:cubicBezTo>
                  <a:cubicBezTo>
                    <a:pt x="4803" y="21755"/>
                    <a:pt x="4834" y="21770"/>
                    <a:pt x="4895" y="21877"/>
                  </a:cubicBezTo>
                  <a:cubicBezTo>
                    <a:pt x="4938" y="21934"/>
                    <a:pt x="5034" y="22031"/>
                    <a:pt x="5134" y="22031"/>
                  </a:cubicBezTo>
                  <a:cubicBezTo>
                    <a:pt x="5141" y="22031"/>
                    <a:pt x="5148" y="22031"/>
                    <a:pt x="5155" y="22030"/>
                  </a:cubicBezTo>
                  <a:cubicBezTo>
                    <a:pt x="5155" y="22030"/>
                    <a:pt x="5128" y="21920"/>
                    <a:pt x="5208" y="21920"/>
                  </a:cubicBezTo>
                  <a:cubicBezTo>
                    <a:pt x="5231" y="21920"/>
                    <a:pt x="5263" y="21929"/>
                    <a:pt x="5308" y="21953"/>
                  </a:cubicBezTo>
                  <a:cubicBezTo>
                    <a:pt x="5354" y="21969"/>
                    <a:pt x="5385" y="22122"/>
                    <a:pt x="5400" y="22152"/>
                  </a:cubicBezTo>
                  <a:cubicBezTo>
                    <a:pt x="5476" y="22244"/>
                    <a:pt x="5599" y="22351"/>
                    <a:pt x="5706" y="22397"/>
                  </a:cubicBezTo>
                  <a:cubicBezTo>
                    <a:pt x="5767" y="22428"/>
                    <a:pt x="5905" y="22504"/>
                    <a:pt x="5935" y="22504"/>
                  </a:cubicBezTo>
                  <a:cubicBezTo>
                    <a:pt x="5951" y="22504"/>
                    <a:pt x="5981" y="22703"/>
                    <a:pt x="6012" y="22749"/>
                  </a:cubicBezTo>
                  <a:cubicBezTo>
                    <a:pt x="6027" y="22642"/>
                    <a:pt x="6195" y="22580"/>
                    <a:pt x="6302" y="22504"/>
                  </a:cubicBezTo>
                  <a:cubicBezTo>
                    <a:pt x="6268" y="22422"/>
                    <a:pt x="6288" y="22399"/>
                    <a:pt x="6330" y="22399"/>
                  </a:cubicBezTo>
                  <a:cubicBezTo>
                    <a:pt x="6390" y="22399"/>
                    <a:pt x="6493" y="22446"/>
                    <a:pt x="6543" y="22446"/>
                  </a:cubicBezTo>
                  <a:cubicBezTo>
                    <a:pt x="6551" y="22446"/>
                    <a:pt x="6558" y="22445"/>
                    <a:pt x="6562" y="22443"/>
                  </a:cubicBezTo>
                  <a:cubicBezTo>
                    <a:pt x="6623" y="22431"/>
                    <a:pt x="6607" y="22324"/>
                    <a:pt x="6680" y="22324"/>
                  </a:cubicBezTo>
                  <a:cubicBezTo>
                    <a:pt x="6700" y="22324"/>
                    <a:pt x="6726" y="22332"/>
                    <a:pt x="6761" y="22351"/>
                  </a:cubicBezTo>
                  <a:cubicBezTo>
                    <a:pt x="6761" y="22351"/>
                    <a:pt x="6884" y="22244"/>
                    <a:pt x="6868" y="22229"/>
                  </a:cubicBezTo>
                  <a:cubicBezTo>
                    <a:pt x="6822" y="22183"/>
                    <a:pt x="6807" y="22122"/>
                    <a:pt x="6807" y="22030"/>
                  </a:cubicBezTo>
                  <a:cubicBezTo>
                    <a:pt x="6807" y="21984"/>
                    <a:pt x="6868" y="21586"/>
                    <a:pt x="6884" y="21586"/>
                  </a:cubicBezTo>
                  <a:cubicBezTo>
                    <a:pt x="6945" y="21556"/>
                    <a:pt x="7006" y="21494"/>
                    <a:pt x="7067" y="21494"/>
                  </a:cubicBezTo>
                  <a:cubicBezTo>
                    <a:pt x="7174" y="21494"/>
                    <a:pt x="7174" y="21617"/>
                    <a:pt x="7220" y="21647"/>
                  </a:cubicBezTo>
                  <a:cubicBezTo>
                    <a:pt x="7268" y="21671"/>
                    <a:pt x="7360" y="21703"/>
                    <a:pt x="7438" y="21703"/>
                  </a:cubicBezTo>
                  <a:cubicBezTo>
                    <a:pt x="7511" y="21703"/>
                    <a:pt x="7572" y="21675"/>
                    <a:pt x="7572" y="21586"/>
                  </a:cubicBezTo>
                  <a:cubicBezTo>
                    <a:pt x="7633" y="21510"/>
                    <a:pt x="7725" y="21464"/>
                    <a:pt x="7878" y="21449"/>
                  </a:cubicBezTo>
                  <a:cubicBezTo>
                    <a:pt x="8016" y="21418"/>
                    <a:pt x="8016" y="21449"/>
                    <a:pt x="8092" y="21372"/>
                  </a:cubicBezTo>
                  <a:cubicBezTo>
                    <a:pt x="8169" y="21296"/>
                    <a:pt x="8199" y="21357"/>
                    <a:pt x="8260" y="21265"/>
                  </a:cubicBezTo>
                  <a:cubicBezTo>
                    <a:pt x="8306" y="21204"/>
                    <a:pt x="8612" y="21112"/>
                    <a:pt x="8673" y="21082"/>
                  </a:cubicBezTo>
                  <a:lnTo>
                    <a:pt x="8673" y="21082"/>
                  </a:lnTo>
                  <a:cubicBezTo>
                    <a:pt x="8689" y="21143"/>
                    <a:pt x="8643" y="21296"/>
                    <a:pt x="8643" y="21311"/>
                  </a:cubicBezTo>
                  <a:cubicBezTo>
                    <a:pt x="8719" y="21387"/>
                    <a:pt x="8796" y="21464"/>
                    <a:pt x="8887" y="21540"/>
                  </a:cubicBezTo>
                  <a:cubicBezTo>
                    <a:pt x="8780" y="21663"/>
                    <a:pt x="8704" y="21724"/>
                    <a:pt x="8597" y="21816"/>
                  </a:cubicBezTo>
                  <a:cubicBezTo>
                    <a:pt x="8566" y="21862"/>
                    <a:pt x="8490" y="21831"/>
                    <a:pt x="8536" y="21923"/>
                  </a:cubicBezTo>
                  <a:cubicBezTo>
                    <a:pt x="8551" y="21953"/>
                    <a:pt x="8581" y="22045"/>
                    <a:pt x="8597" y="22045"/>
                  </a:cubicBezTo>
                  <a:cubicBezTo>
                    <a:pt x="8796" y="22045"/>
                    <a:pt x="8673" y="22626"/>
                    <a:pt x="8673" y="22749"/>
                  </a:cubicBezTo>
                  <a:cubicBezTo>
                    <a:pt x="8731" y="22734"/>
                    <a:pt x="8858" y="22610"/>
                    <a:pt x="8897" y="22610"/>
                  </a:cubicBezTo>
                  <a:cubicBezTo>
                    <a:pt x="8899" y="22610"/>
                    <a:pt x="8901" y="22610"/>
                    <a:pt x="8903" y="22611"/>
                  </a:cubicBezTo>
                  <a:cubicBezTo>
                    <a:pt x="9025" y="22672"/>
                    <a:pt x="9040" y="22657"/>
                    <a:pt x="9102" y="22733"/>
                  </a:cubicBezTo>
                  <a:cubicBezTo>
                    <a:pt x="9156" y="22788"/>
                    <a:pt x="9209" y="22809"/>
                    <a:pt x="9259" y="22809"/>
                  </a:cubicBezTo>
                  <a:cubicBezTo>
                    <a:pt x="9393" y="22809"/>
                    <a:pt x="9515" y="22662"/>
                    <a:pt x="9637" y="22596"/>
                  </a:cubicBezTo>
                  <a:cubicBezTo>
                    <a:pt x="9677" y="22574"/>
                    <a:pt x="9702" y="22568"/>
                    <a:pt x="9721" y="22568"/>
                  </a:cubicBezTo>
                  <a:cubicBezTo>
                    <a:pt x="9739" y="22568"/>
                    <a:pt x="9750" y="22574"/>
                    <a:pt x="9760" y="22574"/>
                  </a:cubicBezTo>
                  <a:cubicBezTo>
                    <a:pt x="9775" y="22574"/>
                    <a:pt x="9788" y="22562"/>
                    <a:pt x="9820" y="22504"/>
                  </a:cubicBezTo>
                  <a:cubicBezTo>
                    <a:pt x="9866" y="22382"/>
                    <a:pt x="9912" y="22244"/>
                    <a:pt x="9989" y="22152"/>
                  </a:cubicBezTo>
                  <a:cubicBezTo>
                    <a:pt x="10096" y="21999"/>
                    <a:pt x="10279" y="21923"/>
                    <a:pt x="10386" y="21800"/>
                  </a:cubicBezTo>
                  <a:cubicBezTo>
                    <a:pt x="10539" y="21632"/>
                    <a:pt x="10662" y="21433"/>
                    <a:pt x="10815" y="21265"/>
                  </a:cubicBezTo>
                  <a:cubicBezTo>
                    <a:pt x="10876" y="21219"/>
                    <a:pt x="11013" y="21189"/>
                    <a:pt x="11075" y="21143"/>
                  </a:cubicBezTo>
                  <a:cubicBezTo>
                    <a:pt x="11088" y="21138"/>
                    <a:pt x="11101" y="21136"/>
                    <a:pt x="11114" y="21136"/>
                  </a:cubicBezTo>
                  <a:cubicBezTo>
                    <a:pt x="11185" y="21136"/>
                    <a:pt x="11252" y="21190"/>
                    <a:pt x="11293" y="21190"/>
                  </a:cubicBezTo>
                  <a:cubicBezTo>
                    <a:pt x="11297" y="21190"/>
                    <a:pt x="11301" y="21190"/>
                    <a:pt x="11304" y="21189"/>
                  </a:cubicBezTo>
                  <a:cubicBezTo>
                    <a:pt x="11579" y="21127"/>
                    <a:pt x="11396" y="20791"/>
                    <a:pt x="11534" y="20730"/>
                  </a:cubicBezTo>
                  <a:cubicBezTo>
                    <a:pt x="11641" y="20669"/>
                    <a:pt x="11595" y="20577"/>
                    <a:pt x="11702" y="20485"/>
                  </a:cubicBezTo>
                  <a:cubicBezTo>
                    <a:pt x="11763" y="20424"/>
                    <a:pt x="11916" y="20409"/>
                    <a:pt x="12008" y="20378"/>
                  </a:cubicBezTo>
                  <a:cubicBezTo>
                    <a:pt x="12081" y="20329"/>
                    <a:pt x="12169" y="20324"/>
                    <a:pt x="12257" y="20324"/>
                  </a:cubicBezTo>
                  <a:cubicBezTo>
                    <a:pt x="12279" y="20324"/>
                    <a:pt x="12301" y="20324"/>
                    <a:pt x="12323" y="20324"/>
                  </a:cubicBezTo>
                  <a:cubicBezTo>
                    <a:pt x="12432" y="20324"/>
                    <a:pt x="12535" y="20317"/>
                    <a:pt x="12604" y="20225"/>
                  </a:cubicBezTo>
                  <a:cubicBezTo>
                    <a:pt x="12665" y="20164"/>
                    <a:pt x="12665" y="20026"/>
                    <a:pt x="12742" y="19950"/>
                  </a:cubicBezTo>
                  <a:cubicBezTo>
                    <a:pt x="12834" y="19858"/>
                    <a:pt x="12772" y="19766"/>
                    <a:pt x="12864" y="19674"/>
                  </a:cubicBezTo>
                  <a:cubicBezTo>
                    <a:pt x="12987" y="19583"/>
                    <a:pt x="12941" y="19445"/>
                    <a:pt x="13033" y="19353"/>
                  </a:cubicBezTo>
                  <a:cubicBezTo>
                    <a:pt x="13109" y="19277"/>
                    <a:pt x="13170" y="19215"/>
                    <a:pt x="13216" y="19124"/>
                  </a:cubicBezTo>
                  <a:cubicBezTo>
                    <a:pt x="13293" y="18955"/>
                    <a:pt x="13369" y="18818"/>
                    <a:pt x="13461" y="18634"/>
                  </a:cubicBezTo>
                  <a:cubicBezTo>
                    <a:pt x="13522" y="18512"/>
                    <a:pt x="13369" y="18497"/>
                    <a:pt x="13369" y="18389"/>
                  </a:cubicBezTo>
                  <a:cubicBezTo>
                    <a:pt x="13369" y="18344"/>
                    <a:pt x="13415" y="18298"/>
                    <a:pt x="13415" y="18267"/>
                  </a:cubicBezTo>
                  <a:cubicBezTo>
                    <a:pt x="13415" y="18237"/>
                    <a:pt x="13369" y="18237"/>
                    <a:pt x="13369" y="18206"/>
                  </a:cubicBezTo>
                  <a:lnTo>
                    <a:pt x="13369" y="17334"/>
                  </a:lnTo>
                  <a:cubicBezTo>
                    <a:pt x="13369" y="17120"/>
                    <a:pt x="13491" y="16982"/>
                    <a:pt x="13522" y="16799"/>
                  </a:cubicBezTo>
                  <a:cubicBezTo>
                    <a:pt x="13553" y="16615"/>
                    <a:pt x="13400" y="16325"/>
                    <a:pt x="13369" y="16156"/>
                  </a:cubicBezTo>
                  <a:cubicBezTo>
                    <a:pt x="13323" y="15896"/>
                    <a:pt x="13323" y="15590"/>
                    <a:pt x="13491" y="15422"/>
                  </a:cubicBezTo>
                  <a:cubicBezTo>
                    <a:pt x="13553" y="15346"/>
                    <a:pt x="13675" y="15315"/>
                    <a:pt x="13751" y="15254"/>
                  </a:cubicBezTo>
                  <a:cubicBezTo>
                    <a:pt x="13828" y="15208"/>
                    <a:pt x="13813" y="15116"/>
                    <a:pt x="13920" y="15086"/>
                  </a:cubicBezTo>
                  <a:cubicBezTo>
                    <a:pt x="14348" y="14657"/>
                    <a:pt x="14562" y="14183"/>
                    <a:pt x="14822" y="13633"/>
                  </a:cubicBezTo>
                  <a:cubicBezTo>
                    <a:pt x="14960" y="13373"/>
                    <a:pt x="15097" y="13158"/>
                    <a:pt x="15327" y="12975"/>
                  </a:cubicBezTo>
                  <a:cubicBezTo>
                    <a:pt x="15434" y="12898"/>
                    <a:pt x="15526" y="12791"/>
                    <a:pt x="15633" y="12715"/>
                  </a:cubicBezTo>
                  <a:cubicBezTo>
                    <a:pt x="15679" y="12700"/>
                    <a:pt x="15786" y="12638"/>
                    <a:pt x="15832" y="12623"/>
                  </a:cubicBezTo>
                  <a:cubicBezTo>
                    <a:pt x="15878" y="12608"/>
                    <a:pt x="15923" y="12577"/>
                    <a:pt x="15969" y="12562"/>
                  </a:cubicBezTo>
                  <a:cubicBezTo>
                    <a:pt x="16612" y="12439"/>
                    <a:pt x="16826" y="11874"/>
                    <a:pt x="17269" y="11430"/>
                  </a:cubicBezTo>
                  <a:cubicBezTo>
                    <a:pt x="17468" y="11246"/>
                    <a:pt x="17499" y="10879"/>
                    <a:pt x="17453" y="10650"/>
                  </a:cubicBezTo>
                  <a:cubicBezTo>
                    <a:pt x="17392" y="10329"/>
                    <a:pt x="17392" y="10099"/>
                    <a:pt x="17545" y="9793"/>
                  </a:cubicBezTo>
                  <a:cubicBezTo>
                    <a:pt x="17636" y="9625"/>
                    <a:pt x="17621" y="9380"/>
                    <a:pt x="17759" y="9197"/>
                  </a:cubicBezTo>
                  <a:cubicBezTo>
                    <a:pt x="17820" y="9090"/>
                    <a:pt x="18004" y="9013"/>
                    <a:pt x="18049" y="8891"/>
                  </a:cubicBezTo>
                  <a:cubicBezTo>
                    <a:pt x="18095" y="8784"/>
                    <a:pt x="18004" y="8677"/>
                    <a:pt x="18111" y="8585"/>
                  </a:cubicBezTo>
                  <a:cubicBezTo>
                    <a:pt x="17744" y="8248"/>
                    <a:pt x="17973" y="7790"/>
                    <a:pt x="17866" y="7361"/>
                  </a:cubicBezTo>
                  <a:cubicBezTo>
                    <a:pt x="17805" y="7162"/>
                    <a:pt x="17835" y="6933"/>
                    <a:pt x="17973" y="6795"/>
                  </a:cubicBezTo>
                  <a:cubicBezTo>
                    <a:pt x="18141" y="6642"/>
                    <a:pt x="18004" y="6352"/>
                    <a:pt x="18157" y="6214"/>
                  </a:cubicBezTo>
                  <a:cubicBezTo>
                    <a:pt x="18264" y="5939"/>
                    <a:pt x="18355" y="5709"/>
                    <a:pt x="18355" y="5404"/>
                  </a:cubicBezTo>
                  <a:lnTo>
                    <a:pt x="18355" y="4792"/>
                  </a:lnTo>
                  <a:cubicBezTo>
                    <a:pt x="18355" y="4685"/>
                    <a:pt x="18432" y="4623"/>
                    <a:pt x="18401" y="4501"/>
                  </a:cubicBezTo>
                  <a:cubicBezTo>
                    <a:pt x="18294" y="4348"/>
                    <a:pt x="18401" y="4165"/>
                    <a:pt x="18401" y="3996"/>
                  </a:cubicBezTo>
                  <a:cubicBezTo>
                    <a:pt x="18401" y="3828"/>
                    <a:pt x="18493" y="3721"/>
                    <a:pt x="18615" y="3599"/>
                  </a:cubicBezTo>
                  <a:cubicBezTo>
                    <a:pt x="18661" y="3522"/>
                    <a:pt x="18814" y="3354"/>
                    <a:pt x="18814" y="3277"/>
                  </a:cubicBezTo>
                  <a:cubicBezTo>
                    <a:pt x="18814" y="3094"/>
                    <a:pt x="19013" y="3109"/>
                    <a:pt x="19013" y="3017"/>
                  </a:cubicBezTo>
                  <a:cubicBezTo>
                    <a:pt x="19013" y="2971"/>
                    <a:pt x="19105" y="2757"/>
                    <a:pt x="19151" y="2666"/>
                  </a:cubicBezTo>
                  <a:cubicBezTo>
                    <a:pt x="19212" y="2543"/>
                    <a:pt x="19181" y="2406"/>
                    <a:pt x="19243" y="2283"/>
                  </a:cubicBezTo>
                  <a:cubicBezTo>
                    <a:pt x="19319" y="2115"/>
                    <a:pt x="19365" y="1977"/>
                    <a:pt x="19487" y="1855"/>
                  </a:cubicBezTo>
                  <a:cubicBezTo>
                    <a:pt x="19564" y="1794"/>
                    <a:pt x="19518" y="1656"/>
                    <a:pt x="19610" y="1625"/>
                  </a:cubicBezTo>
                  <a:cubicBezTo>
                    <a:pt x="19961" y="1534"/>
                    <a:pt x="19854" y="1090"/>
                    <a:pt x="19824" y="830"/>
                  </a:cubicBezTo>
                  <a:cubicBezTo>
                    <a:pt x="19808" y="800"/>
                    <a:pt x="19870" y="754"/>
                    <a:pt x="19870" y="723"/>
                  </a:cubicBezTo>
                  <a:cubicBezTo>
                    <a:pt x="19854" y="662"/>
                    <a:pt x="19824" y="708"/>
                    <a:pt x="19824" y="631"/>
                  </a:cubicBezTo>
                  <a:cubicBezTo>
                    <a:pt x="19824" y="570"/>
                    <a:pt x="19747" y="570"/>
                    <a:pt x="19701" y="494"/>
                  </a:cubicBezTo>
                  <a:cubicBezTo>
                    <a:pt x="19671" y="432"/>
                    <a:pt x="19640" y="310"/>
                    <a:pt x="19610" y="264"/>
                  </a:cubicBezTo>
                  <a:cubicBezTo>
                    <a:pt x="19579" y="218"/>
                    <a:pt x="19472" y="234"/>
                    <a:pt x="19472" y="127"/>
                  </a:cubicBezTo>
                  <a:cubicBezTo>
                    <a:pt x="19426" y="157"/>
                    <a:pt x="19350" y="264"/>
                    <a:pt x="19288" y="264"/>
                  </a:cubicBezTo>
                  <a:cubicBezTo>
                    <a:pt x="19243" y="264"/>
                    <a:pt x="19258" y="310"/>
                    <a:pt x="19212" y="325"/>
                  </a:cubicBezTo>
                  <a:cubicBezTo>
                    <a:pt x="19181" y="325"/>
                    <a:pt x="19135" y="264"/>
                    <a:pt x="19120" y="264"/>
                  </a:cubicBezTo>
                  <a:cubicBezTo>
                    <a:pt x="19044" y="279"/>
                    <a:pt x="18983" y="325"/>
                    <a:pt x="18906" y="325"/>
                  </a:cubicBezTo>
                  <a:cubicBezTo>
                    <a:pt x="18814" y="325"/>
                    <a:pt x="18875" y="463"/>
                    <a:pt x="18814" y="524"/>
                  </a:cubicBezTo>
                  <a:cubicBezTo>
                    <a:pt x="18773" y="566"/>
                    <a:pt x="18742" y="582"/>
                    <a:pt x="18717" y="582"/>
                  </a:cubicBezTo>
                  <a:cubicBezTo>
                    <a:pt x="18640" y="582"/>
                    <a:pt x="18623" y="429"/>
                    <a:pt x="18554" y="371"/>
                  </a:cubicBezTo>
                  <a:cubicBezTo>
                    <a:pt x="18513" y="336"/>
                    <a:pt x="18468" y="322"/>
                    <a:pt x="18421" y="322"/>
                  </a:cubicBezTo>
                  <a:cubicBezTo>
                    <a:pt x="18326" y="322"/>
                    <a:pt x="18228" y="376"/>
                    <a:pt x="18157" y="417"/>
                  </a:cubicBezTo>
                  <a:cubicBezTo>
                    <a:pt x="18111" y="371"/>
                    <a:pt x="18065" y="356"/>
                    <a:pt x="18004" y="325"/>
                  </a:cubicBezTo>
                  <a:cubicBezTo>
                    <a:pt x="17942" y="371"/>
                    <a:pt x="17881" y="356"/>
                    <a:pt x="17820" y="402"/>
                  </a:cubicBezTo>
                  <a:cubicBezTo>
                    <a:pt x="17799" y="423"/>
                    <a:pt x="17785" y="431"/>
                    <a:pt x="17776" y="431"/>
                  </a:cubicBezTo>
                  <a:cubicBezTo>
                    <a:pt x="17746" y="431"/>
                    <a:pt x="17771" y="337"/>
                    <a:pt x="17759" y="325"/>
                  </a:cubicBezTo>
                  <a:cubicBezTo>
                    <a:pt x="17652" y="264"/>
                    <a:pt x="17759" y="218"/>
                    <a:pt x="17591" y="218"/>
                  </a:cubicBezTo>
                  <a:cubicBezTo>
                    <a:pt x="17514" y="218"/>
                    <a:pt x="17514" y="172"/>
                    <a:pt x="17422" y="172"/>
                  </a:cubicBezTo>
                  <a:cubicBezTo>
                    <a:pt x="17392" y="172"/>
                    <a:pt x="17354" y="173"/>
                    <a:pt x="17314" y="173"/>
                  </a:cubicBezTo>
                  <a:cubicBezTo>
                    <a:pt x="17193" y="173"/>
                    <a:pt x="17044" y="165"/>
                    <a:pt x="16963" y="96"/>
                  </a:cubicBezTo>
                  <a:cubicBezTo>
                    <a:pt x="16895" y="19"/>
                    <a:pt x="16864" y="0"/>
                    <a:pt x="1683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2"/>
            <p:cNvSpPr/>
            <p:nvPr/>
          </p:nvSpPr>
          <p:spPr>
            <a:xfrm>
              <a:off x="3669413" y="3449025"/>
              <a:ext cx="17586" cy="31824"/>
            </a:xfrm>
            <a:custGeom>
              <a:rect b="b" l="l" r="r" t="t"/>
              <a:pathLst>
                <a:path extrusionOk="0" h="1502" w="830">
                  <a:moveTo>
                    <a:pt x="376" y="1"/>
                  </a:moveTo>
                  <a:cubicBezTo>
                    <a:pt x="1" y="1"/>
                    <a:pt x="343" y="808"/>
                    <a:pt x="19" y="996"/>
                  </a:cubicBezTo>
                  <a:cubicBezTo>
                    <a:pt x="233" y="1226"/>
                    <a:pt x="432" y="1455"/>
                    <a:pt x="830" y="1501"/>
                  </a:cubicBezTo>
                  <a:cubicBezTo>
                    <a:pt x="799" y="1088"/>
                    <a:pt x="402" y="706"/>
                    <a:pt x="570" y="48"/>
                  </a:cubicBezTo>
                  <a:cubicBezTo>
                    <a:pt x="490" y="16"/>
                    <a:pt x="427" y="1"/>
                    <a:pt x="37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2"/>
            <p:cNvSpPr/>
            <p:nvPr/>
          </p:nvSpPr>
          <p:spPr>
            <a:xfrm>
              <a:off x="3693799" y="3496061"/>
              <a:ext cx="14598" cy="11674"/>
            </a:xfrm>
            <a:custGeom>
              <a:rect b="b" l="l" r="r" t="t"/>
              <a:pathLst>
                <a:path extrusionOk="0" h="551" w="689">
                  <a:moveTo>
                    <a:pt x="31" y="0"/>
                  </a:moveTo>
                  <a:cubicBezTo>
                    <a:pt x="0" y="168"/>
                    <a:pt x="77" y="275"/>
                    <a:pt x="77" y="398"/>
                  </a:cubicBezTo>
                  <a:cubicBezTo>
                    <a:pt x="122" y="389"/>
                    <a:pt x="162" y="385"/>
                    <a:pt x="198" y="385"/>
                  </a:cubicBezTo>
                  <a:cubicBezTo>
                    <a:pt x="419" y="385"/>
                    <a:pt x="491" y="525"/>
                    <a:pt x="689" y="551"/>
                  </a:cubicBezTo>
                  <a:cubicBezTo>
                    <a:pt x="689" y="184"/>
                    <a:pt x="291" y="107"/>
                    <a:pt x="31"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2"/>
            <p:cNvSpPr/>
            <p:nvPr/>
          </p:nvSpPr>
          <p:spPr>
            <a:xfrm>
              <a:off x="3726534" y="3488285"/>
              <a:ext cx="20743" cy="17183"/>
            </a:xfrm>
            <a:custGeom>
              <a:rect b="b" l="l" r="r" t="t"/>
              <a:pathLst>
                <a:path extrusionOk="0" h="811" w="979">
                  <a:moveTo>
                    <a:pt x="0" y="306"/>
                  </a:moveTo>
                  <a:cubicBezTo>
                    <a:pt x="19" y="312"/>
                    <a:pt x="38" y="317"/>
                    <a:pt x="57" y="321"/>
                  </a:cubicBezTo>
                  <a:lnTo>
                    <a:pt x="57" y="321"/>
                  </a:lnTo>
                  <a:cubicBezTo>
                    <a:pt x="38" y="316"/>
                    <a:pt x="19" y="311"/>
                    <a:pt x="0" y="306"/>
                  </a:cubicBezTo>
                  <a:close/>
                  <a:moveTo>
                    <a:pt x="750" y="0"/>
                  </a:moveTo>
                  <a:cubicBezTo>
                    <a:pt x="603" y="196"/>
                    <a:pt x="387" y="333"/>
                    <a:pt x="166" y="333"/>
                  </a:cubicBezTo>
                  <a:cubicBezTo>
                    <a:pt x="130" y="333"/>
                    <a:pt x="93" y="329"/>
                    <a:pt x="57" y="321"/>
                  </a:cubicBezTo>
                  <a:lnTo>
                    <a:pt x="57" y="321"/>
                  </a:lnTo>
                  <a:cubicBezTo>
                    <a:pt x="401" y="427"/>
                    <a:pt x="583" y="695"/>
                    <a:pt x="903" y="811"/>
                  </a:cubicBezTo>
                  <a:cubicBezTo>
                    <a:pt x="979" y="413"/>
                    <a:pt x="734" y="352"/>
                    <a:pt x="75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2"/>
            <p:cNvSpPr/>
            <p:nvPr/>
          </p:nvSpPr>
          <p:spPr>
            <a:xfrm>
              <a:off x="3772214" y="3522630"/>
              <a:ext cx="12013" cy="19132"/>
            </a:xfrm>
            <a:custGeom>
              <a:rect b="b" l="l" r="r" t="t"/>
              <a:pathLst>
                <a:path extrusionOk="0" h="903" w="567">
                  <a:moveTo>
                    <a:pt x="154" y="0"/>
                  </a:moveTo>
                  <a:lnTo>
                    <a:pt x="154" y="0"/>
                  </a:lnTo>
                  <a:cubicBezTo>
                    <a:pt x="230" y="153"/>
                    <a:pt x="1" y="31"/>
                    <a:pt x="62" y="199"/>
                  </a:cubicBezTo>
                  <a:cubicBezTo>
                    <a:pt x="261" y="245"/>
                    <a:pt x="200" y="566"/>
                    <a:pt x="307" y="704"/>
                  </a:cubicBezTo>
                  <a:cubicBezTo>
                    <a:pt x="261" y="655"/>
                    <a:pt x="227" y="636"/>
                    <a:pt x="203" y="636"/>
                  </a:cubicBezTo>
                  <a:cubicBezTo>
                    <a:pt x="115" y="636"/>
                    <a:pt x="175" y="903"/>
                    <a:pt x="368" y="903"/>
                  </a:cubicBezTo>
                  <a:cubicBezTo>
                    <a:pt x="475" y="704"/>
                    <a:pt x="567" y="490"/>
                    <a:pt x="567" y="199"/>
                  </a:cubicBezTo>
                  <a:cubicBezTo>
                    <a:pt x="414" y="153"/>
                    <a:pt x="261" y="107"/>
                    <a:pt x="154"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2"/>
            <p:cNvSpPr/>
            <p:nvPr/>
          </p:nvSpPr>
          <p:spPr>
            <a:xfrm>
              <a:off x="2001787" y="1464413"/>
              <a:ext cx="590496" cy="923182"/>
            </a:xfrm>
            <a:custGeom>
              <a:rect b="b" l="l" r="r" t="t"/>
              <a:pathLst>
                <a:path extrusionOk="0" h="43572" w="27870">
                  <a:moveTo>
                    <a:pt x="6700" y="1"/>
                  </a:moveTo>
                  <a:cubicBezTo>
                    <a:pt x="6226" y="246"/>
                    <a:pt x="5110" y="842"/>
                    <a:pt x="4085" y="1393"/>
                  </a:cubicBezTo>
                  <a:lnTo>
                    <a:pt x="4574" y="4177"/>
                  </a:lnTo>
                  <a:lnTo>
                    <a:pt x="4574" y="5140"/>
                  </a:lnTo>
                  <a:lnTo>
                    <a:pt x="4574" y="5538"/>
                  </a:lnTo>
                  <a:cubicBezTo>
                    <a:pt x="4574" y="5584"/>
                    <a:pt x="4788" y="5660"/>
                    <a:pt x="4834" y="5691"/>
                  </a:cubicBezTo>
                  <a:cubicBezTo>
                    <a:pt x="5018" y="5874"/>
                    <a:pt x="5155" y="6165"/>
                    <a:pt x="5293" y="6379"/>
                  </a:cubicBezTo>
                  <a:cubicBezTo>
                    <a:pt x="5431" y="6609"/>
                    <a:pt x="5584" y="6823"/>
                    <a:pt x="5737" y="7052"/>
                  </a:cubicBezTo>
                  <a:cubicBezTo>
                    <a:pt x="5492" y="7144"/>
                    <a:pt x="5477" y="7389"/>
                    <a:pt x="5584" y="7557"/>
                  </a:cubicBezTo>
                  <a:cubicBezTo>
                    <a:pt x="5721" y="7756"/>
                    <a:pt x="5966" y="7909"/>
                    <a:pt x="6134" y="8092"/>
                  </a:cubicBezTo>
                  <a:cubicBezTo>
                    <a:pt x="6241" y="8199"/>
                    <a:pt x="6746" y="8628"/>
                    <a:pt x="6670" y="8781"/>
                  </a:cubicBezTo>
                  <a:cubicBezTo>
                    <a:pt x="6486" y="9071"/>
                    <a:pt x="6318" y="9377"/>
                    <a:pt x="6150" y="9683"/>
                  </a:cubicBezTo>
                  <a:cubicBezTo>
                    <a:pt x="5966" y="10035"/>
                    <a:pt x="5966" y="10432"/>
                    <a:pt x="5920" y="10830"/>
                  </a:cubicBezTo>
                  <a:cubicBezTo>
                    <a:pt x="5844" y="11457"/>
                    <a:pt x="5767" y="12084"/>
                    <a:pt x="5691" y="12696"/>
                  </a:cubicBezTo>
                  <a:cubicBezTo>
                    <a:pt x="5584" y="13522"/>
                    <a:pt x="5584" y="14348"/>
                    <a:pt x="5538" y="15174"/>
                  </a:cubicBezTo>
                  <a:cubicBezTo>
                    <a:pt x="5507" y="15755"/>
                    <a:pt x="5477" y="16337"/>
                    <a:pt x="5446" y="16918"/>
                  </a:cubicBezTo>
                  <a:cubicBezTo>
                    <a:pt x="5431" y="17117"/>
                    <a:pt x="5431" y="17300"/>
                    <a:pt x="5400" y="17499"/>
                  </a:cubicBezTo>
                  <a:cubicBezTo>
                    <a:pt x="5400" y="17637"/>
                    <a:pt x="5431" y="18096"/>
                    <a:pt x="5324" y="18203"/>
                  </a:cubicBezTo>
                  <a:cubicBezTo>
                    <a:pt x="4574" y="19013"/>
                    <a:pt x="3825" y="19809"/>
                    <a:pt x="3075" y="20619"/>
                  </a:cubicBezTo>
                  <a:cubicBezTo>
                    <a:pt x="2433" y="21308"/>
                    <a:pt x="1928" y="22011"/>
                    <a:pt x="1408" y="22776"/>
                  </a:cubicBezTo>
                  <a:cubicBezTo>
                    <a:pt x="1163" y="23082"/>
                    <a:pt x="995" y="23357"/>
                    <a:pt x="827" y="23694"/>
                  </a:cubicBezTo>
                  <a:cubicBezTo>
                    <a:pt x="750" y="23847"/>
                    <a:pt x="919" y="23984"/>
                    <a:pt x="781" y="24122"/>
                  </a:cubicBezTo>
                  <a:cubicBezTo>
                    <a:pt x="720" y="24168"/>
                    <a:pt x="582" y="24244"/>
                    <a:pt x="506" y="24290"/>
                  </a:cubicBezTo>
                  <a:cubicBezTo>
                    <a:pt x="919" y="24642"/>
                    <a:pt x="1" y="24612"/>
                    <a:pt x="1" y="24856"/>
                  </a:cubicBezTo>
                  <a:cubicBezTo>
                    <a:pt x="1" y="25239"/>
                    <a:pt x="169" y="25682"/>
                    <a:pt x="246" y="26065"/>
                  </a:cubicBezTo>
                  <a:lnTo>
                    <a:pt x="398" y="26814"/>
                  </a:lnTo>
                  <a:lnTo>
                    <a:pt x="383" y="26829"/>
                  </a:lnTo>
                  <a:cubicBezTo>
                    <a:pt x="536" y="26891"/>
                    <a:pt x="750" y="27319"/>
                    <a:pt x="827" y="27426"/>
                  </a:cubicBezTo>
                  <a:cubicBezTo>
                    <a:pt x="1026" y="27686"/>
                    <a:pt x="1209" y="27961"/>
                    <a:pt x="1408" y="28221"/>
                  </a:cubicBezTo>
                  <a:cubicBezTo>
                    <a:pt x="1469" y="28328"/>
                    <a:pt x="1530" y="28420"/>
                    <a:pt x="1576" y="28527"/>
                  </a:cubicBezTo>
                  <a:lnTo>
                    <a:pt x="2402" y="28527"/>
                  </a:lnTo>
                  <a:cubicBezTo>
                    <a:pt x="2417" y="28481"/>
                    <a:pt x="2417" y="28435"/>
                    <a:pt x="2417" y="28390"/>
                  </a:cubicBezTo>
                  <a:cubicBezTo>
                    <a:pt x="2601" y="28359"/>
                    <a:pt x="2754" y="28282"/>
                    <a:pt x="2876" y="28191"/>
                  </a:cubicBezTo>
                  <a:cubicBezTo>
                    <a:pt x="3152" y="28298"/>
                    <a:pt x="3611" y="28512"/>
                    <a:pt x="3320" y="28894"/>
                  </a:cubicBezTo>
                  <a:cubicBezTo>
                    <a:pt x="3269" y="28885"/>
                    <a:pt x="3222" y="28880"/>
                    <a:pt x="3179" y="28880"/>
                  </a:cubicBezTo>
                  <a:cubicBezTo>
                    <a:pt x="3018" y="28880"/>
                    <a:pt x="2909" y="28941"/>
                    <a:pt x="2800" y="29001"/>
                  </a:cubicBezTo>
                  <a:cubicBezTo>
                    <a:pt x="2769" y="29063"/>
                    <a:pt x="2754" y="29124"/>
                    <a:pt x="2861" y="29185"/>
                  </a:cubicBezTo>
                  <a:cubicBezTo>
                    <a:pt x="2846" y="29292"/>
                    <a:pt x="2876" y="29399"/>
                    <a:pt x="2922" y="29430"/>
                  </a:cubicBezTo>
                  <a:cubicBezTo>
                    <a:pt x="2928" y="29439"/>
                    <a:pt x="2935" y="29443"/>
                    <a:pt x="2942" y="29443"/>
                  </a:cubicBezTo>
                  <a:cubicBezTo>
                    <a:pt x="2970" y="29443"/>
                    <a:pt x="3002" y="29384"/>
                    <a:pt x="3014" y="29384"/>
                  </a:cubicBezTo>
                  <a:cubicBezTo>
                    <a:pt x="3060" y="29399"/>
                    <a:pt x="3075" y="29491"/>
                    <a:pt x="3075" y="29491"/>
                  </a:cubicBezTo>
                  <a:cubicBezTo>
                    <a:pt x="3213" y="29521"/>
                    <a:pt x="3335" y="29476"/>
                    <a:pt x="3198" y="29674"/>
                  </a:cubicBezTo>
                  <a:cubicBezTo>
                    <a:pt x="3213" y="29674"/>
                    <a:pt x="3305" y="29690"/>
                    <a:pt x="3320" y="29690"/>
                  </a:cubicBezTo>
                  <a:cubicBezTo>
                    <a:pt x="3337" y="29639"/>
                    <a:pt x="3367" y="29603"/>
                    <a:pt x="3392" y="29603"/>
                  </a:cubicBezTo>
                  <a:cubicBezTo>
                    <a:pt x="3411" y="29603"/>
                    <a:pt x="3427" y="29628"/>
                    <a:pt x="3427" y="29690"/>
                  </a:cubicBezTo>
                  <a:cubicBezTo>
                    <a:pt x="3427" y="29781"/>
                    <a:pt x="3565" y="29705"/>
                    <a:pt x="3611" y="29812"/>
                  </a:cubicBezTo>
                  <a:cubicBezTo>
                    <a:pt x="3672" y="29934"/>
                    <a:pt x="3733" y="30133"/>
                    <a:pt x="3626" y="30240"/>
                  </a:cubicBezTo>
                  <a:cubicBezTo>
                    <a:pt x="3629" y="30240"/>
                    <a:pt x="3633" y="30240"/>
                    <a:pt x="3636" y="30240"/>
                  </a:cubicBezTo>
                  <a:cubicBezTo>
                    <a:pt x="3742" y="30240"/>
                    <a:pt x="3868" y="30457"/>
                    <a:pt x="3779" y="30546"/>
                  </a:cubicBezTo>
                  <a:lnTo>
                    <a:pt x="3825" y="30546"/>
                  </a:lnTo>
                  <a:cubicBezTo>
                    <a:pt x="3718" y="30714"/>
                    <a:pt x="3871" y="30898"/>
                    <a:pt x="3779" y="31051"/>
                  </a:cubicBezTo>
                  <a:cubicBezTo>
                    <a:pt x="3855" y="31066"/>
                    <a:pt x="3886" y="31112"/>
                    <a:pt x="3947" y="31173"/>
                  </a:cubicBezTo>
                  <a:cubicBezTo>
                    <a:pt x="3964" y="31190"/>
                    <a:pt x="3979" y="31197"/>
                    <a:pt x="3991" y="31197"/>
                  </a:cubicBezTo>
                  <a:cubicBezTo>
                    <a:pt x="4022" y="31197"/>
                    <a:pt x="4035" y="31154"/>
                    <a:pt x="4024" y="31143"/>
                  </a:cubicBezTo>
                  <a:lnTo>
                    <a:pt x="4024" y="31143"/>
                  </a:lnTo>
                  <a:cubicBezTo>
                    <a:pt x="4253" y="31235"/>
                    <a:pt x="4069" y="31296"/>
                    <a:pt x="4222" y="31449"/>
                  </a:cubicBezTo>
                  <a:cubicBezTo>
                    <a:pt x="4314" y="31479"/>
                    <a:pt x="4146" y="31602"/>
                    <a:pt x="4176" y="31709"/>
                  </a:cubicBezTo>
                  <a:cubicBezTo>
                    <a:pt x="4207" y="31816"/>
                    <a:pt x="4437" y="31984"/>
                    <a:pt x="4284" y="32106"/>
                  </a:cubicBezTo>
                  <a:cubicBezTo>
                    <a:pt x="4299" y="32122"/>
                    <a:pt x="4314" y="32137"/>
                    <a:pt x="4329" y="32152"/>
                  </a:cubicBezTo>
                  <a:cubicBezTo>
                    <a:pt x="4146" y="32183"/>
                    <a:pt x="4284" y="32275"/>
                    <a:pt x="4284" y="32397"/>
                  </a:cubicBezTo>
                  <a:cubicBezTo>
                    <a:pt x="4284" y="32504"/>
                    <a:pt x="4314" y="32535"/>
                    <a:pt x="4329" y="32565"/>
                  </a:cubicBezTo>
                  <a:cubicBezTo>
                    <a:pt x="4360" y="32626"/>
                    <a:pt x="4437" y="32626"/>
                    <a:pt x="4437" y="32718"/>
                  </a:cubicBezTo>
                  <a:cubicBezTo>
                    <a:pt x="4437" y="32734"/>
                    <a:pt x="4238" y="32902"/>
                    <a:pt x="4192" y="33024"/>
                  </a:cubicBezTo>
                  <a:cubicBezTo>
                    <a:pt x="4161" y="33101"/>
                    <a:pt x="4238" y="33208"/>
                    <a:pt x="4222" y="33269"/>
                  </a:cubicBezTo>
                  <a:cubicBezTo>
                    <a:pt x="4207" y="33437"/>
                    <a:pt x="4131" y="33544"/>
                    <a:pt x="4131" y="33728"/>
                  </a:cubicBezTo>
                  <a:cubicBezTo>
                    <a:pt x="4131" y="33835"/>
                    <a:pt x="4192" y="34003"/>
                    <a:pt x="4146" y="34095"/>
                  </a:cubicBezTo>
                  <a:cubicBezTo>
                    <a:pt x="4115" y="34171"/>
                    <a:pt x="4345" y="34355"/>
                    <a:pt x="4268" y="34508"/>
                  </a:cubicBezTo>
                  <a:cubicBezTo>
                    <a:pt x="4192" y="34645"/>
                    <a:pt x="4268" y="34707"/>
                    <a:pt x="4329" y="34829"/>
                  </a:cubicBezTo>
                  <a:cubicBezTo>
                    <a:pt x="4360" y="34905"/>
                    <a:pt x="4437" y="35013"/>
                    <a:pt x="4437" y="35104"/>
                  </a:cubicBezTo>
                  <a:cubicBezTo>
                    <a:pt x="4437" y="35166"/>
                    <a:pt x="4391" y="35334"/>
                    <a:pt x="4437" y="35380"/>
                  </a:cubicBezTo>
                  <a:cubicBezTo>
                    <a:pt x="4452" y="35418"/>
                    <a:pt x="4479" y="35422"/>
                    <a:pt x="4505" y="35422"/>
                  </a:cubicBezTo>
                  <a:cubicBezTo>
                    <a:pt x="4512" y="35422"/>
                    <a:pt x="4519" y="35421"/>
                    <a:pt x="4525" y="35421"/>
                  </a:cubicBezTo>
                  <a:cubicBezTo>
                    <a:pt x="4545" y="35421"/>
                    <a:pt x="4563" y="35424"/>
                    <a:pt x="4574" y="35441"/>
                  </a:cubicBezTo>
                  <a:cubicBezTo>
                    <a:pt x="4635" y="35487"/>
                    <a:pt x="4788" y="35686"/>
                    <a:pt x="4788" y="35716"/>
                  </a:cubicBezTo>
                  <a:cubicBezTo>
                    <a:pt x="4788" y="35884"/>
                    <a:pt x="4819" y="35915"/>
                    <a:pt x="4880" y="35991"/>
                  </a:cubicBezTo>
                  <a:cubicBezTo>
                    <a:pt x="4957" y="36083"/>
                    <a:pt x="5110" y="36221"/>
                    <a:pt x="5217" y="36282"/>
                  </a:cubicBezTo>
                  <a:cubicBezTo>
                    <a:pt x="5262" y="36313"/>
                    <a:pt x="5308" y="36466"/>
                    <a:pt x="5354" y="36512"/>
                  </a:cubicBezTo>
                  <a:cubicBezTo>
                    <a:pt x="5507" y="36664"/>
                    <a:pt x="5706" y="36680"/>
                    <a:pt x="5844" y="36802"/>
                  </a:cubicBezTo>
                  <a:cubicBezTo>
                    <a:pt x="5570" y="36884"/>
                    <a:pt x="5324" y="36961"/>
                    <a:pt x="5076" y="36961"/>
                  </a:cubicBezTo>
                  <a:cubicBezTo>
                    <a:pt x="4907" y="36961"/>
                    <a:pt x="4738" y="36925"/>
                    <a:pt x="4559" y="36833"/>
                  </a:cubicBezTo>
                  <a:cubicBezTo>
                    <a:pt x="4529" y="36819"/>
                    <a:pt x="4501" y="36813"/>
                    <a:pt x="4476" y="36813"/>
                  </a:cubicBezTo>
                  <a:cubicBezTo>
                    <a:pt x="4352" y="36813"/>
                    <a:pt x="4276" y="36949"/>
                    <a:pt x="4156" y="36949"/>
                  </a:cubicBezTo>
                  <a:cubicBezTo>
                    <a:pt x="4138" y="36949"/>
                    <a:pt x="4120" y="36946"/>
                    <a:pt x="4100" y="36940"/>
                  </a:cubicBezTo>
                  <a:cubicBezTo>
                    <a:pt x="4044" y="36912"/>
                    <a:pt x="3900" y="36846"/>
                    <a:pt x="3828" y="36846"/>
                  </a:cubicBezTo>
                  <a:cubicBezTo>
                    <a:pt x="3821" y="36846"/>
                    <a:pt x="3815" y="36847"/>
                    <a:pt x="3809" y="36848"/>
                  </a:cubicBezTo>
                  <a:cubicBezTo>
                    <a:pt x="3718" y="36894"/>
                    <a:pt x="3580" y="36986"/>
                    <a:pt x="3473" y="37001"/>
                  </a:cubicBezTo>
                  <a:cubicBezTo>
                    <a:pt x="3289" y="37001"/>
                    <a:pt x="2983" y="36863"/>
                    <a:pt x="2800" y="36833"/>
                  </a:cubicBezTo>
                  <a:cubicBezTo>
                    <a:pt x="2710" y="36815"/>
                    <a:pt x="2625" y="36809"/>
                    <a:pt x="2540" y="36809"/>
                  </a:cubicBezTo>
                  <a:cubicBezTo>
                    <a:pt x="2410" y="36809"/>
                    <a:pt x="2282" y="36823"/>
                    <a:pt x="2142" y="36833"/>
                  </a:cubicBezTo>
                  <a:cubicBezTo>
                    <a:pt x="2066" y="36833"/>
                    <a:pt x="1989" y="36848"/>
                    <a:pt x="1928" y="36848"/>
                  </a:cubicBezTo>
                  <a:cubicBezTo>
                    <a:pt x="1882" y="36848"/>
                    <a:pt x="1928" y="36925"/>
                    <a:pt x="1913" y="36940"/>
                  </a:cubicBezTo>
                  <a:cubicBezTo>
                    <a:pt x="1852" y="37032"/>
                    <a:pt x="1806" y="37139"/>
                    <a:pt x="1760" y="37230"/>
                  </a:cubicBezTo>
                  <a:cubicBezTo>
                    <a:pt x="1714" y="37337"/>
                    <a:pt x="1500" y="37460"/>
                    <a:pt x="1408" y="37552"/>
                  </a:cubicBezTo>
                  <a:cubicBezTo>
                    <a:pt x="1362" y="37643"/>
                    <a:pt x="1224" y="37781"/>
                    <a:pt x="1408" y="37812"/>
                  </a:cubicBezTo>
                  <a:cubicBezTo>
                    <a:pt x="1607" y="37842"/>
                    <a:pt x="1806" y="38209"/>
                    <a:pt x="1928" y="38362"/>
                  </a:cubicBezTo>
                  <a:cubicBezTo>
                    <a:pt x="2050" y="38500"/>
                    <a:pt x="2173" y="38638"/>
                    <a:pt x="2295" y="38791"/>
                  </a:cubicBezTo>
                  <a:cubicBezTo>
                    <a:pt x="2387" y="38898"/>
                    <a:pt x="2265" y="38882"/>
                    <a:pt x="2310" y="38959"/>
                  </a:cubicBezTo>
                  <a:cubicBezTo>
                    <a:pt x="2417" y="39142"/>
                    <a:pt x="2754" y="39357"/>
                    <a:pt x="2922" y="39479"/>
                  </a:cubicBezTo>
                  <a:cubicBezTo>
                    <a:pt x="3090" y="39586"/>
                    <a:pt x="3534" y="39785"/>
                    <a:pt x="3580" y="39968"/>
                  </a:cubicBezTo>
                  <a:cubicBezTo>
                    <a:pt x="3602" y="39950"/>
                    <a:pt x="3626" y="39942"/>
                    <a:pt x="3651" y="39942"/>
                  </a:cubicBezTo>
                  <a:cubicBezTo>
                    <a:pt x="3728" y="39942"/>
                    <a:pt x="3813" y="40017"/>
                    <a:pt x="3871" y="40075"/>
                  </a:cubicBezTo>
                  <a:cubicBezTo>
                    <a:pt x="3901" y="40106"/>
                    <a:pt x="3871" y="40167"/>
                    <a:pt x="3947" y="40167"/>
                  </a:cubicBezTo>
                  <a:cubicBezTo>
                    <a:pt x="4024" y="40167"/>
                    <a:pt x="3932" y="40305"/>
                    <a:pt x="3978" y="40320"/>
                  </a:cubicBezTo>
                  <a:cubicBezTo>
                    <a:pt x="4131" y="40412"/>
                    <a:pt x="4207" y="40290"/>
                    <a:pt x="4314" y="40504"/>
                  </a:cubicBezTo>
                  <a:cubicBezTo>
                    <a:pt x="4375" y="40611"/>
                    <a:pt x="4437" y="40641"/>
                    <a:pt x="4528" y="40733"/>
                  </a:cubicBezTo>
                  <a:cubicBezTo>
                    <a:pt x="4712" y="40932"/>
                    <a:pt x="4712" y="41268"/>
                    <a:pt x="4834" y="41483"/>
                  </a:cubicBezTo>
                  <a:cubicBezTo>
                    <a:pt x="4895" y="41620"/>
                    <a:pt x="4987" y="41697"/>
                    <a:pt x="5033" y="41834"/>
                  </a:cubicBezTo>
                  <a:cubicBezTo>
                    <a:pt x="5048" y="41865"/>
                    <a:pt x="5079" y="42064"/>
                    <a:pt x="5140" y="42140"/>
                  </a:cubicBezTo>
                  <a:cubicBezTo>
                    <a:pt x="5247" y="42309"/>
                    <a:pt x="5217" y="42599"/>
                    <a:pt x="5385" y="42737"/>
                  </a:cubicBezTo>
                  <a:cubicBezTo>
                    <a:pt x="5431" y="42783"/>
                    <a:pt x="5584" y="42752"/>
                    <a:pt x="5584" y="42829"/>
                  </a:cubicBezTo>
                  <a:cubicBezTo>
                    <a:pt x="5584" y="42936"/>
                    <a:pt x="5584" y="43012"/>
                    <a:pt x="5538" y="43104"/>
                  </a:cubicBezTo>
                  <a:lnTo>
                    <a:pt x="5584" y="43104"/>
                  </a:lnTo>
                  <a:cubicBezTo>
                    <a:pt x="5553" y="43257"/>
                    <a:pt x="5446" y="43257"/>
                    <a:pt x="5385" y="43395"/>
                  </a:cubicBezTo>
                  <a:cubicBezTo>
                    <a:pt x="5454" y="43425"/>
                    <a:pt x="5511" y="43437"/>
                    <a:pt x="5570" y="43437"/>
                  </a:cubicBezTo>
                  <a:cubicBezTo>
                    <a:pt x="5630" y="43437"/>
                    <a:pt x="5691" y="43425"/>
                    <a:pt x="5767" y="43410"/>
                  </a:cubicBezTo>
                  <a:cubicBezTo>
                    <a:pt x="5789" y="43404"/>
                    <a:pt x="5808" y="43401"/>
                    <a:pt x="5824" y="43401"/>
                  </a:cubicBezTo>
                  <a:cubicBezTo>
                    <a:pt x="5933" y="43401"/>
                    <a:pt x="5930" y="43521"/>
                    <a:pt x="5997" y="43548"/>
                  </a:cubicBezTo>
                  <a:cubicBezTo>
                    <a:pt x="6037" y="43564"/>
                    <a:pt x="6087" y="43571"/>
                    <a:pt x="6142" y="43571"/>
                  </a:cubicBezTo>
                  <a:cubicBezTo>
                    <a:pt x="6340" y="43571"/>
                    <a:pt x="6605" y="43478"/>
                    <a:pt x="6700" y="43395"/>
                  </a:cubicBezTo>
                  <a:cubicBezTo>
                    <a:pt x="6761" y="43395"/>
                    <a:pt x="6838" y="43272"/>
                    <a:pt x="6869" y="43226"/>
                  </a:cubicBezTo>
                  <a:cubicBezTo>
                    <a:pt x="6914" y="43180"/>
                    <a:pt x="7190" y="43150"/>
                    <a:pt x="7251" y="43150"/>
                  </a:cubicBezTo>
                  <a:cubicBezTo>
                    <a:pt x="7373" y="43150"/>
                    <a:pt x="7358" y="43043"/>
                    <a:pt x="7480" y="43043"/>
                  </a:cubicBezTo>
                  <a:cubicBezTo>
                    <a:pt x="7542" y="43043"/>
                    <a:pt x="7756" y="42997"/>
                    <a:pt x="7802" y="42951"/>
                  </a:cubicBezTo>
                  <a:cubicBezTo>
                    <a:pt x="7802" y="42905"/>
                    <a:pt x="7786" y="42859"/>
                    <a:pt x="7802" y="42783"/>
                  </a:cubicBezTo>
                  <a:cubicBezTo>
                    <a:pt x="7679" y="42767"/>
                    <a:pt x="7771" y="42660"/>
                    <a:pt x="7802" y="42614"/>
                  </a:cubicBezTo>
                  <a:cubicBezTo>
                    <a:pt x="7845" y="42647"/>
                    <a:pt x="7885" y="42661"/>
                    <a:pt x="7918" y="42661"/>
                  </a:cubicBezTo>
                  <a:cubicBezTo>
                    <a:pt x="7978" y="42661"/>
                    <a:pt x="8016" y="42618"/>
                    <a:pt x="8016" y="42569"/>
                  </a:cubicBezTo>
                  <a:cubicBezTo>
                    <a:pt x="8016" y="42538"/>
                    <a:pt x="8169" y="42477"/>
                    <a:pt x="8215" y="42446"/>
                  </a:cubicBezTo>
                  <a:lnTo>
                    <a:pt x="8215" y="42446"/>
                  </a:lnTo>
                  <a:cubicBezTo>
                    <a:pt x="8215" y="42569"/>
                    <a:pt x="8199" y="42645"/>
                    <a:pt x="8260" y="42737"/>
                  </a:cubicBezTo>
                  <a:cubicBezTo>
                    <a:pt x="8291" y="42783"/>
                    <a:pt x="8367" y="42752"/>
                    <a:pt x="8413" y="42844"/>
                  </a:cubicBezTo>
                  <a:cubicBezTo>
                    <a:pt x="8245" y="42997"/>
                    <a:pt x="8520" y="42997"/>
                    <a:pt x="8612" y="43104"/>
                  </a:cubicBezTo>
                  <a:cubicBezTo>
                    <a:pt x="8704" y="43196"/>
                    <a:pt x="8765" y="43318"/>
                    <a:pt x="8872" y="43349"/>
                  </a:cubicBezTo>
                  <a:cubicBezTo>
                    <a:pt x="8918" y="43318"/>
                    <a:pt x="8918" y="43303"/>
                    <a:pt x="8995" y="43257"/>
                  </a:cubicBezTo>
                  <a:cubicBezTo>
                    <a:pt x="9117" y="43196"/>
                    <a:pt x="8918" y="43104"/>
                    <a:pt x="9132" y="43104"/>
                  </a:cubicBezTo>
                  <a:cubicBezTo>
                    <a:pt x="9263" y="43104"/>
                    <a:pt x="9293" y="43037"/>
                    <a:pt x="9415" y="43037"/>
                  </a:cubicBezTo>
                  <a:cubicBezTo>
                    <a:pt x="9435" y="43037"/>
                    <a:pt x="9458" y="43038"/>
                    <a:pt x="9484" y="43043"/>
                  </a:cubicBezTo>
                  <a:cubicBezTo>
                    <a:pt x="9484" y="42966"/>
                    <a:pt x="9499" y="42920"/>
                    <a:pt x="9576" y="42875"/>
                  </a:cubicBezTo>
                  <a:cubicBezTo>
                    <a:pt x="9590" y="42950"/>
                    <a:pt x="9611" y="42978"/>
                    <a:pt x="9636" y="42978"/>
                  </a:cubicBezTo>
                  <a:cubicBezTo>
                    <a:pt x="9691" y="42978"/>
                    <a:pt x="9763" y="42840"/>
                    <a:pt x="9805" y="42798"/>
                  </a:cubicBezTo>
                  <a:cubicBezTo>
                    <a:pt x="9826" y="42783"/>
                    <a:pt x="9843" y="42778"/>
                    <a:pt x="9858" y="42778"/>
                  </a:cubicBezTo>
                  <a:cubicBezTo>
                    <a:pt x="9889" y="42778"/>
                    <a:pt x="9912" y="42798"/>
                    <a:pt x="9943" y="42798"/>
                  </a:cubicBezTo>
                  <a:cubicBezTo>
                    <a:pt x="10019" y="42798"/>
                    <a:pt x="9943" y="42660"/>
                    <a:pt x="10004" y="42630"/>
                  </a:cubicBezTo>
                  <a:cubicBezTo>
                    <a:pt x="10111" y="42569"/>
                    <a:pt x="10203" y="42599"/>
                    <a:pt x="10234" y="42492"/>
                  </a:cubicBezTo>
                  <a:cubicBezTo>
                    <a:pt x="10259" y="42502"/>
                    <a:pt x="10281" y="42506"/>
                    <a:pt x="10300" y="42506"/>
                  </a:cubicBezTo>
                  <a:cubicBezTo>
                    <a:pt x="10397" y="42506"/>
                    <a:pt x="10427" y="42398"/>
                    <a:pt x="10478" y="42385"/>
                  </a:cubicBezTo>
                  <a:cubicBezTo>
                    <a:pt x="10485" y="42384"/>
                    <a:pt x="10492" y="42384"/>
                    <a:pt x="10498" y="42384"/>
                  </a:cubicBezTo>
                  <a:cubicBezTo>
                    <a:pt x="10567" y="42384"/>
                    <a:pt x="10622" y="42421"/>
                    <a:pt x="10664" y="42421"/>
                  </a:cubicBezTo>
                  <a:cubicBezTo>
                    <a:pt x="10700" y="42421"/>
                    <a:pt x="10725" y="42394"/>
                    <a:pt x="10738" y="42293"/>
                  </a:cubicBezTo>
                  <a:cubicBezTo>
                    <a:pt x="10754" y="42309"/>
                    <a:pt x="10799" y="42324"/>
                    <a:pt x="10830" y="42339"/>
                  </a:cubicBezTo>
                  <a:cubicBezTo>
                    <a:pt x="10861" y="42309"/>
                    <a:pt x="10922" y="42247"/>
                    <a:pt x="10983" y="42247"/>
                  </a:cubicBezTo>
                  <a:cubicBezTo>
                    <a:pt x="11051" y="42247"/>
                    <a:pt x="11035" y="42138"/>
                    <a:pt x="11091" y="42138"/>
                  </a:cubicBezTo>
                  <a:cubicBezTo>
                    <a:pt x="11111" y="42138"/>
                    <a:pt x="11139" y="42151"/>
                    <a:pt x="11182" y="42186"/>
                  </a:cubicBezTo>
                  <a:cubicBezTo>
                    <a:pt x="11199" y="42169"/>
                    <a:pt x="11216" y="42163"/>
                    <a:pt x="11234" y="42163"/>
                  </a:cubicBezTo>
                  <a:cubicBezTo>
                    <a:pt x="11282" y="42163"/>
                    <a:pt x="11338" y="42206"/>
                    <a:pt x="11427" y="42217"/>
                  </a:cubicBezTo>
                  <a:cubicBezTo>
                    <a:pt x="11478" y="42220"/>
                    <a:pt x="11524" y="42222"/>
                    <a:pt x="11566" y="42222"/>
                  </a:cubicBezTo>
                  <a:cubicBezTo>
                    <a:pt x="11710" y="42222"/>
                    <a:pt x="11815" y="42200"/>
                    <a:pt x="11993" y="42140"/>
                  </a:cubicBezTo>
                  <a:cubicBezTo>
                    <a:pt x="12059" y="42074"/>
                    <a:pt x="12205" y="42062"/>
                    <a:pt x="12352" y="42062"/>
                  </a:cubicBezTo>
                  <a:cubicBezTo>
                    <a:pt x="12442" y="42062"/>
                    <a:pt x="12533" y="42066"/>
                    <a:pt x="12606" y="42066"/>
                  </a:cubicBezTo>
                  <a:cubicBezTo>
                    <a:pt x="12634" y="42066"/>
                    <a:pt x="12659" y="42066"/>
                    <a:pt x="12681" y="42064"/>
                  </a:cubicBezTo>
                  <a:cubicBezTo>
                    <a:pt x="12821" y="42064"/>
                    <a:pt x="13010" y="42084"/>
                    <a:pt x="13190" y="42084"/>
                  </a:cubicBezTo>
                  <a:cubicBezTo>
                    <a:pt x="13325" y="42084"/>
                    <a:pt x="13454" y="42073"/>
                    <a:pt x="13553" y="42033"/>
                  </a:cubicBezTo>
                  <a:cubicBezTo>
                    <a:pt x="13797" y="41941"/>
                    <a:pt x="13614" y="41727"/>
                    <a:pt x="13782" y="41559"/>
                  </a:cubicBezTo>
                  <a:cubicBezTo>
                    <a:pt x="13843" y="41498"/>
                    <a:pt x="14440" y="41421"/>
                    <a:pt x="14256" y="41238"/>
                  </a:cubicBezTo>
                  <a:cubicBezTo>
                    <a:pt x="14425" y="41207"/>
                    <a:pt x="14394" y="41070"/>
                    <a:pt x="14455" y="40978"/>
                  </a:cubicBezTo>
                  <a:cubicBezTo>
                    <a:pt x="14501" y="40932"/>
                    <a:pt x="14593" y="40840"/>
                    <a:pt x="14639" y="40810"/>
                  </a:cubicBezTo>
                  <a:cubicBezTo>
                    <a:pt x="14761" y="40672"/>
                    <a:pt x="14776" y="40504"/>
                    <a:pt x="14883" y="40397"/>
                  </a:cubicBezTo>
                  <a:cubicBezTo>
                    <a:pt x="15036" y="40259"/>
                    <a:pt x="14792" y="40167"/>
                    <a:pt x="14608" y="40075"/>
                  </a:cubicBezTo>
                  <a:cubicBezTo>
                    <a:pt x="14562" y="40045"/>
                    <a:pt x="14486" y="40045"/>
                    <a:pt x="14440" y="39999"/>
                  </a:cubicBezTo>
                  <a:cubicBezTo>
                    <a:pt x="14394" y="39953"/>
                    <a:pt x="14379" y="39953"/>
                    <a:pt x="14363" y="39922"/>
                  </a:cubicBezTo>
                  <a:cubicBezTo>
                    <a:pt x="14230" y="39802"/>
                    <a:pt x="14632" y="39438"/>
                    <a:pt x="14909" y="39438"/>
                  </a:cubicBezTo>
                  <a:cubicBezTo>
                    <a:pt x="14950" y="39438"/>
                    <a:pt x="14988" y="39446"/>
                    <a:pt x="15021" y="39464"/>
                  </a:cubicBezTo>
                  <a:lnTo>
                    <a:pt x="15098" y="39402"/>
                  </a:lnTo>
                  <a:cubicBezTo>
                    <a:pt x="15118" y="39431"/>
                    <a:pt x="15178" y="39440"/>
                    <a:pt x="15257" y="39440"/>
                  </a:cubicBezTo>
                  <a:cubicBezTo>
                    <a:pt x="15384" y="39440"/>
                    <a:pt x="15559" y="39417"/>
                    <a:pt x="15689" y="39417"/>
                  </a:cubicBezTo>
                  <a:cubicBezTo>
                    <a:pt x="15777" y="39417"/>
                    <a:pt x="15844" y="39427"/>
                    <a:pt x="15862" y="39464"/>
                  </a:cubicBezTo>
                  <a:cubicBezTo>
                    <a:pt x="15877" y="39485"/>
                    <a:pt x="15898" y="39504"/>
                    <a:pt x="15935" y="39504"/>
                  </a:cubicBezTo>
                  <a:cubicBezTo>
                    <a:pt x="15976" y="39504"/>
                    <a:pt x="16034" y="39482"/>
                    <a:pt x="16122" y="39418"/>
                  </a:cubicBezTo>
                  <a:cubicBezTo>
                    <a:pt x="16158" y="39391"/>
                    <a:pt x="16168" y="39375"/>
                    <a:pt x="16194" y="39375"/>
                  </a:cubicBezTo>
                  <a:cubicBezTo>
                    <a:pt x="16212" y="39375"/>
                    <a:pt x="16239" y="39383"/>
                    <a:pt x="16291" y="39402"/>
                  </a:cubicBezTo>
                  <a:cubicBezTo>
                    <a:pt x="16321" y="39418"/>
                    <a:pt x="16356" y="39422"/>
                    <a:pt x="16390" y="39422"/>
                  </a:cubicBezTo>
                  <a:cubicBezTo>
                    <a:pt x="16424" y="39422"/>
                    <a:pt x="16459" y="39418"/>
                    <a:pt x="16489" y="39418"/>
                  </a:cubicBezTo>
                  <a:cubicBezTo>
                    <a:pt x="16581" y="39418"/>
                    <a:pt x="16673" y="39311"/>
                    <a:pt x="16765" y="39311"/>
                  </a:cubicBezTo>
                  <a:lnTo>
                    <a:pt x="16902" y="39311"/>
                  </a:lnTo>
                  <a:cubicBezTo>
                    <a:pt x="16918" y="39336"/>
                    <a:pt x="16940" y="39346"/>
                    <a:pt x="16964" y="39346"/>
                  </a:cubicBezTo>
                  <a:cubicBezTo>
                    <a:pt x="17011" y="39346"/>
                    <a:pt x="17066" y="39306"/>
                    <a:pt x="17086" y="39265"/>
                  </a:cubicBezTo>
                  <a:cubicBezTo>
                    <a:pt x="17114" y="39293"/>
                    <a:pt x="17141" y="39304"/>
                    <a:pt x="17166" y="39304"/>
                  </a:cubicBezTo>
                  <a:cubicBezTo>
                    <a:pt x="17221" y="39304"/>
                    <a:pt x="17264" y="39251"/>
                    <a:pt x="17285" y="39219"/>
                  </a:cubicBezTo>
                  <a:cubicBezTo>
                    <a:pt x="17285" y="39173"/>
                    <a:pt x="17499" y="39188"/>
                    <a:pt x="17591" y="39066"/>
                  </a:cubicBezTo>
                  <a:cubicBezTo>
                    <a:pt x="17610" y="39131"/>
                    <a:pt x="17649" y="39154"/>
                    <a:pt x="17690" y="39154"/>
                  </a:cubicBezTo>
                  <a:cubicBezTo>
                    <a:pt x="17747" y="39154"/>
                    <a:pt x="17809" y="39110"/>
                    <a:pt x="17835" y="39066"/>
                  </a:cubicBezTo>
                  <a:cubicBezTo>
                    <a:pt x="17903" y="39142"/>
                    <a:pt x="18032" y="39186"/>
                    <a:pt x="18155" y="39186"/>
                  </a:cubicBezTo>
                  <a:cubicBezTo>
                    <a:pt x="18253" y="39186"/>
                    <a:pt x="18347" y="39158"/>
                    <a:pt x="18401" y="39096"/>
                  </a:cubicBezTo>
                  <a:cubicBezTo>
                    <a:pt x="18600" y="38898"/>
                    <a:pt x="18661" y="38913"/>
                    <a:pt x="18600" y="38714"/>
                  </a:cubicBezTo>
                  <a:cubicBezTo>
                    <a:pt x="18738" y="38714"/>
                    <a:pt x="18661" y="38607"/>
                    <a:pt x="18723" y="38607"/>
                  </a:cubicBezTo>
                  <a:cubicBezTo>
                    <a:pt x="18753" y="38607"/>
                    <a:pt x="18784" y="38668"/>
                    <a:pt x="18799" y="38668"/>
                  </a:cubicBezTo>
                  <a:cubicBezTo>
                    <a:pt x="18814" y="38638"/>
                    <a:pt x="18830" y="38622"/>
                    <a:pt x="18845" y="38607"/>
                  </a:cubicBezTo>
                  <a:cubicBezTo>
                    <a:pt x="18873" y="38636"/>
                    <a:pt x="18943" y="38670"/>
                    <a:pt x="18992" y="38670"/>
                  </a:cubicBezTo>
                  <a:cubicBezTo>
                    <a:pt x="19022" y="38670"/>
                    <a:pt x="19044" y="38657"/>
                    <a:pt x="19044" y="38622"/>
                  </a:cubicBezTo>
                  <a:cubicBezTo>
                    <a:pt x="19044" y="38531"/>
                    <a:pt x="19055" y="38519"/>
                    <a:pt x="19078" y="38519"/>
                  </a:cubicBezTo>
                  <a:cubicBezTo>
                    <a:pt x="19086" y="38519"/>
                    <a:pt x="19095" y="38520"/>
                    <a:pt x="19105" y="38520"/>
                  </a:cubicBezTo>
                  <a:cubicBezTo>
                    <a:pt x="19125" y="38520"/>
                    <a:pt x="19151" y="38515"/>
                    <a:pt x="19181" y="38485"/>
                  </a:cubicBezTo>
                  <a:cubicBezTo>
                    <a:pt x="19201" y="38466"/>
                    <a:pt x="19224" y="38461"/>
                    <a:pt x="19247" y="38461"/>
                  </a:cubicBezTo>
                  <a:cubicBezTo>
                    <a:pt x="19266" y="38461"/>
                    <a:pt x="19284" y="38464"/>
                    <a:pt x="19300" y="38464"/>
                  </a:cubicBezTo>
                  <a:cubicBezTo>
                    <a:pt x="19329" y="38464"/>
                    <a:pt x="19350" y="38456"/>
                    <a:pt x="19350" y="38408"/>
                  </a:cubicBezTo>
                  <a:cubicBezTo>
                    <a:pt x="19350" y="38332"/>
                    <a:pt x="19442" y="38378"/>
                    <a:pt x="19503" y="38301"/>
                  </a:cubicBezTo>
                  <a:cubicBezTo>
                    <a:pt x="19533" y="38271"/>
                    <a:pt x="19487" y="38225"/>
                    <a:pt x="19518" y="38194"/>
                  </a:cubicBezTo>
                  <a:cubicBezTo>
                    <a:pt x="19564" y="38148"/>
                    <a:pt x="19610" y="38102"/>
                    <a:pt x="19656" y="38056"/>
                  </a:cubicBezTo>
                  <a:cubicBezTo>
                    <a:pt x="19702" y="38011"/>
                    <a:pt x="19732" y="37934"/>
                    <a:pt x="19747" y="37903"/>
                  </a:cubicBezTo>
                  <a:cubicBezTo>
                    <a:pt x="19824" y="37827"/>
                    <a:pt x="19916" y="37858"/>
                    <a:pt x="19962" y="37750"/>
                  </a:cubicBezTo>
                  <a:cubicBezTo>
                    <a:pt x="19962" y="37720"/>
                    <a:pt x="19916" y="37674"/>
                    <a:pt x="19900" y="37659"/>
                  </a:cubicBezTo>
                  <a:cubicBezTo>
                    <a:pt x="19992" y="37582"/>
                    <a:pt x="20023" y="37490"/>
                    <a:pt x="20053" y="37399"/>
                  </a:cubicBezTo>
                  <a:cubicBezTo>
                    <a:pt x="20069" y="37414"/>
                    <a:pt x="20084" y="37429"/>
                    <a:pt x="20099" y="37445"/>
                  </a:cubicBezTo>
                  <a:cubicBezTo>
                    <a:pt x="20252" y="37322"/>
                    <a:pt x="20375" y="37169"/>
                    <a:pt x="20512" y="37001"/>
                  </a:cubicBezTo>
                  <a:cubicBezTo>
                    <a:pt x="20573" y="36925"/>
                    <a:pt x="20604" y="36848"/>
                    <a:pt x="20726" y="36848"/>
                  </a:cubicBezTo>
                  <a:cubicBezTo>
                    <a:pt x="20803" y="36848"/>
                    <a:pt x="20833" y="36860"/>
                    <a:pt x="20866" y="36860"/>
                  </a:cubicBezTo>
                  <a:cubicBezTo>
                    <a:pt x="20898" y="36860"/>
                    <a:pt x="20933" y="36848"/>
                    <a:pt x="21017" y="36802"/>
                  </a:cubicBezTo>
                  <a:cubicBezTo>
                    <a:pt x="21048" y="36741"/>
                    <a:pt x="21109" y="36695"/>
                    <a:pt x="21109" y="36649"/>
                  </a:cubicBezTo>
                  <a:cubicBezTo>
                    <a:pt x="21109" y="36603"/>
                    <a:pt x="21170" y="36450"/>
                    <a:pt x="21185" y="36420"/>
                  </a:cubicBezTo>
                  <a:cubicBezTo>
                    <a:pt x="21262" y="36359"/>
                    <a:pt x="21399" y="36252"/>
                    <a:pt x="21415" y="36190"/>
                  </a:cubicBezTo>
                  <a:cubicBezTo>
                    <a:pt x="21455" y="36203"/>
                    <a:pt x="21489" y="36209"/>
                    <a:pt x="21519" y="36209"/>
                  </a:cubicBezTo>
                  <a:cubicBezTo>
                    <a:pt x="21669" y="36209"/>
                    <a:pt x="21708" y="36068"/>
                    <a:pt x="21874" y="35991"/>
                  </a:cubicBezTo>
                  <a:cubicBezTo>
                    <a:pt x="21797" y="35884"/>
                    <a:pt x="21935" y="35747"/>
                    <a:pt x="21919" y="35594"/>
                  </a:cubicBezTo>
                  <a:cubicBezTo>
                    <a:pt x="21919" y="35533"/>
                    <a:pt x="21812" y="35609"/>
                    <a:pt x="21828" y="35426"/>
                  </a:cubicBezTo>
                  <a:cubicBezTo>
                    <a:pt x="21828" y="35318"/>
                    <a:pt x="21828" y="35211"/>
                    <a:pt x="21828" y="35104"/>
                  </a:cubicBezTo>
                  <a:cubicBezTo>
                    <a:pt x="21828" y="35043"/>
                    <a:pt x="22134" y="34982"/>
                    <a:pt x="22179" y="34982"/>
                  </a:cubicBezTo>
                  <a:cubicBezTo>
                    <a:pt x="22326" y="34982"/>
                    <a:pt x="22374" y="34828"/>
                    <a:pt x="22552" y="34828"/>
                  </a:cubicBezTo>
                  <a:cubicBezTo>
                    <a:pt x="22560" y="34828"/>
                    <a:pt x="22568" y="34828"/>
                    <a:pt x="22577" y="34829"/>
                  </a:cubicBezTo>
                  <a:cubicBezTo>
                    <a:pt x="22699" y="34814"/>
                    <a:pt x="22577" y="34661"/>
                    <a:pt x="22684" y="34584"/>
                  </a:cubicBezTo>
                  <a:cubicBezTo>
                    <a:pt x="22701" y="34567"/>
                    <a:pt x="22725" y="34561"/>
                    <a:pt x="22753" y="34561"/>
                  </a:cubicBezTo>
                  <a:cubicBezTo>
                    <a:pt x="22846" y="34561"/>
                    <a:pt x="22980" y="34631"/>
                    <a:pt x="23027" y="34631"/>
                  </a:cubicBezTo>
                  <a:cubicBezTo>
                    <a:pt x="23031" y="34631"/>
                    <a:pt x="23034" y="34631"/>
                    <a:pt x="23036" y="34630"/>
                  </a:cubicBezTo>
                  <a:cubicBezTo>
                    <a:pt x="23125" y="34592"/>
                    <a:pt x="23182" y="34333"/>
                    <a:pt x="23269" y="34333"/>
                  </a:cubicBezTo>
                  <a:cubicBezTo>
                    <a:pt x="23287" y="34333"/>
                    <a:pt x="23306" y="34344"/>
                    <a:pt x="23327" y="34370"/>
                  </a:cubicBezTo>
                  <a:cubicBezTo>
                    <a:pt x="23403" y="34340"/>
                    <a:pt x="23556" y="34324"/>
                    <a:pt x="23556" y="34294"/>
                  </a:cubicBezTo>
                  <a:cubicBezTo>
                    <a:pt x="23556" y="34294"/>
                    <a:pt x="23770" y="34125"/>
                    <a:pt x="23755" y="34125"/>
                  </a:cubicBezTo>
                  <a:cubicBezTo>
                    <a:pt x="23868" y="34125"/>
                    <a:pt x="24107" y="34209"/>
                    <a:pt x="24267" y="34209"/>
                  </a:cubicBezTo>
                  <a:cubicBezTo>
                    <a:pt x="24323" y="34209"/>
                    <a:pt x="24370" y="34199"/>
                    <a:pt x="24397" y="34171"/>
                  </a:cubicBezTo>
                  <a:cubicBezTo>
                    <a:pt x="24504" y="34294"/>
                    <a:pt x="24734" y="34248"/>
                    <a:pt x="24902" y="34324"/>
                  </a:cubicBezTo>
                  <a:lnTo>
                    <a:pt x="24948" y="34309"/>
                  </a:lnTo>
                  <a:cubicBezTo>
                    <a:pt x="25009" y="34248"/>
                    <a:pt x="25040" y="34018"/>
                    <a:pt x="25040" y="33942"/>
                  </a:cubicBezTo>
                  <a:cubicBezTo>
                    <a:pt x="25040" y="33789"/>
                    <a:pt x="25208" y="33621"/>
                    <a:pt x="25177" y="33468"/>
                  </a:cubicBezTo>
                  <a:cubicBezTo>
                    <a:pt x="25147" y="33361"/>
                    <a:pt x="25131" y="33070"/>
                    <a:pt x="25040" y="33009"/>
                  </a:cubicBezTo>
                  <a:cubicBezTo>
                    <a:pt x="25025" y="33000"/>
                    <a:pt x="25007" y="32997"/>
                    <a:pt x="24987" y="32997"/>
                  </a:cubicBezTo>
                  <a:cubicBezTo>
                    <a:pt x="24924" y="32997"/>
                    <a:pt x="24837" y="33028"/>
                    <a:pt x="24765" y="33028"/>
                  </a:cubicBezTo>
                  <a:cubicBezTo>
                    <a:pt x="24736" y="33028"/>
                    <a:pt x="24709" y="33023"/>
                    <a:pt x="24688" y="33009"/>
                  </a:cubicBezTo>
                  <a:cubicBezTo>
                    <a:pt x="24627" y="32978"/>
                    <a:pt x="24703" y="32871"/>
                    <a:pt x="24535" y="32841"/>
                  </a:cubicBezTo>
                  <a:cubicBezTo>
                    <a:pt x="24336" y="32779"/>
                    <a:pt x="24229" y="32642"/>
                    <a:pt x="24107" y="32489"/>
                  </a:cubicBezTo>
                  <a:cubicBezTo>
                    <a:pt x="24000" y="32336"/>
                    <a:pt x="24091" y="31479"/>
                    <a:pt x="24244" y="31449"/>
                  </a:cubicBezTo>
                  <a:cubicBezTo>
                    <a:pt x="24260" y="31357"/>
                    <a:pt x="24321" y="31280"/>
                    <a:pt x="24244" y="31204"/>
                  </a:cubicBezTo>
                  <a:lnTo>
                    <a:pt x="24244" y="31250"/>
                  </a:lnTo>
                  <a:cubicBezTo>
                    <a:pt x="24214" y="31228"/>
                    <a:pt x="24177" y="31219"/>
                    <a:pt x="24136" y="31219"/>
                  </a:cubicBezTo>
                  <a:cubicBezTo>
                    <a:pt x="24033" y="31219"/>
                    <a:pt x="23908" y="31280"/>
                    <a:pt x="23831" y="31357"/>
                  </a:cubicBezTo>
                  <a:cubicBezTo>
                    <a:pt x="23908" y="31097"/>
                    <a:pt x="23969" y="31020"/>
                    <a:pt x="23847" y="30760"/>
                  </a:cubicBezTo>
                  <a:cubicBezTo>
                    <a:pt x="23785" y="30607"/>
                    <a:pt x="23770" y="30271"/>
                    <a:pt x="23633" y="30194"/>
                  </a:cubicBezTo>
                  <a:cubicBezTo>
                    <a:pt x="23755" y="30087"/>
                    <a:pt x="23785" y="29889"/>
                    <a:pt x="23831" y="29736"/>
                  </a:cubicBezTo>
                  <a:cubicBezTo>
                    <a:pt x="23770" y="29720"/>
                    <a:pt x="23143" y="29491"/>
                    <a:pt x="23158" y="29460"/>
                  </a:cubicBezTo>
                  <a:lnTo>
                    <a:pt x="23158" y="29460"/>
                  </a:lnTo>
                  <a:cubicBezTo>
                    <a:pt x="23023" y="29637"/>
                    <a:pt x="22887" y="29741"/>
                    <a:pt x="22666" y="29741"/>
                  </a:cubicBezTo>
                  <a:cubicBezTo>
                    <a:pt x="22638" y="29741"/>
                    <a:pt x="22608" y="29739"/>
                    <a:pt x="22577" y="29736"/>
                  </a:cubicBezTo>
                  <a:cubicBezTo>
                    <a:pt x="22455" y="29705"/>
                    <a:pt x="22378" y="29644"/>
                    <a:pt x="22317" y="29583"/>
                  </a:cubicBezTo>
                  <a:cubicBezTo>
                    <a:pt x="22256" y="29506"/>
                    <a:pt x="22241" y="29307"/>
                    <a:pt x="22118" y="29292"/>
                  </a:cubicBezTo>
                  <a:cubicBezTo>
                    <a:pt x="22241" y="29170"/>
                    <a:pt x="22317" y="28925"/>
                    <a:pt x="22378" y="28787"/>
                  </a:cubicBezTo>
                  <a:cubicBezTo>
                    <a:pt x="22394" y="28726"/>
                    <a:pt x="22409" y="28588"/>
                    <a:pt x="22455" y="28558"/>
                  </a:cubicBezTo>
                  <a:cubicBezTo>
                    <a:pt x="22501" y="28497"/>
                    <a:pt x="22531" y="28527"/>
                    <a:pt x="22577" y="28435"/>
                  </a:cubicBezTo>
                  <a:cubicBezTo>
                    <a:pt x="22654" y="28374"/>
                    <a:pt x="22761" y="28344"/>
                    <a:pt x="22852" y="28282"/>
                  </a:cubicBezTo>
                  <a:cubicBezTo>
                    <a:pt x="22975" y="28237"/>
                    <a:pt x="22960" y="28237"/>
                    <a:pt x="23036" y="28160"/>
                  </a:cubicBezTo>
                  <a:cubicBezTo>
                    <a:pt x="23250" y="27961"/>
                    <a:pt x="23495" y="27824"/>
                    <a:pt x="23250" y="27594"/>
                  </a:cubicBezTo>
                  <a:cubicBezTo>
                    <a:pt x="23189" y="27533"/>
                    <a:pt x="23174" y="27411"/>
                    <a:pt x="23174" y="27319"/>
                  </a:cubicBezTo>
                  <a:cubicBezTo>
                    <a:pt x="23174" y="27135"/>
                    <a:pt x="23128" y="27166"/>
                    <a:pt x="23005" y="27044"/>
                  </a:cubicBezTo>
                  <a:cubicBezTo>
                    <a:pt x="22868" y="26906"/>
                    <a:pt x="23082" y="26738"/>
                    <a:pt x="22822" y="26661"/>
                  </a:cubicBezTo>
                  <a:cubicBezTo>
                    <a:pt x="22944" y="26523"/>
                    <a:pt x="23189" y="26080"/>
                    <a:pt x="23388" y="26065"/>
                  </a:cubicBezTo>
                  <a:cubicBezTo>
                    <a:pt x="23510" y="25958"/>
                    <a:pt x="23694" y="25958"/>
                    <a:pt x="23816" y="25835"/>
                  </a:cubicBezTo>
                  <a:cubicBezTo>
                    <a:pt x="23847" y="25789"/>
                    <a:pt x="24091" y="25698"/>
                    <a:pt x="24091" y="25682"/>
                  </a:cubicBezTo>
                  <a:cubicBezTo>
                    <a:pt x="24091" y="25438"/>
                    <a:pt x="24107" y="25361"/>
                    <a:pt x="23816" y="25361"/>
                  </a:cubicBezTo>
                  <a:cubicBezTo>
                    <a:pt x="23770" y="25361"/>
                    <a:pt x="23694" y="25162"/>
                    <a:pt x="23831" y="25147"/>
                  </a:cubicBezTo>
                  <a:cubicBezTo>
                    <a:pt x="23785" y="25055"/>
                    <a:pt x="23785" y="24963"/>
                    <a:pt x="23785" y="24841"/>
                  </a:cubicBezTo>
                  <a:cubicBezTo>
                    <a:pt x="23785" y="24642"/>
                    <a:pt x="23755" y="24734"/>
                    <a:pt x="23587" y="24642"/>
                  </a:cubicBezTo>
                  <a:cubicBezTo>
                    <a:pt x="23694" y="24336"/>
                    <a:pt x="23984" y="24306"/>
                    <a:pt x="24290" y="24229"/>
                  </a:cubicBezTo>
                  <a:cubicBezTo>
                    <a:pt x="24504" y="24183"/>
                    <a:pt x="24443" y="24137"/>
                    <a:pt x="24367" y="23923"/>
                  </a:cubicBezTo>
                  <a:cubicBezTo>
                    <a:pt x="24336" y="23816"/>
                    <a:pt x="24336" y="23709"/>
                    <a:pt x="24428" y="23679"/>
                  </a:cubicBezTo>
                  <a:cubicBezTo>
                    <a:pt x="24596" y="23617"/>
                    <a:pt x="24535" y="23449"/>
                    <a:pt x="24657" y="23311"/>
                  </a:cubicBezTo>
                  <a:cubicBezTo>
                    <a:pt x="24795" y="23189"/>
                    <a:pt x="24871" y="23036"/>
                    <a:pt x="25055" y="23036"/>
                  </a:cubicBezTo>
                  <a:cubicBezTo>
                    <a:pt x="25101" y="23036"/>
                    <a:pt x="25208" y="22700"/>
                    <a:pt x="25223" y="22623"/>
                  </a:cubicBezTo>
                  <a:cubicBezTo>
                    <a:pt x="25254" y="22470"/>
                    <a:pt x="25284" y="22317"/>
                    <a:pt x="25177" y="22210"/>
                  </a:cubicBezTo>
                  <a:cubicBezTo>
                    <a:pt x="25101" y="22134"/>
                    <a:pt x="24979" y="21935"/>
                    <a:pt x="25040" y="21828"/>
                  </a:cubicBezTo>
                  <a:cubicBezTo>
                    <a:pt x="25086" y="21751"/>
                    <a:pt x="25193" y="21751"/>
                    <a:pt x="25269" y="21736"/>
                  </a:cubicBezTo>
                  <a:cubicBezTo>
                    <a:pt x="25330" y="21721"/>
                    <a:pt x="25315" y="21659"/>
                    <a:pt x="25346" y="21629"/>
                  </a:cubicBezTo>
                  <a:cubicBezTo>
                    <a:pt x="25483" y="21476"/>
                    <a:pt x="25468" y="21415"/>
                    <a:pt x="25697" y="21415"/>
                  </a:cubicBezTo>
                  <a:cubicBezTo>
                    <a:pt x="25850" y="21415"/>
                    <a:pt x="25988" y="21476"/>
                    <a:pt x="26126" y="21476"/>
                  </a:cubicBezTo>
                  <a:cubicBezTo>
                    <a:pt x="26412" y="21476"/>
                    <a:pt x="26646" y="21274"/>
                    <a:pt x="26926" y="21274"/>
                  </a:cubicBezTo>
                  <a:cubicBezTo>
                    <a:pt x="26944" y="21274"/>
                    <a:pt x="26963" y="21275"/>
                    <a:pt x="26982" y="21277"/>
                  </a:cubicBezTo>
                  <a:cubicBezTo>
                    <a:pt x="27227" y="21308"/>
                    <a:pt x="27671" y="21323"/>
                    <a:pt x="27869" y="21476"/>
                  </a:cubicBezTo>
                  <a:lnTo>
                    <a:pt x="27869" y="20619"/>
                  </a:lnTo>
                  <a:lnTo>
                    <a:pt x="27869" y="11090"/>
                  </a:lnTo>
                  <a:lnTo>
                    <a:pt x="6700"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2"/>
            <p:cNvSpPr/>
            <p:nvPr/>
          </p:nvSpPr>
          <p:spPr>
            <a:xfrm>
              <a:off x="2054289" y="2187436"/>
              <a:ext cx="732431" cy="494876"/>
            </a:xfrm>
            <a:custGeom>
              <a:rect b="b" l="l" r="r" t="t"/>
              <a:pathLst>
                <a:path extrusionOk="0" h="23357" w="34569">
                  <a:moveTo>
                    <a:pt x="29720" y="15173"/>
                  </a:moveTo>
                  <a:cubicBezTo>
                    <a:pt x="29719" y="15173"/>
                    <a:pt x="29718" y="15174"/>
                    <a:pt x="29720" y="15174"/>
                  </a:cubicBezTo>
                  <a:cubicBezTo>
                    <a:pt x="29720" y="15173"/>
                    <a:pt x="29720" y="15173"/>
                    <a:pt x="29720" y="15173"/>
                  </a:cubicBezTo>
                  <a:close/>
                  <a:moveTo>
                    <a:pt x="21277" y="0"/>
                  </a:moveTo>
                  <a:cubicBezTo>
                    <a:pt x="21292" y="0"/>
                    <a:pt x="21078" y="169"/>
                    <a:pt x="21078" y="169"/>
                  </a:cubicBezTo>
                  <a:cubicBezTo>
                    <a:pt x="21078" y="199"/>
                    <a:pt x="20925" y="215"/>
                    <a:pt x="20849" y="245"/>
                  </a:cubicBezTo>
                  <a:cubicBezTo>
                    <a:pt x="20828" y="219"/>
                    <a:pt x="20809" y="208"/>
                    <a:pt x="20791" y="208"/>
                  </a:cubicBezTo>
                  <a:cubicBezTo>
                    <a:pt x="20704" y="208"/>
                    <a:pt x="20647" y="467"/>
                    <a:pt x="20558" y="505"/>
                  </a:cubicBezTo>
                  <a:cubicBezTo>
                    <a:pt x="20556" y="506"/>
                    <a:pt x="20553" y="506"/>
                    <a:pt x="20549" y="506"/>
                  </a:cubicBezTo>
                  <a:cubicBezTo>
                    <a:pt x="20502" y="506"/>
                    <a:pt x="20368" y="436"/>
                    <a:pt x="20275" y="436"/>
                  </a:cubicBezTo>
                  <a:cubicBezTo>
                    <a:pt x="20247" y="436"/>
                    <a:pt x="20223" y="442"/>
                    <a:pt x="20206" y="459"/>
                  </a:cubicBezTo>
                  <a:cubicBezTo>
                    <a:pt x="20099" y="536"/>
                    <a:pt x="20221" y="689"/>
                    <a:pt x="20099" y="704"/>
                  </a:cubicBezTo>
                  <a:cubicBezTo>
                    <a:pt x="20090" y="703"/>
                    <a:pt x="20082" y="703"/>
                    <a:pt x="20074" y="703"/>
                  </a:cubicBezTo>
                  <a:cubicBezTo>
                    <a:pt x="19896" y="703"/>
                    <a:pt x="19848" y="857"/>
                    <a:pt x="19701" y="857"/>
                  </a:cubicBezTo>
                  <a:cubicBezTo>
                    <a:pt x="19656" y="857"/>
                    <a:pt x="19350" y="918"/>
                    <a:pt x="19350" y="979"/>
                  </a:cubicBezTo>
                  <a:cubicBezTo>
                    <a:pt x="19350" y="1086"/>
                    <a:pt x="19350" y="1193"/>
                    <a:pt x="19350" y="1301"/>
                  </a:cubicBezTo>
                  <a:cubicBezTo>
                    <a:pt x="19334" y="1484"/>
                    <a:pt x="19441" y="1408"/>
                    <a:pt x="19441" y="1469"/>
                  </a:cubicBezTo>
                  <a:cubicBezTo>
                    <a:pt x="19457" y="1622"/>
                    <a:pt x="19319" y="1759"/>
                    <a:pt x="19396" y="1866"/>
                  </a:cubicBezTo>
                  <a:cubicBezTo>
                    <a:pt x="19230" y="1943"/>
                    <a:pt x="19191" y="2084"/>
                    <a:pt x="19041" y="2084"/>
                  </a:cubicBezTo>
                  <a:cubicBezTo>
                    <a:pt x="19011" y="2084"/>
                    <a:pt x="18977" y="2078"/>
                    <a:pt x="18937" y="2065"/>
                  </a:cubicBezTo>
                  <a:cubicBezTo>
                    <a:pt x="18921" y="2127"/>
                    <a:pt x="18784" y="2234"/>
                    <a:pt x="18707" y="2295"/>
                  </a:cubicBezTo>
                  <a:cubicBezTo>
                    <a:pt x="18692" y="2325"/>
                    <a:pt x="18631" y="2478"/>
                    <a:pt x="18631" y="2524"/>
                  </a:cubicBezTo>
                  <a:cubicBezTo>
                    <a:pt x="18631" y="2570"/>
                    <a:pt x="18570" y="2616"/>
                    <a:pt x="18539" y="2677"/>
                  </a:cubicBezTo>
                  <a:cubicBezTo>
                    <a:pt x="18455" y="2723"/>
                    <a:pt x="18420" y="2735"/>
                    <a:pt x="18388" y="2735"/>
                  </a:cubicBezTo>
                  <a:cubicBezTo>
                    <a:pt x="18355" y="2735"/>
                    <a:pt x="18325" y="2723"/>
                    <a:pt x="18248" y="2723"/>
                  </a:cubicBezTo>
                  <a:cubicBezTo>
                    <a:pt x="18126" y="2723"/>
                    <a:pt x="18095" y="2800"/>
                    <a:pt x="18034" y="2876"/>
                  </a:cubicBezTo>
                  <a:cubicBezTo>
                    <a:pt x="17897" y="3044"/>
                    <a:pt x="17774" y="3197"/>
                    <a:pt x="17621" y="3320"/>
                  </a:cubicBezTo>
                  <a:cubicBezTo>
                    <a:pt x="17606" y="3304"/>
                    <a:pt x="17591" y="3289"/>
                    <a:pt x="17575" y="3274"/>
                  </a:cubicBezTo>
                  <a:cubicBezTo>
                    <a:pt x="17545" y="3365"/>
                    <a:pt x="17514" y="3457"/>
                    <a:pt x="17422" y="3534"/>
                  </a:cubicBezTo>
                  <a:cubicBezTo>
                    <a:pt x="17438" y="3549"/>
                    <a:pt x="17484" y="3595"/>
                    <a:pt x="17484" y="3625"/>
                  </a:cubicBezTo>
                  <a:cubicBezTo>
                    <a:pt x="17438" y="3733"/>
                    <a:pt x="17346" y="3702"/>
                    <a:pt x="17269" y="3778"/>
                  </a:cubicBezTo>
                  <a:cubicBezTo>
                    <a:pt x="17254" y="3809"/>
                    <a:pt x="17224" y="3886"/>
                    <a:pt x="17178" y="3931"/>
                  </a:cubicBezTo>
                  <a:cubicBezTo>
                    <a:pt x="17132" y="3977"/>
                    <a:pt x="17086" y="4023"/>
                    <a:pt x="17040" y="4069"/>
                  </a:cubicBezTo>
                  <a:cubicBezTo>
                    <a:pt x="17009" y="4100"/>
                    <a:pt x="17055" y="4146"/>
                    <a:pt x="17025" y="4176"/>
                  </a:cubicBezTo>
                  <a:cubicBezTo>
                    <a:pt x="16964" y="4253"/>
                    <a:pt x="16872" y="4207"/>
                    <a:pt x="16872" y="4283"/>
                  </a:cubicBezTo>
                  <a:cubicBezTo>
                    <a:pt x="16872" y="4331"/>
                    <a:pt x="16851" y="4339"/>
                    <a:pt x="16822" y="4339"/>
                  </a:cubicBezTo>
                  <a:cubicBezTo>
                    <a:pt x="16806" y="4339"/>
                    <a:pt x="16788" y="4336"/>
                    <a:pt x="16769" y="4336"/>
                  </a:cubicBezTo>
                  <a:cubicBezTo>
                    <a:pt x="16746" y="4336"/>
                    <a:pt x="16723" y="4341"/>
                    <a:pt x="16703" y="4360"/>
                  </a:cubicBezTo>
                  <a:cubicBezTo>
                    <a:pt x="16673" y="4390"/>
                    <a:pt x="16647" y="4395"/>
                    <a:pt x="16627" y="4395"/>
                  </a:cubicBezTo>
                  <a:cubicBezTo>
                    <a:pt x="16617" y="4395"/>
                    <a:pt x="16608" y="4394"/>
                    <a:pt x="16600" y="4394"/>
                  </a:cubicBezTo>
                  <a:cubicBezTo>
                    <a:pt x="16577" y="4394"/>
                    <a:pt x="16566" y="4406"/>
                    <a:pt x="16566" y="4497"/>
                  </a:cubicBezTo>
                  <a:cubicBezTo>
                    <a:pt x="16566" y="4532"/>
                    <a:pt x="16544" y="4545"/>
                    <a:pt x="16514" y="4545"/>
                  </a:cubicBezTo>
                  <a:cubicBezTo>
                    <a:pt x="16465" y="4545"/>
                    <a:pt x="16395" y="4511"/>
                    <a:pt x="16367" y="4482"/>
                  </a:cubicBezTo>
                  <a:cubicBezTo>
                    <a:pt x="16352" y="4497"/>
                    <a:pt x="16336" y="4513"/>
                    <a:pt x="16321" y="4543"/>
                  </a:cubicBezTo>
                  <a:cubicBezTo>
                    <a:pt x="16306" y="4543"/>
                    <a:pt x="16275" y="4482"/>
                    <a:pt x="16245" y="4482"/>
                  </a:cubicBezTo>
                  <a:cubicBezTo>
                    <a:pt x="16183" y="4482"/>
                    <a:pt x="16260" y="4589"/>
                    <a:pt x="16122" y="4589"/>
                  </a:cubicBezTo>
                  <a:cubicBezTo>
                    <a:pt x="16183" y="4788"/>
                    <a:pt x="16138" y="4773"/>
                    <a:pt x="15923" y="4971"/>
                  </a:cubicBezTo>
                  <a:cubicBezTo>
                    <a:pt x="15869" y="5033"/>
                    <a:pt x="15775" y="5061"/>
                    <a:pt x="15677" y="5061"/>
                  </a:cubicBezTo>
                  <a:cubicBezTo>
                    <a:pt x="15554" y="5061"/>
                    <a:pt x="15425" y="5017"/>
                    <a:pt x="15357" y="4941"/>
                  </a:cubicBezTo>
                  <a:cubicBezTo>
                    <a:pt x="15331" y="4985"/>
                    <a:pt x="15269" y="5029"/>
                    <a:pt x="15212" y="5029"/>
                  </a:cubicBezTo>
                  <a:cubicBezTo>
                    <a:pt x="15171" y="5029"/>
                    <a:pt x="15132" y="5006"/>
                    <a:pt x="15113" y="4941"/>
                  </a:cubicBezTo>
                  <a:cubicBezTo>
                    <a:pt x="15021" y="5063"/>
                    <a:pt x="14822" y="5048"/>
                    <a:pt x="14807" y="5094"/>
                  </a:cubicBezTo>
                  <a:cubicBezTo>
                    <a:pt x="14786" y="5126"/>
                    <a:pt x="14743" y="5179"/>
                    <a:pt x="14688" y="5179"/>
                  </a:cubicBezTo>
                  <a:cubicBezTo>
                    <a:pt x="14663" y="5179"/>
                    <a:pt x="14636" y="5168"/>
                    <a:pt x="14608" y="5140"/>
                  </a:cubicBezTo>
                  <a:cubicBezTo>
                    <a:pt x="14588" y="5181"/>
                    <a:pt x="14533" y="5221"/>
                    <a:pt x="14486" y="5221"/>
                  </a:cubicBezTo>
                  <a:cubicBezTo>
                    <a:pt x="14462" y="5221"/>
                    <a:pt x="14440" y="5211"/>
                    <a:pt x="14424" y="5186"/>
                  </a:cubicBezTo>
                  <a:lnTo>
                    <a:pt x="14287" y="5186"/>
                  </a:lnTo>
                  <a:cubicBezTo>
                    <a:pt x="14195" y="5186"/>
                    <a:pt x="14103" y="5293"/>
                    <a:pt x="14011" y="5293"/>
                  </a:cubicBezTo>
                  <a:cubicBezTo>
                    <a:pt x="13981" y="5293"/>
                    <a:pt x="13946" y="5297"/>
                    <a:pt x="13912" y="5297"/>
                  </a:cubicBezTo>
                  <a:cubicBezTo>
                    <a:pt x="13878" y="5297"/>
                    <a:pt x="13843" y="5293"/>
                    <a:pt x="13813" y="5277"/>
                  </a:cubicBezTo>
                  <a:cubicBezTo>
                    <a:pt x="13761" y="5258"/>
                    <a:pt x="13734" y="5250"/>
                    <a:pt x="13716" y="5250"/>
                  </a:cubicBezTo>
                  <a:cubicBezTo>
                    <a:pt x="13690" y="5250"/>
                    <a:pt x="13680" y="5266"/>
                    <a:pt x="13644" y="5293"/>
                  </a:cubicBezTo>
                  <a:cubicBezTo>
                    <a:pt x="13556" y="5357"/>
                    <a:pt x="13498" y="5379"/>
                    <a:pt x="13457" y="5379"/>
                  </a:cubicBezTo>
                  <a:cubicBezTo>
                    <a:pt x="13420" y="5379"/>
                    <a:pt x="13399" y="5360"/>
                    <a:pt x="13384" y="5339"/>
                  </a:cubicBezTo>
                  <a:cubicBezTo>
                    <a:pt x="13366" y="5302"/>
                    <a:pt x="13299" y="5292"/>
                    <a:pt x="13211" y="5292"/>
                  </a:cubicBezTo>
                  <a:cubicBezTo>
                    <a:pt x="13081" y="5292"/>
                    <a:pt x="12906" y="5315"/>
                    <a:pt x="12779" y="5315"/>
                  </a:cubicBezTo>
                  <a:cubicBezTo>
                    <a:pt x="12700" y="5315"/>
                    <a:pt x="12640" y="5306"/>
                    <a:pt x="12620" y="5277"/>
                  </a:cubicBezTo>
                  <a:lnTo>
                    <a:pt x="12543" y="5339"/>
                  </a:lnTo>
                  <a:cubicBezTo>
                    <a:pt x="12510" y="5321"/>
                    <a:pt x="12472" y="5313"/>
                    <a:pt x="12431" y="5313"/>
                  </a:cubicBezTo>
                  <a:cubicBezTo>
                    <a:pt x="12154" y="5313"/>
                    <a:pt x="11752" y="5677"/>
                    <a:pt x="11885" y="5797"/>
                  </a:cubicBezTo>
                  <a:cubicBezTo>
                    <a:pt x="11901" y="5828"/>
                    <a:pt x="11916" y="5828"/>
                    <a:pt x="11962" y="5874"/>
                  </a:cubicBezTo>
                  <a:cubicBezTo>
                    <a:pt x="12008" y="5920"/>
                    <a:pt x="12084" y="5920"/>
                    <a:pt x="12130" y="5950"/>
                  </a:cubicBezTo>
                  <a:cubicBezTo>
                    <a:pt x="12314" y="6042"/>
                    <a:pt x="12558" y="6134"/>
                    <a:pt x="12405" y="6272"/>
                  </a:cubicBezTo>
                  <a:cubicBezTo>
                    <a:pt x="12298" y="6379"/>
                    <a:pt x="12283" y="6547"/>
                    <a:pt x="12161" y="6685"/>
                  </a:cubicBezTo>
                  <a:cubicBezTo>
                    <a:pt x="12115" y="6715"/>
                    <a:pt x="12023" y="6807"/>
                    <a:pt x="11977" y="6853"/>
                  </a:cubicBezTo>
                  <a:cubicBezTo>
                    <a:pt x="11916" y="6945"/>
                    <a:pt x="11947" y="7082"/>
                    <a:pt x="11778" y="7113"/>
                  </a:cubicBezTo>
                  <a:cubicBezTo>
                    <a:pt x="11962" y="7296"/>
                    <a:pt x="11365" y="7373"/>
                    <a:pt x="11304" y="7434"/>
                  </a:cubicBezTo>
                  <a:cubicBezTo>
                    <a:pt x="11136" y="7602"/>
                    <a:pt x="11319" y="7816"/>
                    <a:pt x="11075" y="7908"/>
                  </a:cubicBezTo>
                  <a:cubicBezTo>
                    <a:pt x="10976" y="7948"/>
                    <a:pt x="10847" y="7959"/>
                    <a:pt x="10712" y="7959"/>
                  </a:cubicBezTo>
                  <a:cubicBezTo>
                    <a:pt x="10532" y="7959"/>
                    <a:pt x="10343" y="7939"/>
                    <a:pt x="10203" y="7939"/>
                  </a:cubicBezTo>
                  <a:cubicBezTo>
                    <a:pt x="10181" y="7941"/>
                    <a:pt x="10156" y="7941"/>
                    <a:pt x="10128" y="7941"/>
                  </a:cubicBezTo>
                  <a:cubicBezTo>
                    <a:pt x="10055" y="7941"/>
                    <a:pt x="9964" y="7937"/>
                    <a:pt x="9874" y="7937"/>
                  </a:cubicBezTo>
                  <a:cubicBezTo>
                    <a:pt x="9727" y="7937"/>
                    <a:pt x="9581" y="7949"/>
                    <a:pt x="9515" y="8015"/>
                  </a:cubicBezTo>
                  <a:cubicBezTo>
                    <a:pt x="9337" y="8075"/>
                    <a:pt x="9232" y="8097"/>
                    <a:pt x="9088" y="8097"/>
                  </a:cubicBezTo>
                  <a:cubicBezTo>
                    <a:pt x="9046" y="8097"/>
                    <a:pt x="9000" y="8095"/>
                    <a:pt x="8949" y="8092"/>
                  </a:cubicBezTo>
                  <a:cubicBezTo>
                    <a:pt x="8860" y="8081"/>
                    <a:pt x="8804" y="8038"/>
                    <a:pt x="8756" y="8038"/>
                  </a:cubicBezTo>
                  <a:cubicBezTo>
                    <a:pt x="8738" y="8038"/>
                    <a:pt x="8721" y="8044"/>
                    <a:pt x="8704" y="8061"/>
                  </a:cubicBezTo>
                  <a:cubicBezTo>
                    <a:pt x="8661" y="8026"/>
                    <a:pt x="8633" y="8013"/>
                    <a:pt x="8613" y="8013"/>
                  </a:cubicBezTo>
                  <a:cubicBezTo>
                    <a:pt x="8557" y="8013"/>
                    <a:pt x="8573" y="8122"/>
                    <a:pt x="8505" y="8122"/>
                  </a:cubicBezTo>
                  <a:cubicBezTo>
                    <a:pt x="8444" y="8122"/>
                    <a:pt x="8383" y="8184"/>
                    <a:pt x="8352" y="8214"/>
                  </a:cubicBezTo>
                  <a:cubicBezTo>
                    <a:pt x="8321" y="8199"/>
                    <a:pt x="8276" y="8184"/>
                    <a:pt x="8260" y="8168"/>
                  </a:cubicBezTo>
                  <a:cubicBezTo>
                    <a:pt x="8247" y="8269"/>
                    <a:pt x="8222" y="8296"/>
                    <a:pt x="8186" y="8296"/>
                  </a:cubicBezTo>
                  <a:cubicBezTo>
                    <a:pt x="8144" y="8296"/>
                    <a:pt x="8089" y="8259"/>
                    <a:pt x="8020" y="8259"/>
                  </a:cubicBezTo>
                  <a:cubicBezTo>
                    <a:pt x="8014" y="8259"/>
                    <a:pt x="8007" y="8259"/>
                    <a:pt x="8000" y="8260"/>
                  </a:cubicBezTo>
                  <a:cubicBezTo>
                    <a:pt x="7949" y="8273"/>
                    <a:pt x="7919" y="8381"/>
                    <a:pt x="7822" y="8381"/>
                  </a:cubicBezTo>
                  <a:cubicBezTo>
                    <a:pt x="7803" y="8381"/>
                    <a:pt x="7781" y="8377"/>
                    <a:pt x="7756" y="8367"/>
                  </a:cubicBezTo>
                  <a:cubicBezTo>
                    <a:pt x="7725" y="8474"/>
                    <a:pt x="7633" y="8444"/>
                    <a:pt x="7526" y="8505"/>
                  </a:cubicBezTo>
                  <a:cubicBezTo>
                    <a:pt x="7465" y="8535"/>
                    <a:pt x="7541" y="8673"/>
                    <a:pt x="7465" y="8673"/>
                  </a:cubicBezTo>
                  <a:cubicBezTo>
                    <a:pt x="7434" y="8673"/>
                    <a:pt x="7411" y="8653"/>
                    <a:pt x="7380" y="8653"/>
                  </a:cubicBezTo>
                  <a:cubicBezTo>
                    <a:pt x="7365" y="8653"/>
                    <a:pt x="7348" y="8658"/>
                    <a:pt x="7327" y="8673"/>
                  </a:cubicBezTo>
                  <a:cubicBezTo>
                    <a:pt x="7285" y="8715"/>
                    <a:pt x="7213" y="8853"/>
                    <a:pt x="7158" y="8853"/>
                  </a:cubicBezTo>
                  <a:cubicBezTo>
                    <a:pt x="7133" y="8853"/>
                    <a:pt x="7112" y="8825"/>
                    <a:pt x="7098" y="8750"/>
                  </a:cubicBezTo>
                  <a:cubicBezTo>
                    <a:pt x="7021" y="8795"/>
                    <a:pt x="7006" y="8841"/>
                    <a:pt x="7006" y="8918"/>
                  </a:cubicBezTo>
                  <a:cubicBezTo>
                    <a:pt x="6980" y="8913"/>
                    <a:pt x="6957" y="8912"/>
                    <a:pt x="6937" y="8912"/>
                  </a:cubicBezTo>
                  <a:cubicBezTo>
                    <a:pt x="6815" y="8912"/>
                    <a:pt x="6785" y="8979"/>
                    <a:pt x="6654" y="8979"/>
                  </a:cubicBezTo>
                  <a:cubicBezTo>
                    <a:pt x="6440" y="8979"/>
                    <a:pt x="6639" y="9071"/>
                    <a:pt x="6517" y="9132"/>
                  </a:cubicBezTo>
                  <a:cubicBezTo>
                    <a:pt x="6440" y="9178"/>
                    <a:pt x="6440" y="9193"/>
                    <a:pt x="6394" y="9224"/>
                  </a:cubicBezTo>
                  <a:cubicBezTo>
                    <a:pt x="6287" y="9193"/>
                    <a:pt x="6226" y="9071"/>
                    <a:pt x="6134" y="8979"/>
                  </a:cubicBezTo>
                  <a:cubicBezTo>
                    <a:pt x="6042" y="8872"/>
                    <a:pt x="5767" y="8872"/>
                    <a:pt x="5935" y="8719"/>
                  </a:cubicBezTo>
                  <a:cubicBezTo>
                    <a:pt x="5889" y="8627"/>
                    <a:pt x="5813" y="8658"/>
                    <a:pt x="5782" y="8612"/>
                  </a:cubicBezTo>
                  <a:cubicBezTo>
                    <a:pt x="5721" y="8520"/>
                    <a:pt x="5737" y="8444"/>
                    <a:pt x="5737" y="8321"/>
                  </a:cubicBezTo>
                  <a:lnTo>
                    <a:pt x="5737" y="8321"/>
                  </a:lnTo>
                  <a:cubicBezTo>
                    <a:pt x="5691" y="8352"/>
                    <a:pt x="5538" y="8413"/>
                    <a:pt x="5538" y="8444"/>
                  </a:cubicBezTo>
                  <a:cubicBezTo>
                    <a:pt x="5538" y="8493"/>
                    <a:pt x="5500" y="8536"/>
                    <a:pt x="5440" y="8536"/>
                  </a:cubicBezTo>
                  <a:cubicBezTo>
                    <a:pt x="5407" y="8536"/>
                    <a:pt x="5367" y="8522"/>
                    <a:pt x="5324" y="8489"/>
                  </a:cubicBezTo>
                  <a:cubicBezTo>
                    <a:pt x="5293" y="8535"/>
                    <a:pt x="5201" y="8642"/>
                    <a:pt x="5324" y="8658"/>
                  </a:cubicBezTo>
                  <a:cubicBezTo>
                    <a:pt x="5308" y="8734"/>
                    <a:pt x="5324" y="8780"/>
                    <a:pt x="5324" y="8826"/>
                  </a:cubicBezTo>
                  <a:cubicBezTo>
                    <a:pt x="5278" y="8872"/>
                    <a:pt x="5064" y="8918"/>
                    <a:pt x="5002" y="8918"/>
                  </a:cubicBezTo>
                  <a:cubicBezTo>
                    <a:pt x="4880" y="8918"/>
                    <a:pt x="4895" y="9025"/>
                    <a:pt x="4773" y="9025"/>
                  </a:cubicBezTo>
                  <a:cubicBezTo>
                    <a:pt x="4712" y="9025"/>
                    <a:pt x="4436" y="9055"/>
                    <a:pt x="4391" y="9101"/>
                  </a:cubicBezTo>
                  <a:cubicBezTo>
                    <a:pt x="4360" y="9147"/>
                    <a:pt x="4283" y="9270"/>
                    <a:pt x="4222" y="9270"/>
                  </a:cubicBezTo>
                  <a:cubicBezTo>
                    <a:pt x="4127" y="9353"/>
                    <a:pt x="3862" y="9446"/>
                    <a:pt x="3664" y="9446"/>
                  </a:cubicBezTo>
                  <a:cubicBezTo>
                    <a:pt x="3609" y="9446"/>
                    <a:pt x="3559" y="9439"/>
                    <a:pt x="3519" y="9423"/>
                  </a:cubicBezTo>
                  <a:cubicBezTo>
                    <a:pt x="3452" y="9396"/>
                    <a:pt x="3455" y="9276"/>
                    <a:pt x="3346" y="9276"/>
                  </a:cubicBezTo>
                  <a:cubicBezTo>
                    <a:pt x="3330" y="9276"/>
                    <a:pt x="3311" y="9279"/>
                    <a:pt x="3289" y="9285"/>
                  </a:cubicBezTo>
                  <a:cubicBezTo>
                    <a:pt x="3213" y="9300"/>
                    <a:pt x="3152" y="9312"/>
                    <a:pt x="3092" y="9312"/>
                  </a:cubicBezTo>
                  <a:cubicBezTo>
                    <a:pt x="3033" y="9312"/>
                    <a:pt x="2976" y="9300"/>
                    <a:pt x="2907" y="9270"/>
                  </a:cubicBezTo>
                  <a:cubicBezTo>
                    <a:pt x="2846" y="9361"/>
                    <a:pt x="2769" y="9438"/>
                    <a:pt x="2708" y="9530"/>
                  </a:cubicBezTo>
                  <a:cubicBezTo>
                    <a:pt x="2784" y="9560"/>
                    <a:pt x="2769" y="9606"/>
                    <a:pt x="2815" y="9621"/>
                  </a:cubicBezTo>
                  <a:cubicBezTo>
                    <a:pt x="2791" y="9615"/>
                    <a:pt x="2769" y="9612"/>
                    <a:pt x="2751" y="9612"/>
                  </a:cubicBezTo>
                  <a:cubicBezTo>
                    <a:pt x="2583" y="9612"/>
                    <a:pt x="2630" y="9835"/>
                    <a:pt x="2479" y="9835"/>
                  </a:cubicBezTo>
                  <a:cubicBezTo>
                    <a:pt x="2326" y="9835"/>
                    <a:pt x="2203" y="10004"/>
                    <a:pt x="2157" y="10126"/>
                  </a:cubicBezTo>
                  <a:cubicBezTo>
                    <a:pt x="2127" y="10187"/>
                    <a:pt x="2142" y="10386"/>
                    <a:pt x="2127" y="10417"/>
                  </a:cubicBezTo>
                  <a:cubicBezTo>
                    <a:pt x="2035" y="10509"/>
                    <a:pt x="1959" y="10509"/>
                    <a:pt x="1959" y="10677"/>
                  </a:cubicBezTo>
                  <a:cubicBezTo>
                    <a:pt x="1959" y="10753"/>
                    <a:pt x="1775" y="11289"/>
                    <a:pt x="1668" y="11289"/>
                  </a:cubicBezTo>
                  <a:cubicBezTo>
                    <a:pt x="1286" y="11289"/>
                    <a:pt x="1133" y="12283"/>
                    <a:pt x="903" y="12573"/>
                  </a:cubicBezTo>
                  <a:cubicBezTo>
                    <a:pt x="842" y="12680"/>
                    <a:pt x="643" y="12726"/>
                    <a:pt x="536" y="12772"/>
                  </a:cubicBezTo>
                  <a:cubicBezTo>
                    <a:pt x="429" y="12833"/>
                    <a:pt x="414" y="12849"/>
                    <a:pt x="337" y="12910"/>
                  </a:cubicBezTo>
                  <a:cubicBezTo>
                    <a:pt x="307" y="12941"/>
                    <a:pt x="230" y="13048"/>
                    <a:pt x="138" y="13048"/>
                  </a:cubicBezTo>
                  <a:cubicBezTo>
                    <a:pt x="77" y="13048"/>
                    <a:pt x="1" y="13277"/>
                    <a:pt x="92" y="13308"/>
                  </a:cubicBezTo>
                  <a:cubicBezTo>
                    <a:pt x="123" y="13353"/>
                    <a:pt x="200" y="13537"/>
                    <a:pt x="245" y="13552"/>
                  </a:cubicBezTo>
                  <a:cubicBezTo>
                    <a:pt x="275" y="13567"/>
                    <a:pt x="300" y="13573"/>
                    <a:pt x="323" y="13573"/>
                  </a:cubicBezTo>
                  <a:cubicBezTo>
                    <a:pt x="393" y="13573"/>
                    <a:pt x="432" y="13516"/>
                    <a:pt x="481" y="13516"/>
                  </a:cubicBezTo>
                  <a:cubicBezTo>
                    <a:pt x="512" y="13516"/>
                    <a:pt x="547" y="13539"/>
                    <a:pt x="597" y="13614"/>
                  </a:cubicBezTo>
                  <a:cubicBezTo>
                    <a:pt x="521" y="13675"/>
                    <a:pt x="597" y="13843"/>
                    <a:pt x="597" y="13950"/>
                  </a:cubicBezTo>
                  <a:cubicBezTo>
                    <a:pt x="597" y="14134"/>
                    <a:pt x="521" y="14164"/>
                    <a:pt x="490" y="14317"/>
                  </a:cubicBezTo>
                  <a:cubicBezTo>
                    <a:pt x="460" y="14531"/>
                    <a:pt x="674" y="14608"/>
                    <a:pt x="490" y="14822"/>
                  </a:cubicBezTo>
                  <a:lnTo>
                    <a:pt x="536" y="14868"/>
                  </a:lnTo>
                  <a:cubicBezTo>
                    <a:pt x="383" y="14898"/>
                    <a:pt x="414" y="15112"/>
                    <a:pt x="337" y="15220"/>
                  </a:cubicBezTo>
                  <a:cubicBezTo>
                    <a:pt x="429" y="15327"/>
                    <a:pt x="582" y="15311"/>
                    <a:pt x="674" y="15403"/>
                  </a:cubicBezTo>
                  <a:cubicBezTo>
                    <a:pt x="750" y="15495"/>
                    <a:pt x="781" y="15831"/>
                    <a:pt x="689" y="15923"/>
                  </a:cubicBezTo>
                  <a:cubicBezTo>
                    <a:pt x="811" y="16000"/>
                    <a:pt x="781" y="16122"/>
                    <a:pt x="796" y="16229"/>
                  </a:cubicBezTo>
                  <a:cubicBezTo>
                    <a:pt x="796" y="16290"/>
                    <a:pt x="842" y="16382"/>
                    <a:pt x="842" y="16428"/>
                  </a:cubicBezTo>
                  <a:cubicBezTo>
                    <a:pt x="842" y="16550"/>
                    <a:pt x="796" y="16504"/>
                    <a:pt x="796" y="16627"/>
                  </a:cubicBezTo>
                  <a:cubicBezTo>
                    <a:pt x="796" y="16719"/>
                    <a:pt x="842" y="16917"/>
                    <a:pt x="903" y="17009"/>
                  </a:cubicBezTo>
                  <a:cubicBezTo>
                    <a:pt x="964" y="17070"/>
                    <a:pt x="1010" y="17147"/>
                    <a:pt x="1071" y="17208"/>
                  </a:cubicBezTo>
                  <a:cubicBezTo>
                    <a:pt x="1133" y="17269"/>
                    <a:pt x="1209" y="17208"/>
                    <a:pt x="1255" y="17315"/>
                  </a:cubicBezTo>
                  <a:cubicBezTo>
                    <a:pt x="1316" y="17422"/>
                    <a:pt x="1469" y="17422"/>
                    <a:pt x="1576" y="17514"/>
                  </a:cubicBezTo>
                  <a:cubicBezTo>
                    <a:pt x="1653" y="17606"/>
                    <a:pt x="1668" y="17713"/>
                    <a:pt x="1775" y="17820"/>
                  </a:cubicBezTo>
                  <a:cubicBezTo>
                    <a:pt x="1851" y="17896"/>
                    <a:pt x="1851" y="18126"/>
                    <a:pt x="1851" y="18263"/>
                  </a:cubicBezTo>
                  <a:cubicBezTo>
                    <a:pt x="1851" y="18355"/>
                    <a:pt x="2020" y="18462"/>
                    <a:pt x="2096" y="18493"/>
                  </a:cubicBezTo>
                  <a:cubicBezTo>
                    <a:pt x="2089" y="18492"/>
                    <a:pt x="2082" y="18491"/>
                    <a:pt x="2076" y="18491"/>
                  </a:cubicBezTo>
                  <a:cubicBezTo>
                    <a:pt x="1973" y="18491"/>
                    <a:pt x="1968" y="18600"/>
                    <a:pt x="1882" y="18600"/>
                  </a:cubicBezTo>
                  <a:cubicBezTo>
                    <a:pt x="1827" y="18600"/>
                    <a:pt x="1766" y="18550"/>
                    <a:pt x="1730" y="18550"/>
                  </a:cubicBezTo>
                  <a:cubicBezTo>
                    <a:pt x="1706" y="18550"/>
                    <a:pt x="1692" y="18572"/>
                    <a:pt x="1698" y="18646"/>
                  </a:cubicBezTo>
                  <a:cubicBezTo>
                    <a:pt x="1974" y="19196"/>
                    <a:pt x="2356" y="19609"/>
                    <a:pt x="2800" y="20022"/>
                  </a:cubicBezTo>
                  <a:cubicBezTo>
                    <a:pt x="2983" y="20206"/>
                    <a:pt x="3167" y="20374"/>
                    <a:pt x="3335" y="20573"/>
                  </a:cubicBezTo>
                  <a:cubicBezTo>
                    <a:pt x="3457" y="20711"/>
                    <a:pt x="3580" y="20848"/>
                    <a:pt x="3687" y="20986"/>
                  </a:cubicBezTo>
                  <a:cubicBezTo>
                    <a:pt x="3706" y="21009"/>
                    <a:pt x="3724" y="21017"/>
                    <a:pt x="3742" y="21017"/>
                  </a:cubicBezTo>
                  <a:cubicBezTo>
                    <a:pt x="3778" y="21017"/>
                    <a:pt x="3813" y="20986"/>
                    <a:pt x="3853" y="20986"/>
                  </a:cubicBezTo>
                  <a:cubicBezTo>
                    <a:pt x="3872" y="20986"/>
                    <a:pt x="3893" y="20994"/>
                    <a:pt x="3916" y="21017"/>
                  </a:cubicBezTo>
                  <a:cubicBezTo>
                    <a:pt x="3932" y="21001"/>
                    <a:pt x="3947" y="20986"/>
                    <a:pt x="3962" y="20971"/>
                  </a:cubicBezTo>
                  <a:cubicBezTo>
                    <a:pt x="4115" y="21047"/>
                    <a:pt x="4115" y="21200"/>
                    <a:pt x="4222" y="21323"/>
                  </a:cubicBezTo>
                  <a:cubicBezTo>
                    <a:pt x="4240" y="21317"/>
                    <a:pt x="4256" y="21315"/>
                    <a:pt x="4272" y="21315"/>
                  </a:cubicBezTo>
                  <a:cubicBezTo>
                    <a:pt x="4390" y="21315"/>
                    <a:pt x="4447" y="21459"/>
                    <a:pt x="4528" y="21567"/>
                  </a:cubicBezTo>
                  <a:lnTo>
                    <a:pt x="4467" y="21567"/>
                  </a:lnTo>
                  <a:cubicBezTo>
                    <a:pt x="4605" y="21735"/>
                    <a:pt x="4314" y="21827"/>
                    <a:pt x="4452" y="21950"/>
                  </a:cubicBezTo>
                  <a:cubicBezTo>
                    <a:pt x="4498" y="22011"/>
                    <a:pt x="4391" y="22011"/>
                    <a:pt x="4421" y="22072"/>
                  </a:cubicBezTo>
                  <a:cubicBezTo>
                    <a:pt x="4424" y="22082"/>
                    <a:pt x="4428" y="22087"/>
                    <a:pt x="4434" y="22087"/>
                  </a:cubicBezTo>
                  <a:cubicBezTo>
                    <a:pt x="4456" y="22087"/>
                    <a:pt x="4499" y="22017"/>
                    <a:pt x="4519" y="22017"/>
                  </a:cubicBezTo>
                  <a:cubicBezTo>
                    <a:pt x="4523" y="22017"/>
                    <a:pt x="4526" y="22020"/>
                    <a:pt x="4528" y="22026"/>
                  </a:cubicBezTo>
                  <a:cubicBezTo>
                    <a:pt x="4559" y="22118"/>
                    <a:pt x="4467" y="22133"/>
                    <a:pt x="4467" y="22210"/>
                  </a:cubicBezTo>
                  <a:cubicBezTo>
                    <a:pt x="4467" y="22286"/>
                    <a:pt x="4528" y="22347"/>
                    <a:pt x="4528" y="22424"/>
                  </a:cubicBezTo>
                  <a:cubicBezTo>
                    <a:pt x="4528" y="22470"/>
                    <a:pt x="4467" y="22561"/>
                    <a:pt x="4467" y="22638"/>
                  </a:cubicBezTo>
                  <a:cubicBezTo>
                    <a:pt x="4467" y="22669"/>
                    <a:pt x="4513" y="22821"/>
                    <a:pt x="4543" y="22867"/>
                  </a:cubicBezTo>
                  <a:cubicBezTo>
                    <a:pt x="4589" y="23036"/>
                    <a:pt x="4666" y="23112"/>
                    <a:pt x="4727" y="23189"/>
                  </a:cubicBezTo>
                  <a:cubicBezTo>
                    <a:pt x="4758" y="23234"/>
                    <a:pt x="4681" y="23219"/>
                    <a:pt x="4681" y="23265"/>
                  </a:cubicBezTo>
                  <a:lnTo>
                    <a:pt x="4681" y="23265"/>
                  </a:lnTo>
                  <a:cubicBezTo>
                    <a:pt x="4681" y="23260"/>
                    <a:pt x="4683" y="23258"/>
                    <a:pt x="4687" y="23258"/>
                  </a:cubicBezTo>
                  <a:cubicBezTo>
                    <a:pt x="4708" y="23258"/>
                    <a:pt x="4775" y="23318"/>
                    <a:pt x="4788" y="23357"/>
                  </a:cubicBezTo>
                  <a:cubicBezTo>
                    <a:pt x="5018" y="22867"/>
                    <a:pt x="5232" y="22378"/>
                    <a:pt x="5461" y="21904"/>
                  </a:cubicBezTo>
                  <a:cubicBezTo>
                    <a:pt x="5538" y="21766"/>
                    <a:pt x="5629" y="21659"/>
                    <a:pt x="5507" y="21552"/>
                  </a:cubicBezTo>
                  <a:cubicBezTo>
                    <a:pt x="5354" y="21399"/>
                    <a:pt x="5599" y="21185"/>
                    <a:pt x="5538" y="21001"/>
                  </a:cubicBezTo>
                  <a:cubicBezTo>
                    <a:pt x="5477" y="20818"/>
                    <a:pt x="5629" y="20833"/>
                    <a:pt x="5629" y="20634"/>
                  </a:cubicBezTo>
                  <a:cubicBezTo>
                    <a:pt x="5629" y="20497"/>
                    <a:pt x="5706" y="20466"/>
                    <a:pt x="5737" y="20359"/>
                  </a:cubicBezTo>
                  <a:cubicBezTo>
                    <a:pt x="5752" y="20282"/>
                    <a:pt x="5691" y="20145"/>
                    <a:pt x="5737" y="20068"/>
                  </a:cubicBezTo>
                  <a:cubicBezTo>
                    <a:pt x="5828" y="19885"/>
                    <a:pt x="6073" y="19885"/>
                    <a:pt x="6211" y="19824"/>
                  </a:cubicBezTo>
                  <a:cubicBezTo>
                    <a:pt x="6213" y="19822"/>
                    <a:pt x="6217" y="19821"/>
                    <a:pt x="6221" y="19821"/>
                  </a:cubicBezTo>
                  <a:cubicBezTo>
                    <a:pt x="6265" y="19821"/>
                    <a:pt x="6400" y="19908"/>
                    <a:pt x="6480" y="19908"/>
                  </a:cubicBezTo>
                  <a:cubicBezTo>
                    <a:pt x="6531" y="19908"/>
                    <a:pt x="6560" y="19874"/>
                    <a:pt x="6532" y="19762"/>
                  </a:cubicBezTo>
                  <a:lnTo>
                    <a:pt x="6532" y="19762"/>
                  </a:lnTo>
                  <a:cubicBezTo>
                    <a:pt x="6598" y="19815"/>
                    <a:pt x="6815" y="19857"/>
                    <a:pt x="6941" y="19857"/>
                  </a:cubicBezTo>
                  <a:cubicBezTo>
                    <a:pt x="6960" y="19857"/>
                    <a:pt x="6977" y="19856"/>
                    <a:pt x="6991" y="19854"/>
                  </a:cubicBezTo>
                  <a:cubicBezTo>
                    <a:pt x="7037" y="19854"/>
                    <a:pt x="7006" y="19762"/>
                    <a:pt x="7098" y="19762"/>
                  </a:cubicBezTo>
                  <a:lnTo>
                    <a:pt x="7434" y="19762"/>
                  </a:lnTo>
                  <a:cubicBezTo>
                    <a:pt x="7531" y="19762"/>
                    <a:pt x="7570" y="19600"/>
                    <a:pt x="7651" y="19600"/>
                  </a:cubicBezTo>
                  <a:cubicBezTo>
                    <a:pt x="7672" y="19600"/>
                    <a:pt x="7696" y="19611"/>
                    <a:pt x="7725" y="19640"/>
                  </a:cubicBezTo>
                  <a:cubicBezTo>
                    <a:pt x="7749" y="19664"/>
                    <a:pt x="7770" y="19674"/>
                    <a:pt x="7789" y="19674"/>
                  </a:cubicBezTo>
                  <a:cubicBezTo>
                    <a:pt x="7877" y="19674"/>
                    <a:pt x="7918" y="19456"/>
                    <a:pt x="8031" y="19456"/>
                  </a:cubicBezTo>
                  <a:cubicBezTo>
                    <a:pt x="8115" y="19456"/>
                    <a:pt x="8153" y="19437"/>
                    <a:pt x="8188" y="19437"/>
                  </a:cubicBezTo>
                  <a:cubicBezTo>
                    <a:pt x="8222" y="19437"/>
                    <a:pt x="8253" y="19456"/>
                    <a:pt x="8321" y="19533"/>
                  </a:cubicBezTo>
                  <a:cubicBezTo>
                    <a:pt x="8390" y="19602"/>
                    <a:pt x="8545" y="19610"/>
                    <a:pt x="8670" y="19610"/>
                  </a:cubicBezTo>
                  <a:cubicBezTo>
                    <a:pt x="8712" y="19610"/>
                    <a:pt x="8750" y="19609"/>
                    <a:pt x="8780" y="19609"/>
                  </a:cubicBezTo>
                  <a:cubicBezTo>
                    <a:pt x="8872" y="19609"/>
                    <a:pt x="8872" y="19655"/>
                    <a:pt x="8949" y="19655"/>
                  </a:cubicBezTo>
                  <a:cubicBezTo>
                    <a:pt x="9117" y="19655"/>
                    <a:pt x="9010" y="19701"/>
                    <a:pt x="9117" y="19762"/>
                  </a:cubicBezTo>
                  <a:cubicBezTo>
                    <a:pt x="9129" y="19774"/>
                    <a:pt x="9104" y="19868"/>
                    <a:pt x="9134" y="19868"/>
                  </a:cubicBezTo>
                  <a:cubicBezTo>
                    <a:pt x="9143" y="19868"/>
                    <a:pt x="9157" y="19860"/>
                    <a:pt x="9178" y="19839"/>
                  </a:cubicBezTo>
                  <a:cubicBezTo>
                    <a:pt x="9239" y="19793"/>
                    <a:pt x="9300" y="19808"/>
                    <a:pt x="9362" y="19762"/>
                  </a:cubicBezTo>
                  <a:cubicBezTo>
                    <a:pt x="9423" y="19793"/>
                    <a:pt x="9469" y="19808"/>
                    <a:pt x="9515" y="19854"/>
                  </a:cubicBezTo>
                  <a:cubicBezTo>
                    <a:pt x="9586" y="19813"/>
                    <a:pt x="9684" y="19759"/>
                    <a:pt x="9779" y="19759"/>
                  </a:cubicBezTo>
                  <a:cubicBezTo>
                    <a:pt x="9826" y="19759"/>
                    <a:pt x="9871" y="19773"/>
                    <a:pt x="9912" y="19808"/>
                  </a:cubicBezTo>
                  <a:cubicBezTo>
                    <a:pt x="9981" y="19866"/>
                    <a:pt x="9998" y="20019"/>
                    <a:pt x="10075" y="20019"/>
                  </a:cubicBezTo>
                  <a:cubicBezTo>
                    <a:pt x="10100" y="20019"/>
                    <a:pt x="10131" y="20003"/>
                    <a:pt x="10172" y="19961"/>
                  </a:cubicBezTo>
                  <a:cubicBezTo>
                    <a:pt x="10233" y="19900"/>
                    <a:pt x="10172" y="19762"/>
                    <a:pt x="10264" y="19762"/>
                  </a:cubicBezTo>
                  <a:cubicBezTo>
                    <a:pt x="10341" y="19762"/>
                    <a:pt x="10402" y="19716"/>
                    <a:pt x="10478" y="19701"/>
                  </a:cubicBezTo>
                  <a:cubicBezTo>
                    <a:pt x="10493" y="19701"/>
                    <a:pt x="10539" y="19762"/>
                    <a:pt x="10570" y="19762"/>
                  </a:cubicBezTo>
                  <a:cubicBezTo>
                    <a:pt x="10616" y="19747"/>
                    <a:pt x="10601" y="19701"/>
                    <a:pt x="10646" y="19701"/>
                  </a:cubicBezTo>
                  <a:cubicBezTo>
                    <a:pt x="10708" y="19701"/>
                    <a:pt x="10784" y="19594"/>
                    <a:pt x="10830" y="19564"/>
                  </a:cubicBezTo>
                  <a:cubicBezTo>
                    <a:pt x="10830" y="19671"/>
                    <a:pt x="10937" y="19655"/>
                    <a:pt x="10968" y="19701"/>
                  </a:cubicBezTo>
                  <a:cubicBezTo>
                    <a:pt x="10998" y="19747"/>
                    <a:pt x="11029" y="19869"/>
                    <a:pt x="11059" y="19931"/>
                  </a:cubicBezTo>
                  <a:cubicBezTo>
                    <a:pt x="11105" y="20007"/>
                    <a:pt x="11182" y="20007"/>
                    <a:pt x="11182" y="20068"/>
                  </a:cubicBezTo>
                  <a:cubicBezTo>
                    <a:pt x="11197" y="19976"/>
                    <a:pt x="11304" y="19885"/>
                    <a:pt x="11197" y="19808"/>
                  </a:cubicBezTo>
                  <a:cubicBezTo>
                    <a:pt x="11350" y="19625"/>
                    <a:pt x="10983" y="19426"/>
                    <a:pt x="11090" y="19227"/>
                  </a:cubicBezTo>
                  <a:cubicBezTo>
                    <a:pt x="11151" y="19120"/>
                    <a:pt x="11105" y="19013"/>
                    <a:pt x="11121" y="18906"/>
                  </a:cubicBezTo>
                  <a:cubicBezTo>
                    <a:pt x="11151" y="18814"/>
                    <a:pt x="11228" y="18753"/>
                    <a:pt x="11228" y="18646"/>
                  </a:cubicBezTo>
                  <a:cubicBezTo>
                    <a:pt x="11243" y="18370"/>
                    <a:pt x="11136" y="17988"/>
                    <a:pt x="10922" y="17789"/>
                  </a:cubicBezTo>
                  <a:cubicBezTo>
                    <a:pt x="11015" y="17704"/>
                    <a:pt x="11043" y="17685"/>
                    <a:pt x="11080" y="17685"/>
                  </a:cubicBezTo>
                  <a:cubicBezTo>
                    <a:pt x="11110" y="17685"/>
                    <a:pt x="11146" y="17697"/>
                    <a:pt x="11228" y="17697"/>
                  </a:cubicBezTo>
                  <a:cubicBezTo>
                    <a:pt x="11289" y="17697"/>
                    <a:pt x="11518" y="17621"/>
                    <a:pt x="11534" y="17575"/>
                  </a:cubicBezTo>
                  <a:cubicBezTo>
                    <a:pt x="11656" y="17330"/>
                    <a:pt x="11717" y="17177"/>
                    <a:pt x="11885" y="16994"/>
                  </a:cubicBezTo>
                  <a:cubicBezTo>
                    <a:pt x="11977" y="16871"/>
                    <a:pt x="12130" y="16703"/>
                    <a:pt x="12191" y="16550"/>
                  </a:cubicBezTo>
                  <a:cubicBezTo>
                    <a:pt x="12237" y="16474"/>
                    <a:pt x="12298" y="16321"/>
                    <a:pt x="12360" y="16260"/>
                  </a:cubicBezTo>
                  <a:cubicBezTo>
                    <a:pt x="12512" y="16107"/>
                    <a:pt x="12543" y="16214"/>
                    <a:pt x="12696" y="16122"/>
                  </a:cubicBezTo>
                  <a:cubicBezTo>
                    <a:pt x="12757" y="16091"/>
                    <a:pt x="12711" y="16000"/>
                    <a:pt x="12742" y="15984"/>
                  </a:cubicBezTo>
                  <a:cubicBezTo>
                    <a:pt x="12757" y="15954"/>
                    <a:pt x="12803" y="15954"/>
                    <a:pt x="12834" y="15923"/>
                  </a:cubicBezTo>
                  <a:cubicBezTo>
                    <a:pt x="12895" y="15877"/>
                    <a:pt x="13048" y="15847"/>
                    <a:pt x="13140" y="15770"/>
                  </a:cubicBezTo>
                  <a:cubicBezTo>
                    <a:pt x="13293" y="15648"/>
                    <a:pt x="13412" y="15607"/>
                    <a:pt x="13555" y="15607"/>
                  </a:cubicBezTo>
                  <a:cubicBezTo>
                    <a:pt x="13627" y="15607"/>
                    <a:pt x="13706" y="15617"/>
                    <a:pt x="13797" y="15633"/>
                  </a:cubicBezTo>
                  <a:cubicBezTo>
                    <a:pt x="13869" y="15633"/>
                    <a:pt x="13899" y="15619"/>
                    <a:pt x="13948" y="15619"/>
                  </a:cubicBezTo>
                  <a:cubicBezTo>
                    <a:pt x="13972" y="15619"/>
                    <a:pt x="14001" y="15622"/>
                    <a:pt x="14042" y="15633"/>
                  </a:cubicBezTo>
                  <a:cubicBezTo>
                    <a:pt x="14134" y="15648"/>
                    <a:pt x="14348" y="15678"/>
                    <a:pt x="14409" y="15724"/>
                  </a:cubicBezTo>
                  <a:cubicBezTo>
                    <a:pt x="14571" y="15859"/>
                    <a:pt x="14472" y="16041"/>
                    <a:pt x="14696" y="16041"/>
                  </a:cubicBezTo>
                  <a:cubicBezTo>
                    <a:pt x="14726" y="16041"/>
                    <a:pt x="14763" y="16038"/>
                    <a:pt x="14807" y="16030"/>
                  </a:cubicBezTo>
                  <a:cubicBezTo>
                    <a:pt x="14929" y="16061"/>
                    <a:pt x="15128" y="16214"/>
                    <a:pt x="15250" y="16290"/>
                  </a:cubicBezTo>
                  <a:cubicBezTo>
                    <a:pt x="15357" y="16351"/>
                    <a:pt x="15419" y="16535"/>
                    <a:pt x="15541" y="16535"/>
                  </a:cubicBezTo>
                  <a:cubicBezTo>
                    <a:pt x="15740" y="16535"/>
                    <a:pt x="16138" y="17024"/>
                    <a:pt x="15969" y="17193"/>
                  </a:cubicBezTo>
                  <a:cubicBezTo>
                    <a:pt x="16076" y="17239"/>
                    <a:pt x="16214" y="17483"/>
                    <a:pt x="16367" y="17544"/>
                  </a:cubicBezTo>
                  <a:cubicBezTo>
                    <a:pt x="16391" y="17554"/>
                    <a:pt x="16415" y="17557"/>
                    <a:pt x="16439" y="17557"/>
                  </a:cubicBezTo>
                  <a:cubicBezTo>
                    <a:pt x="16537" y="17557"/>
                    <a:pt x="16633" y="17496"/>
                    <a:pt x="16719" y="17483"/>
                  </a:cubicBezTo>
                  <a:cubicBezTo>
                    <a:pt x="16795" y="17483"/>
                    <a:pt x="16817" y="17522"/>
                    <a:pt x="16868" y="17522"/>
                  </a:cubicBezTo>
                  <a:cubicBezTo>
                    <a:pt x="16888" y="17522"/>
                    <a:pt x="16913" y="17516"/>
                    <a:pt x="16948" y="17499"/>
                  </a:cubicBezTo>
                  <a:cubicBezTo>
                    <a:pt x="16999" y="17476"/>
                    <a:pt x="17078" y="17466"/>
                    <a:pt x="17165" y="17466"/>
                  </a:cubicBezTo>
                  <a:cubicBezTo>
                    <a:pt x="17315" y="17466"/>
                    <a:pt x="17488" y="17496"/>
                    <a:pt x="17575" y="17544"/>
                  </a:cubicBezTo>
                  <a:cubicBezTo>
                    <a:pt x="17698" y="17606"/>
                    <a:pt x="17774" y="17805"/>
                    <a:pt x="17881" y="17850"/>
                  </a:cubicBezTo>
                  <a:cubicBezTo>
                    <a:pt x="17907" y="17860"/>
                    <a:pt x="17930" y="17864"/>
                    <a:pt x="17951" y="17864"/>
                  </a:cubicBezTo>
                  <a:cubicBezTo>
                    <a:pt x="18066" y="17864"/>
                    <a:pt x="18117" y="17743"/>
                    <a:pt x="18233" y="17743"/>
                  </a:cubicBezTo>
                  <a:cubicBezTo>
                    <a:pt x="18325" y="17743"/>
                    <a:pt x="18325" y="17881"/>
                    <a:pt x="18417" y="17912"/>
                  </a:cubicBezTo>
                  <a:cubicBezTo>
                    <a:pt x="18544" y="17951"/>
                    <a:pt x="18658" y="17979"/>
                    <a:pt x="18767" y="17979"/>
                  </a:cubicBezTo>
                  <a:cubicBezTo>
                    <a:pt x="18868" y="17979"/>
                    <a:pt x="18963" y="17955"/>
                    <a:pt x="19059" y="17896"/>
                  </a:cubicBezTo>
                  <a:cubicBezTo>
                    <a:pt x="19128" y="17849"/>
                    <a:pt x="19190" y="17832"/>
                    <a:pt x="19248" y="17832"/>
                  </a:cubicBezTo>
                  <a:cubicBezTo>
                    <a:pt x="19395" y="17832"/>
                    <a:pt x="19517" y="17942"/>
                    <a:pt x="19671" y="17942"/>
                  </a:cubicBezTo>
                  <a:cubicBezTo>
                    <a:pt x="19784" y="17942"/>
                    <a:pt x="19881" y="18026"/>
                    <a:pt x="19985" y="18026"/>
                  </a:cubicBezTo>
                  <a:cubicBezTo>
                    <a:pt x="20022" y="18026"/>
                    <a:pt x="20059" y="18016"/>
                    <a:pt x="20099" y="17988"/>
                  </a:cubicBezTo>
                  <a:cubicBezTo>
                    <a:pt x="20153" y="18026"/>
                    <a:pt x="20202" y="18030"/>
                    <a:pt x="20252" y="18030"/>
                  </a:cubicBezTo>
                  <a:cubicBezTo>
                    <a:pt x="20265" y="18030"/>
                    <a:pt x="20277" y="18030"/>
                    <a:pt x="20289" y="18030"/>
                  </a:cubicBezTo>
                  <a:cubicBezTo>
                    <a:pt x="20327" y="18030"/>
                    <a:pt x="20365" y="18032"/>
                    <a:pt x="20405" y="18049"/>
                  </a:cubicBezTo>
                  <a:cubicBezTo>
                    <a:pt x="20497" y="18080"/>
                    <a:pt x="20543" y="18187"/>
                    <a:pt x="20634" y="18233"/>
                  </a:cubicBezTo>
                  <a:cubicBezTo>
                    <a:pt x="20752" y="18275"/>
                    <a:pt x="20865" y="18298"/>
                    <a:pt x="20979" y="18298"/>
                  </a:cubicBezTo>
                  <a:cubicBezTo>
                    <a:pt x="21072" y="18298"/>
                    <a:pt x="21165" y="18283"/>
                    <a:pt x="21262" y="18248"/>
                  </a:cubicBezTo>
                  <a:cubicBezTo>
                    <a:pt x="21338" y="18217"/>
                    <a:pt x="21552" y="18110"/>
                    <a:pt x="21552" y="18019"/>
                  </a:cubicBezTo>
                  <a:cubicBezTo>
                    <a:pt x="21552" y="17774"/>
                    <a:pt x="21613" y="17789"/>
                    <a:pt x="21766" y="17636"/>
                  </a:cubicBezTo>
                  <a:cubicBezTo>
                    <a:pt x="21579" y="17636"/>
                    <a:pt x="21647" y="17340"/>
                    <a:pt x="21803" y="17340"/>
                  </a:cubicBezTo>
                  <a:cubicBezTo>
                    <a:pt x="21838" y="17340"/>
                    <a:pt x="21877" y="17355"/>
                    <a:pt x="21919" y="17392"/>
                  </a:cubicBezTo>
                  <a:cubicBezTo>
                    <a:pt x="21950" y="17346"/>
                    <a:pt x="22088" y="17070"/>
                    <a:pt x="22011" y="16994"/>
                  </a:cubicBezTo>
                  <a:cubicBezTo>
                    <a:pt x="22145" y="16970"/>
                    <a:pt x="22114" y="16723"/>
                    <a:pt x="22235" y="16723"/>
                  </a:cubicBezTo>
                  <a:cubicBezTo>
                    <a:pt x="22266" y="16723"/>
                    <a:pt x="22307" y="16739"/>
                    <a:pt x="22363" y="16780"/>
                  </a:cubicBezTo>
                  <a:cubicBezTo>
                    <a:pt x="22393" y="16719"/>
                    <a:pt x="22378" y="16719"/>
                    <a:pt x="22439" y="16657"/>
                  </a:cubicBezTo>
                  <a:cubicBezTo>
                    <a:pt x="22485" y="16611"/>
                    <a:pt x="22439" y="16504"/>
                    <a:pt x="22470" y="16489"/>
                  </a:cubicBezTo>
                  <a:cubicBezTo>
                    <a:pt x="22501" y="16459"/>
                    <a:pt x="22653" y="16428"/>
                    <a:pt x="22669" y="16428"/>
                  </a:cubicBezTo>
                  <a:cubicBezTo>
                    <a:pt x="22761" y="16474"/>
                    <a:pt x="22745" y="16550"/>
                    <a:pt x="22822" y="16627"/>
                  </a:cubicBezTo>
                  <a:cubicBezTo>
                    <a:pt x="22868" y="16688"/>
                    <a:pt x="22959" y="16688"/>
                    <a:pt x="23021" y="16780"/>
                  </a:cubicBezTo>
                  <a:cubicBezTo>
                    <a:pt x="23077" y="16712"/>
                    <a:pt x="23121" y="16687"/>
                    <a:pt x="23159" y="16687"/>
                  </a:cubicBezTo>
                  <a:cubicBezTo>
                    <a:pt x="23265" y="16687"/>
                    <a:pt x="23317" y="16887"/>
                    <a:pt x="23418" y="16887"/>
                  </a:cubicBezTo>
                  <a:cubicBezTo>
                    <a:pt x="23479" y="16887"/>
                    <a:pt x="23525" y="17040"/>
                    <a:pt x="23678" y="17040"/>
                  </a:cubicBezTo>
                  <a:cubicBezTo>
                    <a:pt x="23734" y="17040"/>
                    <a:pt x="23806" y="17072"/>
                    <a:pt x="23858" y="17072"/>
                  </a:cubicBezTo>
                  <a:cubicBezTo>
                    <a:pt x="23878" y="17072"/>
                    <a:pt x="23895" y="17068"/>
                    <a:pt x="23908" y="17055"/>
                  </a:cubicBezTo>
                  <a:cubicBezTo>
                    <a:pt x="23969" y="17009"/>
                    <a:pt x="23847" y="16963"/>
                    <a:pt x="23908" y="16917"/>
                  </a:cubicBezTo>
                  <a:cubicBezTo>
                    <a:pt x="23954" y="16856"/>
                    <a:pt x="24000" y="16902"/>
                    <a:pt x="24061" y="16856"/>
                  </a:cubicBezTo>
                  <a:cubicBezTo>
                    <a:pt x="24122" y="16795"/>
                    <a:pt x="24214" y="16749"/>
                    <a:pt x="24305" y="16703"/>
                  </a:cubicBezTo>
                  <a:cubicBezTo>
                    <a:pt x="24535" y="16581"/>
                    <a:pt x="24749" y="16550"/>
                    <a:pt x="24994" y="16428"/>
                  </a:cubicBezTo>
                  <a:cubicBezTo>
                    <a:pt x="25001" y="16469"/>
                    <a:pt x="25017" y="16486"/>
                    <a:pt x="25038" y="16486"/>
                  </a:cubicBezTo>
                  <a:cubicBezTo>
                    <a:pt x="25064" y="16486"/>
                    <a:pt x="25098" y="16461"/>
                    <a:pt x="25131" y="16428"/>
                  </a:cubicBezTo>
                  <a:cubicBezTo>
                    <a:pt x="25175" y="16472"/>
                    <a:pt x="25210" y="16489"/>
                    <a:pt x="25234" y="16489"/>
                  </a:cubicBezTo>
                  <a:cubicBezTo>
                    <a:pt x="25286" y="16489"/>
                    <a:pt x="25291" y="16409"/>
                    <a:pt x="25238" y="16336"/>
                  </a:cubicBezTo>
                  <a:cubicBezTo>
                    <a:pt x="25269" y="16331"/>
                    <a:pt x="25296" y="16329"/>
                    <a:pt x="25319" y="16329"/>
                  </a:cubicBezTo>
                  <a:cubicBezTo>
                    <a:pt x="25364" y="16329"/>
                    <a:pt x="25391" y="16336"/>
                    <a:pt x="25391" y="16336"/>
                  </a:cubicBezTo>
                  <a:cubicBezTo>
                    <a:pt x="25514" y="16275"/>
                    <a:pt x="25620" y="16199"/>
                    <a:pt x="25742" y="16183"/>
                  </a:cubicBezTo>
                  <a:lnTo>
                    <a:pt x="25742" y="16183"/>
                  </a:lnTo>
                  <a:cubicBezTo>
                    <a:pt x="25734" y="16186"/>
                    <a:pt x="25773" y="16235"/>
                    <a:pt x="25818" y="16235"/>
                  </a:cubicBezTo>
                  <a:cubicBezTo>
                    <a:pt x="25834" y="16235"/>
                    <a:pt x="25850" y="16229"/>
                    <a:pt x="25866" y="16214"/>
                  </a:cubicBezTo>
                  <a:cubicBezTo>
                    <a:pt x="25927" y="16137"/>
                    <a:pt x="25957" y="16091"/>
                    <a:pt x="26049" y="16076"/>
                  </a:cubicBezTo>
                  <a:cubicBezTo>
                    <a:pt x="26064" y="16122"/>
                    <a:pt x="26080" y="16137"/>
                    <a:pt x="26095" y="16183"/>
                  </a:cubicBezTo>
                  <a:cubicBezTo>
                    <a:pt x="26248" y="16137"/>
                    <a:pt x="26156" y="16000"/>
                    <a:pt x="26187" y="15984"/>
                  </a:cubicBezTo>
                  <a:cubicBezTo>
                    <a:pt x="26197" y="15974"/>
                    <a:pt x="26212" y="15971"/>
                    <a:pt x="26230" y="15971"/>
                  </a:cubicBezTo>
                  <a:cubicBezTo>
                    <a:pt x="26267" y="15971"/>
                    <a:pt x="26314" y="15984"/>
                    <a:pt x="26355" y="15984"/>
                  </a:cubicBezTo>
                  <a:cubicBezTo>
                    <a:pt x="26432" y="15954"/>
                    <a:pt x="26447" y="15938"/>
                    <a:pt x="26493" y="15893"/>
                  </a:cubicBezTo>
                  <a:cubicBezTo>
                    <a:pt x="26493" y="15893"/>
                    <a:pt x="26447" y="15831"/>
                    <a:pt x="26355" y="15831"/>
                  </a:cubicBezTo>
                  <a:cubicBezTo>
                    <a:pt x="26370" y="15785"/>
                    <a:pt x="26416" y="15724"/>
                    <a:pt x="26447" y="15678"/>
                  </a:cubicBezTo>
                  <a:cubicBezTo>
                    <a:pt x="26508" y="15709"/>
                    <a:pt x="26569" y="15770"/>
                    <a:pt x="26569" y="15770"/>
                  </a:cubicBezTo>
                  <a:cubicBezTo>
                    <a:pt x="26603" y="15740"/>
                    <a:pt x="26637" y="15727"/>
                    <a:pt x="26671" y="15727"/>
                  </a:cubicBezTo>
                  <a:cubicBezTo>
                    <a:pt x="26808" y="15727"/>
                    <a:pt x="26942" y="15923"/>
                    <a:pt x="27028" y="15923"/>
                  </a:cubicBezTo>
                  <a:cubicBezTo>
                    <a:pt x="27059" y="15923"/>
                    <a:pt x="27150" y="16183"/>
                    <a:pt x="27196" y="16183"/>
                  </a:cubicBezTo>
                  <a:cubicBezTo>
                    <a:pt x="27303" y="16183"/>
                    <a:pt x="27441" y="16183"/>
                    <a:pt x="27502" y="16229"/>
                  </a:cubicBezTo>
                  <a:cubicBezTo>
                    <a:pt x="27531" y="16116"/>
                    <a:pt x="27861" y="16029"/>
                    <a:pt x="27982" y="16029"/>
                  </a:cubicBezTo>
                  <a:cubicBezTo>
                    <a:pt x="27992" y="16029"/>
                    <a:pt x="28000" y="16029"/>
                    <a:pt x="28007" y="16030"/>
                  </a:cubicBezTo>
                  <a:cubicBezTo>
                    <a:pt x="28148" y="16053"/>
                    <a:pt x="28192" y="16086"/>
                    <a:pt x="28228" y="16086"/>
                  </a:cubicBezTo>
                  <a:cubicBezTo>
                    <a:pt x="28265" y="16086"/>
                    <a:pt x="28294" y="16049"/>
                    <a:pt x="28420" y="15923"/>
                  </a:cubicBezTo>
                  <a:cubicBezTo>
                    <a:pt x="28470" y="15977"/>
                    <a:pt x="28529" y="16000"/>
                    <a:pt x="28589" y="16000"/>
                  </a:cubicBezTo>
                  <a:cubicBezTo>
                    <a:pt x="28784" y="16000"/>
                    <a:pt x="28994" y="15759"/>
                    <a:pt x="28971" y="15571"/>
                  </a:cubicBezTo>
                  <a:cubicBezTo>
                    <a:pt x="28971" y="15571"/>
                    <a:pt x="28864" y="15556"/>
                    <a:pt x="28864" y="15480"/>
                  </a:cubicBezTo>
                  <a:cubicBezTo>
                    <a:pt x="28864" y="15418"/>
                    <a:pt x="28894" y="15418"/>
                    <a:pt x="28925" y="15373"/>
                  </a:cubicBezTo>
                  <a:cubicBezTo>
                    <a:pt x="28971" y="15265"/>
                    <a:pt x="28971" y="15220"/>
                    <a:pt x="29078" y="15174"/>
                  </a:cubicBezTo>
                  <a:cubicBezTo>
                    <a:pt x="29169" y="15097"/>
                    <a:pt x="29292" y="15128"/>
                    <a:pt x="29322" y="15021"/>
                  </a:cubicBezTo>
                  <a:cubicBezTo>
                    <a:pt x="29356" y="15054"/>
                    <a:pt x="29393" y="15073"/>
                    <a:pt x="29422" y="15073"/>
                  </a:cubicBezTo>
                  <a:cubicBezTo>
                    <a:pt x="29459" y="15073"/>
                    <a:pt x="29484" y="15043"/>
                    <a:pt x="29475" y="14975"/>
                  </a:cubicBezTo>
                  <a:lnTo>
                    <a:pt x="29475" y="14975"/>
                  </a:lnTo>
                  <a:cubicBezTo>
                    <a:pt x="29498" y="14982"/>
                    <a:pt x="29525" y="14982"/>
                    <a:pt x="29548" y="14982"/>
                  </a:cubicBezTo>
                  <a:cubicBezTo>
                    <a:pt x="29571" y="14982"/>
                    <a:pt x="29590" y="14982"/>
                    <a:pt x="29598" y="14990"/>
                  </a:cubicBezTo>
                  <a:cubicBezTo>
                    <a:pt x="29648" y="15041"/>
                    <a:pt x="29626" y="15070"/>
                    <a:pt x="29677" y="15070"/>
                  </a:cubicBezTo>
                  <a:cubicBezTo>
                    <a:pt x="29688" y="15070"/>
                    <a:pt x="29702" y="15069"/>
                    <a:pt x="29720" y="15067"/>
                  </a:cubicBezTo>
                  <a:cubicBezTo>
                    <a:pt x="29720" y="15082"/>
                    <a:pt x="29720" y="15142"/>
                    <a:pt x="29720" y="15173"/>
                  </a:cubicBezTo>
                  <a:lnTo>
                    <a:pt x="29720" y="15173"/>
                  </a:lnTo>
                  <a:cubicBezTo>
                    <a:pt x="29726" y="15171"/>
                    <a:pt x="29751" y="15166"/>
                    <a:pt x="29783" y="15166"/>
                  </a:cubicBezTo>
                  <a:cubicBezTo>
                    <a:pt x="29823" y="15166"/>
                    <a:pt x="29873" y="15174"/>
                    <a:pt x="29904" y="15204"/>
                  </a:cubicBezTo>
                  <a:cubicBezTo>
                    <a:pt x="29954" y="15255"/>
                    <a:pt x="29942" y="15338"/>
                    <a:pt x="30015" y="15338"/>
                  </a:cubicBezTo>
                  <a:cubicBezTo>
                    <a:pt x="30030" y="15338"/>
                    <a:pt x="30049" y="15334"/>
                    <a:pt x="30072" y="15327"/>
                  </a:cubicBezTo>
                  <a:cubicBezTo>
                    <a:pt x="30072" y="15265"/>
                    <a:pt x="30102" y="15296"/>
                    <a:pt x="30072" y="15265"/>
                  </a:cubicBezTo>
                  <a:cubicBezTo>
                    <a:pt x="30088" y="15263"/>
                    <a:pt x="30101" y="15263"/>
                    <a:pt x="30113" y="15263"/>
                  </a:cubicBezTo>
                  <a:cubicBezTo>
                    <a:pt x="30191" y="15263"/>
                    <a:pt x="30185" y="15306"/>
                    <a:pt x="30225" y="15373"/>
                  </a:cubicBezTo>
                  <a:cubicBezTo>
                    <a:pt x="30166" y="15402"/>
                    <a:pt x="30214" y="15469"/>
                    <a:pt x="30268" y="15469"/>
                  </a:cubicBezTo>
                  <a:cubicBezTo>
                    <a:pt x="30299" y="15469"/>
                    <a:pt x="30331" y="15448"/>
                    <a:pt x="30347" y="15388"/>
                  </a:cubicBezTo>
                  <a:cubicBezTo>
                    <a:pt x="30372" y="15412"/>
                    <a:pt x="30416" y="15516"/>
                    <a:pt x="30456" y="15516"/>
                  </a:cubicBezTo>
                  <a:cubicBezTo>
                    <a:pt x="30466" y="15516"/>
                    <a:pt x="30476" y="15510"/>
                    <a:pt x="30485" y="15495"/>
                  </a:cubicBezTo>
                  <a:cubicBezTo>
                    <a:pt x="30527" y="15432"/>
                    <a:pt x="30583" y="15384"/>
                    <a:pt x="30629" y="15384"/>
                  </a:cubicBezTo>
                  <a:cubicBezTo>
                    <a:pt x="30650" y="15384"/>
                    <a:pt x="30669" y="15394"/>
                    <a:pt x="30684" y="15418"/>
                  </a:cubicBezTo>
                  <a:cubicBezTo>
                    <a:pt x="30708" y="15443"/>
                    <a:pt x="30733" y="15459"/>
                    <a:pt x="30760" y="15459"/>
                  </a:cubicBezTo>
                  <a:cubicBezTo>
                    <a:pt x="30783" y="15459"/>
                    <a:pt x="30808" y="15447"/>
                    <a:pt x="30837" y="15418"/>
                  </a:cubicBezTo>
                  <a:cubicBezTo>
                    <a:pt x="30856" y="15426"/>
                    <a:pt x="30871" y="15430"/>
                    <a:pt x="30883" y="15430"/>
                  </a:cubicBezTo>
                  <a:cubicBezTo>
                    <a:pt x="30920" y="15430"/>
                    <a:pt x="30928" y="15395"/>
                    <a:pt x="30928" y="15327"/>
                  </a:cubicBezTo>
                  <a:cubicBezTo>
                    <a:pt x="30972" y="15339"/>
                    <a:pt x="30991" y="15349"/>
                    <a:pt x="31000" y="15349"/>
                  </a:cubicBezTo>
                  <a:cubicBezTo>
                    <a:pt x="31013" y="15349"/>
                    <a:pt x="31008" y="15329"/>
                    <a:pt x="31035" y="15265"/>
                  </a:cubicBezTo>
                  <a:cubicBezTo>
                    <a:pt x="31035" y="15265"/>
                    <a:pt x="31127" y="15327"/>
                    <a:pt x="31234" y="15373"/>
                  </a:cubicBezTo>
                  <a:cubicBezTo>
                    <a:pt x="31265" y="15388"/>
                    <a:pt x="31296" y="15495"/>
                    <a:pt x="31341" y="15525"/>
                  </a:cubicBezTo>
                  <a:cubicBezTo>
                    <a:pt x="31359" y="15511"/>
                    <a:pt x="31372" y="15505"/>
                    <a:pt x="31384" y="15505"/>
                  </a:cubicBezTo>
                  <a:cubicBezTo>
                    <a:pt x="31422" y="15505"/>
                    <a:pt x="31435" y="15574"/>
                    <a:pt x="31494" y="15633"/>
                  </a:cubicBezTo>
                  <a:lnTo>
                    <a:pt x="31540" y="15633"/>
                  </a:lnTo>
                  <a:cubicBezTo>
                    <a:pt x="31552" y="15592"/>
                    <a:pt x="31572" y="15582"/>
                    <a:pt x="31597" y="15582"/>
                  </a:cubicBezTo>
                  <a:cubicBezTo>
                    <a:pt x="31621" y="15582"/>
                    <a:pt x="31649" y="15592"/>
                    <a:pt x="31678" y="15592"/>
                  </a:cubicBezTo>
                  <a:cubicBezTo>
                    <a:pt x="31699" y="15592"/>
                    <a:pt x="31719" y="15587"/>
                    <a:pt x="31739" y="15571"/>
                  </a:cubicBezTo>
                  <a:cubicBezTo>
                    <a:pt x="31754" y="15617"/>
                    <a:pt x="31969" y="15877"/>
                    <a:pt x="32045" y="15877"/>
                  </a:cubicBezTo>
                  <a:cubicBezTo>
                    <a:pt x="32112" y="15877"/>
                    <a:pt x="32213" y="15787"/>
                    <a:pt x="32285" y="15787"/>
                  </a:cubicBezTo>
                  <a:cubicBezTo>
                    <a:pt x="32312" y="15787"/>
                    <a:pt x="32335" y="15799"/>
                    <a:pt x="32351" y="15831"/>
                  </a:cubicBezTo>
                  <a:cubicBezTo>
                    <a:pt x="32420" y="15797"/>
                    <a:pt x="32454" y="15754"/>
                    <a:pt x="32499" y="15754"/>
                  </a:cubicBezTo>
                  <a:cubicBezTo>
                    <a:pt x="32514" y="15754"/>
                    <a:pt x="32531" y="15759"/>
                    <a:pt x="32550" y="15770"/>
                  </a:cubicBezTo>
                  <a:cubicBezTo>
                    <a:pt x="32588" y="15728"/>
                    <a:pt x="32624" y="15712"/>
                    <a:pt x="32657" y="15712"/>
                  </a:cubicBezTo>
                  <a:cubicBezTo>
                    <a:pt x="32766" y="15712"/>
                    <a:pt x="32853" y="15888"/>
                    <a:pt x="32963" y="15888"/>
                  </a:cubicBezTo>
                  <a:cubicBezTo>
                    <a:pt x="32978" y="15888"/>
                    <a:pt x="32993" y="15884"/>
                    <a:pt x="33009" y="15877"/>
                  </a:cubicBezTo>
                  <a:cubicBezTo>
                    <a:pt x="33055" y="15847"/>
                    <a:pt x="33085" y="15740"/>
                    <a:pt x="33131" y="15694"/>
                  </a:cubicBezTo>
                  <a:cubicBezTo>
                    <a:pt x="33162" y="15678"/>
                    <a:pt x="33192" y="15587"/>
                    <a:pt x="33207" y="15571"/>
                  </a:cubicBezTo>
                  <a:cubicBezTo>
                    <a:pt x="33253" y="15541"/>
                    <a:pt x="33315" y="15556"/>
                    <a:pt x="33376" y="15495"/>
                  </a:cubicBezTo>
                  <a:cubicBezTo>
                    <a:pt x="33412" y="15462"/>
                    <a:pt x="33460" y="15448"/>
                    <a:pt x="33516" y="15448"/>
                  </a:cubicBezTo>
                  <a:cubicBezTo>
                    <a:pt x="33767" y="15448"/>
                    <a:pt x="34171" y="15724"/>
                    <a:pt x="34309" y="15724"/>
                  </a:cubicBezTo>
                  <a:cubicBezTo>
                    <a:pt x="34416" y="15724"/>
                    <a:pt x="34538" y="15862"/>
                    <a:pt x="34569" y="15893"/>
                  </a:cubicBezTo>
                  <a:cubicBezTo>
                    <a:pt x="34569" y="15648"/>
                    <a:pt x="34401" y="15617"/>
                    <a:pt x="34232" y="15449"/>
                  </a:cubicBezTo>
                  <a:cubicBezTo>
                    <a:pt x="34171" y="15373"/>
                    <a:pt x="34095" y="15281"/>
                    <a:pt x="34049" y="15189"/>
                  </a:cubicBezTo>
                  <a:cubicBezTo>
                    <a:pt x="34003" y="15112"/>
                    <a:pt x="34049" y="14960"/>
                    <a:pt x="33988" y="14898"/>
                  </a:cubicBezTo>
                  <a:cubicBezTo>
                    <a:pt x="33880" y="14791"/>
                    <a:pt x="34217" y="14516"/>
                    <a:pt x="34064" y="14363"/>
                  </a:cubicBezTo>
                  <a:lnTo>
                    <a:pt x="34064" y="14363"/>
                  </a:lnTo>
                  <a:cubicBezTo>
                    <a:pt x="34015" y="14401"/>
                    <a:pt x="33989" y="14415"/>
                    <a:pt x="33977" y="14415"/>
                  </a:cubicBezTo>
                  <a:cubicBezTo>
                    <a:pt x="33941" y="14415"/>
                    <a:pt x="34034" y="14279"/>
                    <a:pt x="33988" y="14256"/>
                  </a:cubicBezTo>
                  <a:cubicBezTo>
                    <a:pt x="33896" y="14210"/>
                    <a:pt x="33880" y="14103"/>
                    <a:pt x="33835" y="14057"/>
                  </a:cubicBezTo>
                  <a:cubicBezTo>
                    <a:pt x="33831" y="14060"/>
                    <a:pt x="33827" y="14062"/>
                    <a:pt x="33821" y="14062"/>
                  </a:cubicBezTo>
                  <a:cubicBezTo>
                    <a:pt x="33807" y="14062"/>
                    <a:pt x="33786" y="14053"/>
                    <a:pt x="33771" y="14053"/>
                  </a:cubicBezTo>
                  <a:cubicBezTo>
                    <a:pt x="33766" y="14053"/>
                    <a:pt x="33761" y="14054"/>
                    <a:pt x="33758" y="14057"/>
                  </a:cubicBezTo>
                  <a:cubicBezTo>
                    <a:pt x="33791" y="13946"/>
                    <a:pt x="33712" y="13868"/>
                    <a:pt x="33619" y="13868"/>
                  </a:cubicBezTo>
                  <a:cubicBezTo>
                    <a:pt x="33584" y="13868"/>
                    <a:pt x="33547" y="13879"/>
                    <a:pt x="33513" y="13904"/>
                  </a:cubicBezTo>
                  <a:cubicBezTo>
                    <a:pt x="33437" y="13736"/>
                    <a:pt x="33345" y="13705"/>
                    <a:pt x="33146" y="13659"/>
                  </a:cubicBezTo>
                  <a:cubicBezTo>
                    <a:pt x="33116" y="13644"/>
                    <a:pt x="33177" y="13614"/>
                    <a:pt x="33055" y="13614"/>
                  </a:cubicBezTo>
                  <a:cubicBezTo>
                    <a:pt x="33030" y="13614"/>
                    <a:pt x="33010" y="13616"/>
                    <a:pt x="32994" y="13616"/>
                  </a:cubicBezTo>
                  <a:cubicBezTo>
                    <a:pt x="32969" y="13616"/>
                    <a:pt x="32950" y="13610"/>
                    <a:pt x="32932" y="13583"/>
                  </a:cubicBezTo>
                  <a:cubicBezTo>
                    <a:pt x="32886" y="13537"/>
                    <a:pt x="32871" y="13415"/>
                    <a:pt x="32856" y="13353"/>
                  </a:cubicBezTo>
                  <a:cubicBezTo>
                    <a:pt x="32840" y="13369"/>
                    <a:pt x="32810" y="13384"/>
                    <a:pt x="32794" y="13415"/>
                  </a:cubicBezTo>
                  <a:cubicBezTo>
                    <a:pt x="32779" y="13338"/>
                    <a:pt x="32764" y="13353"/>
                    <a:pt x="32703" y="13308"/>
                  </a:cubicBezTo>
                  <a:cubicBezTo>
                    <a:pt x="32653" y="13292"/>
                    <a:pt x="32606" y="13288"/>
                    <a:pt x="32561" y="13288"/>
                  </a:cubicBezTo>
                  <a:cubicBezTo>
                    <a:pt x="32487" y="13288"/>
                    <a:pt x="32418" y="13301"/>
                    <a:pt x="32353" y="13301"/>
                  </a:cubicBezTo>
                  <a:cubicBezTo>
                    <a:pt x="32300" y="13301"/>
                    <a:pt x="32249" y="13292"/>
                    <a:pt x="32198" y="13262"/>
                  </a:cubicBezTo>
                  <a:cubicBezTo>
                    <a:pt x="32152" y="13231"/>
                    <a:pt x="32091" y="13048"/>
                    <a:pt x="32091" y="13048"/>
                  </a:cubicBezTo>
                  <a:cubicBezTo>
                    <a:pt x="32087" y="13044"/>
                    <a:pt x="32082" y="13042"/>
                    <a:pt x="32077" y="13042"/>
                  </a:cubicBezTo>
                  <a:cubicBezTo>
                    <a:pt x="32036" y="13042"/>
                    <a:pt x="31951" y="13133"/>
                    <a:pt x="31938" y="13201"/>
                  </a:cubicBezTo>
                  <a:cubicBezTo>
                    <a:pt x="31923" y="13185"/>
                    <a:pt x="31861" y="13124"/>
                    <a:pt x="31846" y="13109"/>
                  </a:cubicBezTo>
                  <a:cubicBezTo>
                    <a:pt x="31923" y="12971"/>
                    <a:pt x="32152" y="12879"/>
                    <a:pt x="32091" y="12696"/>
                  </a:cubicBezTo>
                  <a:lnTo>
                    <a:pt x="32091" y="12696"/>
                  </a:lnTo>
                  <a:cubicBezTo>
                    <a:pt x="32060" y="12726"/>
                    <a:pt x="32030" y="12726"/>
                    <a:pt x="31999" y="12757"/>
                  </a:cubicBezTo>
                  <a:cubicBezTo>
                    <a:pt x="31953" y="12711"/>
                    <a:pt x="31938" y="12680"/>
                    <a:pt x="31938" y="12589"/>
                  </a:cubicBezTo>
                  <a:cubicBezTo>
                    <a:pt x="31938" y="12520"/>
                    <a:pt x="31907" y="12508"/>
                    <a:pt x="31867" y="12508"/>
                  </a:cubicBezTo>
                  <a:cubicBezTo>
                    <a:pt x="31847" y="12508"/>
                    <a:pt x="31825" y="12511"/>
                    <a:pt x="31802" y="12511"/>
                  </a:cubicBezTo>
                  <a:cubicBezTo>
                    <a:pt x="31780" y="12511"/>
                    <a:pt x="31758" y="12508"/>
                    <a:pt x="31739" y="12497"/>
                  </a:cubicBezTo>
                  <a:cubicBezTo>
                    <a:pt x="31632" y="12436"/>
                    <a:pt x="31663" y="12298"/>
                    <a:pt x="31494" y="12298"/>
                  </a:cubicBezTo>
                  <a:cubicBezTo>
                    <a:pt x="31525" y="12206"/>
                    <a:pt x="31403" y="12145"/>
                    <a:pt x="31586" y="11992"/>
                  </a:cubicBezTo>
                  <a:cubicBezTo>
                    <a:pt x="31571" y="11977"/>
                    <a:pt x="31556" y="11962"/>
                    <a:pt x="31540" y="11946"/>
                  </a:cubicBezTo>
                  <a:cubicBezTo>
                    <a:pt x="31693" y="11793"/>
                    <a:pt x="31907" y="11671"/>
                    <a:pt x="31663" y="11503"/>
                  </a:cubicBezTo>
                  <a:cubicBezTo>
                    <a:pt x="31525" y="11411"/>
                    <a:pt x="31387" y="11426"/>
                    <a:pt x="31265" y="11319"/>
                  </a:cubicBezTo>
                  <a:cubicBezTo>
                    <a:pt x="31219" y="11258"/>
                    <a:pt x="31219" y="11166"/>
                    <a:pt x="31188" y="11136"/>
                  </a:cubicBezTo>
                  <a:cubicBezTo>
                    <a:pt x="31112" y="11074"/>
                    <a:pt x="30928" y="11182"/>
                    <a:pt x="30928" y="10983"/>
                  </a:cubicBezTo>
                  <a:cubicBezTo>
                    <a:pt x="30928" y="10921"/>
                    <a:pt x="30867" y="10906"/>
                    <a:pt x="30837" y="10830"/>
                  </a:cubicBezTo>
                  <a:cubicBezTo>
                    <a:pt x="30798" y="10740"/>
                    <a:pt x="30879" y="10617"/>
                    <a:pt x="30768" y="10617"/>
                  </a:cubicBezTo>
                  <a:cubicBezTo>
                    <a:pt x="30747" y="10617"/>
                    <a:pt x="30720" y="10621"/>
                    <a:pt x="30684" y="10631"/>
                  </a:cubicBezTo>
                  <a:cubicBezTo>
                    <a:pt x="30638" y="10585"/>
                    <a:pt x="30470" y="10447"/>
                    <a:pt x="30424" y="10432"/>
                  </a:cubicBezTo>
                  <a:cubicBezTo>
                    <a:pt x="30393" y="10417"/>
                    <a:pt x="30317" y="10386"/>
                    <a:pt x="30286" y="10386"/>
                  </a:cubicBezTo>
                  <a:cubicBezTo>
                    <a:pt x="30164" y="10386"/>
                    <a:pt x="30301" y="10279"/>
                    <a:pt x="30194" y="10279"/>
                  </a:cubicBezTo>
                  <a:cubicBezTo>
                    <a:pt x="29995" y="10279"/>
                    <a:pt x="29751" y="10111"/>
                    <a:pt x="29628" y="10034"/>
                  </a:cubicBezTo>
                  <a:cubicBezTo>
                    <a:pt x="29506" y="9958"/>
                    <a:pt x="29399" y="9988"/>
                    <a:pt x="29276" y="9927"/>
                  </a:cubicBezTo>
                  <a:cubicBezTo>
                    <a:pt x="29215" y="9897"/>
                    <a:pt x="29353" y="9835"/>
                    <a:pt x="29215" y="9835"/>
                  </a:cubicBezTo>
                  <a:cubicBezTo>
                    <a:pt x="29185" y="9835"/>
                    <a:pt x="29169" y="9835"/>
                    <a:pt x="29139" y="9805"/>
                  </a:cubicBezTo>
                  <a:cubicBezTo>
                    <a:pt x="29108" y="9759"/>
                    <a:pt x="29078" y="9790"/>
                    <a:pt x="29047" y="9759"/>
                  </a:cubicBezTo>
                  <a:cubicBezTo>
                    <a:pt x="28971" y="9683"/>
                    <a:pt x="29001" y="9606"/>
                    <a:pt x="28940" y="9545"/>
                  </a:cubicBezTo>
                  <a:cubicBezTo>
                    <a:pt x="28909" y="9514"/>
                    <a:pt x="28879" y="9545"/>
                    <a:pt x="28848" y="9499"/>
                  </a:cubicBezTo>
                  <a:cubicBezTo>
                    <a:pt x="28756" y="9423"/>
                    <a:pt x="28726" y="9377"/>
                    <a:pt x="28665" y="9331"/>
                  </a:cubicBezTo>
                  <a:cubicBezTo>
                    <a:pt x="28649" y="9346"/>
                    <a:pt x="28634" y="9361"/>
                    <a:pt x="28619" y="9377"/>
                  </a:cubicBezTo>
                  <a:cubicBezTo>
                    <a:pt x="28603" y="9285"/>
                    <a:pt x="28558" y="9208"/>
                    <a:pt x="28512" y="9117"/>
                  </a:cubicBezTo>
                  <a:cubicBezTo>
                    <a:pt x="28573" y="9101"/>
                    <a:pt x="28649" y="9025"/>
                    <a:pt x="28711" y="9025"/>
                  </a:cubicBezTo>
                  <a:cubicBezTo>
                    <a:pt x="28925" y="9025"/>
                    <a:pt x="28833" y="8857"/>
                    <a:pt x="28818" y="8765"/>
                  </a:cubicBezTo>
                  <a:cubicBezTo>
                    <a:pt x="28787" y="8505"/>
                    <a:pt x="28726" y="8398"/>
                    <a:pt x="28573" y="8260"/>
                  </a:cubicBezTo>
                  <a:cubicBezTo>
                    <a:pt x="28527" y="8291"/>
                    <a:pt x="28313" y="8306"/>
                    <a:pt x="28313" y="8321"/>
                  </a:cubicBezTo>
                  <a:cubicBezTo>
                    <a:pt x="28175" y="8245"/>
                    <a:pt x="28114" y="8046"/>
                    <a:pt x="27961" y="8015"/>
                  </a:cubicBezTo>
                  <a:cubicBezTo>
                    <a:pt x="27930" y="7939"/>
                    <a:pt x="27915" y="7893"/>
                    <a:pt x="27915" y="7801"/>
                  </a:cubicBezTo>
                  <a:cubicBezTo>
                    <a:pt x="27915" y="7740"/>
                    <a:pt x="27793" y="7694"/>
                    <a:pt x="27762" y="7633"/>
                  </a:cubicBezTo>
                  <a:cubicBezTo>
                    <a:pt x="27655" y="7480"/>
                    <a:pt x="27502" y="7495"/>
                    <a:pt x="27349" y="7465"/>
                  </a:cubicBezTo>
                  <a:cubicBezTo>
                    <a:pt x="27309" y="7455"/>
                    <a:pt x="27254" y="7453"/>
                    <a:pt x="27192" y="7453"/>
                  </a:cubicBezTo>
                  <a:cubicBezTo>
                    <a:pt x="27153" y="7453"/>
                    <a:pt x="27111" y="7453"/>
                    <a:pt x="27069" y="7453"/>
                  </a:cubicBezTo>
                  <a:cubicBezTo>
                    <a:pt x="26873" y="7453"/>
                    <a:pt x="26665" y="7437"/>
                    <a:pt x="26646" y="7251"/>
                  </a:cubicBezTo>
                  <a:cubicBezTo>
                    <a:pt x="26630" y="7281"/>
                    <a:pt x="26309" y="7312"/>
                    <a:pt x="26324" y="7327"/>
                  </a:cubicBezTo>
                  <a:cubicBezTo>
                    <a:pt x="26248" y="7251"/>
                    <a:pt x="26110" y="7296"/>
                    <a:pt x="26019" y="7251"/>
                  </a:cubicBezTo>
                  <a:cubicBezTo>
                    <a:pt x="25743" y="7098"/>
                    <a:pt x="25820" y="6883"/>
                    <a:pt x="25896" y="6700"/>
                  </a:cubicBezTo>
                  <a:cubicBezTo>
                    <a:pt x="25927" y="6639"/>
                    <a:pt x="25957" y="6547"/>
                    <a:pt x="26003" y="6501"/>
                  </a:cubicBezTo>
                  <a:cubicBezTo>
                    <a:pt x="26006" y="6499"/>
                    <a:pt x="26011" y="6498"/>
                    <a:pt x="26019" y="6498"/>
                  </a:cubicBezTo>
                  <a:cubicBezTo>
                    <a:pt x="26034" y="6498"/>
                    <a:pt x="26056" y="6501"/>
                    <a:pt x="26078" y="6501"/>
                  </a:cubicBezTo>
                  <a:cubicBezTo>
                    <a:pt x="26110" y="6501"/>
                    <a:pt x="26141" y="6493"/>
                    <a:pt x="26141" y="6455"/>
                  </a:cubicBezTo>
                  <a:cubicBezTo>
                    <a:pt x="26141" y="6394"/>
                    <a:pt x="26003" y="6348"/>
                    <a:pt x="26003" y="6302"/>
                  </a:cubicBezTo>
                  <a:cubicBezTo>
                    <a:pt x="25988" y="6272"/>
                    <a:pt x="26095" y="6226"/>
                    <a:pt x="26095" y="6180"/>
                  </a:cubicBezTo>
                  <a:cubicBezTo>
                    <a:pt x="26095" y="6165"/>
                    <a:pt x="25483" y="6149"/>
                    <a:pt x="25391" y="6149"/>
                  </a:cubicBezTo>
                  <a:cubicBezTo>
                    <a:pt x="25309" y="6097"/>
                    <a:pt x="25149" y="6060"/>
                    <a:pt x="25016" y="6060"/>
                  </a:cubicBezTo>
                  <a:cubicBezTo>
                    <a:pt x="24953" y="6060"/>
                    <a:pt x="24896" y="6068"/>
                    <a:pt x="24856" y="6088"/>
                  </a:cubicBezTo>
                  <a:cubicBezTo>
                    <a:pt x="24817" y="6108"/>
                    <a:pt x="24770" y="6115"/>
                    <a:pt x="24719" y="6115"/>
                  </a:cubicBezTo>
                  <a:cubicBezTo>
                    <a:pt x="24575" y="6115"/>
                    <a:pt x="24400" y="6054"/>
                    <a:pt x="24275" y="6042"/>
                  </a:cubicBezTo>
                  <a:cubicBezTo>
                    <a:pt x="24216" y="6042"/>
                    <a:pt x="24195" y="6092"/>
                    <a:pt x="24171" y="6092"/>
                  </a:cubicBezTo>
                  <a:cubicBezTo>
                    <a:pt x="24158" y="6092"/>
                    <a:pt x="24144" y="6076"/>
                    <a:pt x="24122" y="6027"/>
                  </a:cubicBezTo>
                  <a:cubicBezTo>
                    <a:pt x="24061" y="5920"/>
                    <a:pt x="24137" y="5920"/>
                    <a:pt x="24137" y="5828"/>
                  </a:cubicBezTo>
                  <a:cubicBezTo>
                    <a:pt x="24137" y="5782"/>
                    <a:pt x="24305" y="5461"/>
                    <a:pt x="24336" y="5339"/>
                  </a:cubicBezTo>
                  <a:cubicBezTo>
                    <a:pt x="24323" y="5336"/>
                    <a:pt x="24312" y="5335"/>
                    <a:pt x="24301" y="5335"/>
                  </a:cubicBezTo>
                  <a:cubicBezTo>
                    <a:pt x="24200" y="5335"/>
                    <a:pt x="24212" y="5449"/>
                    <a:pt x="24111" y="5449"/>
                  </a:cubicBezTo>
                  <a:cubicBezTo>
                    <a:pt x="24100" y="5449"/>
                    <a:pt x="24089" y="5448"/>
                    <a:pt x="24076" y="5446"/>
                  </a:cubicBezTo>
                  <a:cubicBezTo>
                    <a:pt x="23984" y="5430"/>
                    <a:pt x="23954" y="5323"/>
                    <a:pt x="23923" y="5293"/>
                  </a:cubicBezTo>
                  <a:cubicBezTo>
                    <a:pt x="23984" y="5216"/>
                    <a:pt x="24015" y="4834"/>
                    <a:pt x="24107" y="4834"/>
                  </a:cubicBezTo>
                  <a:cubicBezTo>
                    <a:pt x="24290" y="4834"/>
                    <a:pt x="24581" y="4650"/>
                    <a:pt x="24428" y="4436"/>
                  </a:cubicBezTo>
                  <a:cubicBezTo>
                    <a:pt x="24489" y="4406"/>
                    <a:pt x="24642" y="4130"/>
                    <a:pt x="24489" y="4130"/>
                  </a:cubicBezTo>
                  <a:cubicBezTo>
                    <a:pt x="24458" y="4140"/>
                    <a:pt x="24435" y="4145"/>
                    <a:pt x="24419" y="4145"/>
                  </a:cubicBezTo>
                  <a:cubicBezTo>
                    <a:pt x="24334" y="4145"/>
                    <a:pt x="24402" y="4028"/>
                    <a:pt x="24428" y="3901"/>
                  </a:cubicBezTo>
                  <a:cubicBezTo>
                    <a:pt x="24458" y="3794"/>
                    <a:pt x="24581" y="3656"/>
                    <a:pt x="24581" y="3534"/>
                  </a:cubicBezTo>
                  <a:cubicBezTo>
                    <a:pt x="24611" y="3197"/>
                    <a:pt x="24489" y="2952"/>
                    <a:pt x="24336" y="2677"/>
                  </a:cubicBezTo>
                  <a:cubicBezTo>
                    <a:pt x="24152" y="2387"/>
                    <a:pt x="23984" y="2096"/>
                    <a:pt x="23816" y="1805"/>
                  </a:cubicBezTo>
                  <a:cubicBezTo>
                    <a:pt x="23663" y="1545"/>
                    <a:pt x="23541" y="1423"/>
                    <a:pt x="23357" y="1239"/>
                  </a:cubicBezTo>
                  <a:cubicBezTo>
                    <a:pt x="23174" y="1056"/>
                    <a:pt x="22914" y="903"/>
                    <a:pt x="22745" y="735"/>
                  </a:cubicBezTo>
                  <a:cubicBezTo>
                    <a:pt x="22638" y="628"/>
                    <a:pt x="22455" y="337"/>
                    <a:pt x="22424" y="199"/>
                  </a:cubicBezTo>
                  <a:cubicBezTo>
                    <a:pt x="22256" y="123"/>
                    <a:pt x="22026" y="169"/>
                    <a:pt x="21919" y="46"/>
                  </a:cubicBezTo>
                  <a:cubicBezTo>
                    <a:pt x="21892" y="74"/>
                    <a:pt x="21845" y="84"/>
                    <a:pt x="21789" y="84"/>
                  </a:cubicBezTo>
                  <a:cubicBezTo>
                    <a:pt x="21629" y="84"/>
                    <a:pt x="21390" y="0"/>
                    <a:pt x="2127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2"/>
            <p:cNvSpPr/>
            <p:nvPr/>
          </p:nvSpPr>
          <p:spPr>
            <a:xfrm>
              <a:off x="1776246" y="2580507"/>
              <a:ext cx="5848" cy="5699"/>
            </a:xfrm>
            <a:custGeom>
              <a:rect b="b" l="l" r="r" t="t"/>
              <a:pathLst>
                <a:path extrusionOk="0" h="269" w="276">
                  <a:moveTo>
                    <a:pt x="44" y="1"/>
                  </a:moveTo>
                  <a:cubicBezTo>
                    <a:pt x="26" y="1"/>
                    <a:pt x="12" y="13"/>
                    <a:pt x="0" y="48"/>
                  </a:cubicBezTo>
                  <a:cubicBezTo>
                    <a:pt x="97" y="76"/>
                    <a:pt x="30" y="268"/>
                    <a:pt x="167" y="268"/>
                  </a:cubicBezTo>
                  <a:cubicBezTo>
                    <a:pt x="181" y="268"/>
                    <a:pt x="196" y="266"/>
                    <a:pt x="214" y="262"/>
                  </a:cubicBezTo>
                  <a:cubicBezTo>
                    <a:pt x="229" y="186"/>
                    <a:pt x="275" y="155"/>
                    <a:pt x="260" y="48"/>
                  </a:cubicBezTo>
                  <a:lnTo>
                    <a:pt x="260" y="48"/>
                  </a:lnTo>
                  <a:cubicBezTo>
                    <a:pt x="241" y="60"/>
                    <a:pt x="222" y="65"/>
                    <a:pt x="204" y="65"/>
                  </a:cubicBezTo>
                  <a:cubicBezTo>
                    <a:pt x="138" y="65"/>
                    <a:pt x="84" y="1"/>
                    <a:pt x="4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2"/>
            <p:cNvSpPr/>
            <p:nvPr/>
          </p:nvSpPr>
          <p:spPr>
            <a:xfrm>
              <a:off x="1723086" y="2068829"/>
              <a:ext cx="434344" cy="645244"/>
            </a:xfrm>
            <a:custGeom>
              <a:rect b="b" l="l" r="r" t="t"/>
              <a:pathLst>
                <a:path extrusionOk="0" h="30454" w="20500">
                  <a:moveTo>
                    <a:pt x="17178" y="2631"/>
                  </a:moveTo>
                  <a:lnTo>
                    <a:pt x="17178" y="2631"/>
                  </a:lnTo>
                  <a:cubicBezTo>
                    <a:pt x="17178" y="2631"/>
                    <a:pt x="17179" y="2632"/>
                    <a:pt x="17180" y="2632"/>
                  </a:cubicBezTo>
                  <a:lnTo>
                    <a:pt x="17180" y="2632"/>
                  </a:lnTo>
                  <a:cubicBezTo>
                    <a:pt x="17179" y="2631"/>
                    <a:pt x="17178" y="2631"/>
                    <a:pt x="17178" y="2631"/>
                  </a:cubicBezTo>
                  <a:close/>
                  <a:moveTo>
                    <a:pt x="14730" y="0"/>
                  </a:moveTo>
                  <a:cubicBezTo>
                    <a:pt x="14837" y="276"/>
                    <a:pt x="14898" y="581"/>
                    <a:pt x="14960" y="903"/>
                  </a:cubicBezTo>
                  <a:cubicBezTo>
                    <a:pt x="15051" y="1270"/>
                    <a:pt x="15159" y="1530"/>
                    <a:pt x="15021" y="1866"/>
                  </a:cubicBezTo>
                  <a:cubicBezTo>
                    <a:pt x="15119" y="1964"/>
                    <a:pt x="15226" y="1974"/>
                    <a:pt x="15383" y="1974"/>
                  </a:cubicBezTo>
                  <a:cubicBezTo>
                    <a:pt x="15422" y="1974"/>
                    <a:pt x="15464" y="1973"/>
                    <a:pt x="15510" y="1973"/>
                  </a:cubicBezTo>
                  <a:cubicBezTo>
                    <a:pt x="15548" y="1973"/>
                    <a:pt x="15611" y="1968"/>
                    <a:pt x="15676" y="1968"/>
                  </a:cubicBezTo>
                  <a:cubicBezTo>
                    <a:pt x="15795" y="1968"/>
                    <a:pt x="15923" y="1987"/>
                    <a:pt x="15923" y="2096"/>
                  </a:cubicBezTo>
                  <a:cubicBezTo>
                    <a:pt x="15923" y="2157"/>
                    <a:pt x="16122" y="2371"/>
                    <a:pt x="16153" y="2371"/>
                  </a:cubicBezTo>
                  <a:cubicBezTo>
                    <a:pt x="16199" y="2371"/>
                    <a:pt x="16321" y="2417"/>
                    <a:pt x="16367" y="2478"/>
                  </a:cubicBezTo>
                  <a:cubicBezTo>
                    <a:pt x="16290" y="2539"/>
                    <a:pt x="16168" y="2692"/>
                    <a:pt x="16275" y="2769"/>
                  </a:cubicBezTo>
                  <a:cubicBezTo>
                    <a:pt x="16183" y="2784"/>
                    <a:pt x="16229" y="2845"/>
                    <a:pt x="16229" y="2922"/>
                  </a:cubicBezTo>
                  <a:cubicBezTo>
                    <a:pt x="16336" y="3044"/>
                    <a:pt x="16244" y="3182"/>
                    <a:pt x="16229" y="3273"/>
                  </a:cubicBezTo>
                  <a:cubicBezTo>
                    <a:pt x="16199" y="3350"/>
                    <a:pt x="16168" y="3396"/>
                    <a:pt x="16168" y="3503"/>
                  </a:cubicBezTo>
                  <a:cubicBezTo>
                    <a:pt x="16168" y="3579"/>
                    <a:pt x="16076" y="3564"/>
                    <a:pt x="16076" y="3610"/>
                  </a:cubicBezTo>
                  <a:cubicBezTo>
                    <a:pt x="16076" y="3702"/>
                    <a:pt x="16030" y="3641"/>
                    <a:pt x="16076" y="3732"/>
                  </a:cubicBezTo>
                  <a:cubicBezTo>
                    <a:pt x="16074" y="3728"/>
                    <a:pt x="16075" y="3726"/>
                    <a:pt x="16077" y="3726"/>
                  </a:cubicBezTo>
                  <a:cubicBezTo>
                    <a:pt x="16093" y="3726"/>
                    <a:pt x="16185" y="3796"/>
                    <a:pt x="16199" y="3809"/>
                  </a:cubicBezTo>
                  <a:cubicBezTo>
                    <a:pt x="16321" y="3931"/>
                    <a:pt x="16229" y="4008"/>
                    <a:pt x="16229" y="4191"/>
                  </a:cubicBezTo>
                  <a:cubicBezTo>
                    <a:pt x="16229" y="4252"/>
                    <a:pt x="15954" y="4359"/>
                    <a:pt x="15877" y="4436"/>
                  </a:cubicBezTo>
                  <a:cubicBezTo>
                    <a:pt x="15770" y="4528"/>
                    <a:pt x="15587" y="4528"/>
                    <a:pt x="15464" y="4635"/>
                  </a:cubicBezTo>
                  <a:cubicBezTo>
                    <a:pt x="15403" y="4696"/>
                    <a:pt x="15357" y="4788"/>
                    <a:pt x="15266" y="4788"/>
                  </a:cubicBezTo>
                  <a:cubicBezTo>
                    <a:pt x="15159" y="4788"/>
                    <a:pt x="15159" y="4910"/>
                    <a:pt x="15067" y="4941"/>
                  </a:cubicBezTo>
                  <a:cubicBezTo>
                    <a:pt x="15041" y="4951"/>
                    <a:pt x="15014" y="4955"/>
                    <a:pt x="14987" y="4955"/>
                  </a:cubicBezTo>
                  <a:cubicBezTo>
                    <a:pt x="14849" y="4955"/>
                    <a:pt x="14689" y="4849"/>
                    <a:pt x="14562" y="4849"/>
                  </a:cubicBezTo>
                  <a:cubicBezTo>
                    <a:pt x="14409" y="5002"/>
                    <a:pt x="14271" y="5109"/>
                    <a:pt x="14195" y="5308"/>
                  </a:cubicBezTo>
                  <a:cubicBezTo>
                    <a:pt x="14149" y="5430"/>
                    <a:pt x="14057" y="5369"/>
                    <a:pt x="14011" y="5445"/>
                  </a:cubicBezTo>
                  <a:cubicBezTo>
                    <a:pt x="13950" y="5537"/>
                    <a:pt x="13950" y="5598"/>
                    <a:pt x="13950" y="5721"/>
                  </a:cubicBezTo>
                  <a:cubicBezTo>
                    <a:pt x="13950" y="5828"/>
                    <a:pt x="13721" y="6103"/>
                    <a:pt x="13660" y="6195"/>
                  </a:cubicBezTo>
                  <a:cubicBezTo>
                    <a:pt x="13537" y="6348"/>
                    <a:pt x="13430" y="6424"/>
                    <a:pt x="13384" y="6623"/>
                  </a:cubicBezTo>
                  <a:cubicBezTo>
                    <a:pt x="13277" y="6990"/>
                    <a:pt x="13155" y="7403"/>
                    <a:pt x="13155" y="7786"/>
                  </a:cubicBezTo>
                  <a:cubicBezTo>
                    <a:pt x="13155" y="7969"/>
                    <a:pt x="12329" y="8015"/>
                    <a:pt x="12589" y="8275"/>
                  </a:cubicBezTo>
                  <a:cubicBezTo>
                    <a:pt x="12681" y="8352"/>
                    <a:pt x="12375" y="8749"/>
                    <a:pt x="12696" y="8780"/>
                  </a:cubicBezTo>
                  <a:cubicBezTo>
                    <a:pt x="12604" y="8856"/>
                    <a:pt x="12543" y="9162"/>
                    <a:pt x="12543" y="9208"/>
                  </a:cubicBezTo>
                  <a:cubicBezTo>
                    <a:pt x="12543" y="9484"/>
                    <a:pt x="12466" y="9438"/>
                    <a:pt x="12298" y="9575"/>
                  </a:cubicBezTo>
                  <a:cubicBezTo>
                    <a:pt x="12274" y="9565"/>
                    <a:pt x="12245" y="9560"/>
                    <a:pt x="12212" y="9560"/>
                  </a:cubicBezTo>
                  <a:cubicBezTo>
                    <a:pt x="12100" y="9560"/>
                    <a:pt x="11953" y="9618"/>
                    <a:pt x="11870" y="9713"/>
                  </a:cubicBezTo>
                  <a:cubicBezTo>
                    <a:pt x="11748" y="9835"/>
                    <a:pt x="11610" y="9881"/>
                    <a:pt x="11533" y="9988"/>
                  </a:cubicBezTo>
                  <a:cubicBezTo>
                    <a:pt x="11732" y="10049"/>
                    <a:pt x="11717" y="10218"/>
                    <a:pt x="11595" y="10462"/>
                  </a:cubicBezTo>
                  <a:cubicBezTo>
                    <a:pt x="11472" y="10722"/>
                    <a:pt x="11533" y="10845"/>
                    <a:pt x="11488" y="11090"/>
                  </a:cubicBezTo>
                  <a:cubicBezTo>
                    <a:pt x="11457" y="11197"/>
                    <a:pt x="11488" y="11350"/>
                    <a:pt x="11442" y="11441"/>
                  </a:cubicBezTo>
                  <a:cubicBezTo>
                    <a:pt x="11350" y="11625"/>
                    <a:pt x="11289" y="11503"/>
                    <a:pt x="11182" y="11594"/>
                  </a:cubicBezTo>
                  <a:cubicBezTo>
                    <a:pt x="11120" y="11655"/>
                    <a:pt x="11090" y="11793"/>
                    <a:pt x="11029" y="11854"/>
                  </a:cubicBezTo>
                  <a:cubicBezTo>
                    <a:pt x="10937" y="11931"/>
                    <a:pt x="10860" y="11885"/>
                    <a:pt x="10784" y="11992"/>
                  </a:cubicBezTo>
                  <a:cubicBezTo>
                    <a:pt x="10707" y="11916"/>
                    <a:pt x="10585" y="11992"/>
                    <a:pt x="10585" y="11900"/>
                  </a:cubicBezTo>
                  <a:cubicBezTo>
                    <a:pt x="10539" y="11965"/>
                    <a:pt x="10471" y="12007"/>
                    <a:pt x="10404" y="12007"/>
                  </a:cubicBezTo>
                  <a:cubicBezTo>
                    <a:pt x="10359" y="12007"/>
                    <a:pt x="10316" y="11989"/>
                    <a:pt x="10279" y="11946"/>
                  </a:cubicBezTo>
                  <a:lnTo>
                    <a:pt x="10279" y="11946"/>
                  </a:lnTo>
                  <a:cubicBezTo>
                    <a:pt x="10386" y="12221"/>
                    <a:pt x="10402" y="12298"/>
                    <a:pt x="10126" y="12497"/>
                  </a:cubicBezTo>
                  <a:cubicBezTo>
                    <a:pt x="10091" y="12452"/>
                    <a:pt x="10062" y="12435"/>
                    <a:pt x="10038" y="12435"/>
                  </a:cubicBezTo>
                  <a:cubicBezTo>
                    <a:pt x="9979" y="12435"/>
                    <a:pt x="9949" y="12539"/>
                    <a:pt x="9927" y="12604"/>
                  </a:cubicBezTo>
                  <a:cubicBezTo>
                    <a:pt x="9866" y="12757"/>
                    <a:pt x="9927" y="12787"/>
                    <a:pt x="9927" y="12940"/>
                  </a:cubicBezTo>
                  <a:cubicBezTo>
                    <a:pt x="9927" y="13001"/>
                    <a:pt x="9943" y="13093"/>
                    <a:pt x="9927" y="13154"/>
                  </a:cubicBezTo>
                  <a:cubicBezTo>
                    <a:pt x="9912" y="13216"/>
                    <a:pt x="9820" y="13231"/>
                    <a:pt x="9820" y="13292"/>
                  </a:cubicBezTo>
                  <a:cubicBezTo>
                    <a:pt x="9820" y="13353"/>
                    <a:pt x="9759" y="13338"/>
                    <a:pt x="9790" y="13399"/>
                  </a:cubicBezTo>
                  <a:cubicBezTo>
                    <a:pt x="9805" y="13476"/>
                    <a:pt x="9836" y="13537"/>
                    <a:pt x="9820" y="13613"/>
                  </a:cubicBezTo>
                  <a:cubicBezTo>
                    <a:pt x="9897" y="13690"/>
                    <a:pt x="9514" y="14072"/>
                    <a:pt x="9438" y="14195"/>
                  </a:cubicBezTo>
                  <a:cubicBezTo>
                    <a:pt x="9392" y="14286"/>
                    <a:pt x="9316" y="14409"/>
                    <a:pt x="9316" y="14516"/>
                  </a:cubicBezTo>
                  <a:cubicBezTo>
                    <a:pt x="9316" y="14638"/>
                    <a:pt x="9438" y="14715"/>
                    <a:pt x="9270" y="14822"/>
                  </a:cubicBezTo>
                  <a:cubicBezTo>
                    <a:pt x="9071" y="15021"/>
                    <a:pt x="8857" y="15235"/>
                    <a:pt x="8719" y="15479"/>
                  </a:cubicBezTo>
                  <a:cubicBezTo>
                    <a:pt x="8706" y="15479"/>
                    <a:pt x="8640" y="15532"/>
                    <a:pt x="8619" y="15532"/>
                  </a:cubicBezTo>
                  <a:cubicBezTo>
                    <a:pt x="8615" y="15532"/>
                    <a:pt x="8612" y="15530"/>
                    <a:pt x="8612" y="15525"/>
                  </a:cubicBezTo>
                  <a:lnTo>
                    <a:pt x="8612" y="15525"/>
                  </a:lnTo>
                  <a:cubicBezTo>
                    <a:pt x="8612" y="15568"/>
                    <a:pt x="8624" y="15576"/>
                    <a:pt x="8640" y="15576"/>
                  </a:cubicBezTo>
                  <a:cubicBezTo>
                    <a:pt x="8652" y="15576"/>
                    <a:pt x="8666" y="15572"/>
                    <a:pt x="8680" y="15572"/>
                  </a:cubicBezTo>
                  <a:cubicBezTo>
                    <a:pt x="8695" y="15572"/>
                    <a:pt x="8709" y="15577"/>
                    <a:pt x="8719" y="15602"/>
                  </a:cubicBezTo>
                  <a:cubicBezTo>
                    <a:pt x="8811" y="15755"/>
                    <a:pt x="8887" y="15846"/>
                    <a:pt x="9010" y="15984"/>
                  </a:cubicBezTo>
                  <a:cubicBezTo>
                    <a:pt x="9010" y="15999"/>
                    <a:pt x="8964" y="16076"/>
                    <a:pt x="8964" y="16076"/>
                  </a:cubicBezTo>
                  <a:cubicBezTo>
                    <a:pt x="8937" y="16049"/>
                    <a:pt x="8910" y="16038"/>
                    <a:pt x="8885" y="16038"/>
                  </a:cubicBezTo>
                  <a:cubicBezTo>
                    <a:pt x="8778" y="16038"/>
                    <a:pt x="8680" y="16226"/>
                    <a:pt x="8581" y="16275"/>
                  </a:cubicBezTo>
                  <a:cubicBezTo>
                    <a:pt x="8459" y="16336"/>
                    <a:pt x="8184" y="16443"/>
                    <a:pt x="8138" y="16581"/>
                  </a:cubicBezTo>
                  <a:cubicBezTo>
                    <a:pt x="8061" y="16825"/>
                    <a:pt x="8245" y="17055"/>
                    <a:pt x="8031" y="17269"/>
                  </a:cubicBezTo>
                  <a:cubicBezTo>
                    <a:pt x="7954" y="17345"/>
                    <a:pt x="7954" y="17345"/>
                    <a:pt x="7862" y="17345"/>
                  </a:cubicBezTo>
                  <a:cubicBezTo>
                    <a:pt x="7710" y="17345"/>
                    <a:pt x="7801" y="17361"/>
                    <a:pt x="7740" y="17468"/>
                  </a:cubicBezTo>
                  <a:cubicBezTo>
                    <a:pt x="7664" y="17621"/>
                    <a:pt x="7710" y="17743"/>
                    <a:pt x="7495" y="17743"/>
                  </a:cubicBezTo>
                  <a:cubicBezTo>
                    <a:pt x="7424" y="17743"/>
                    <a:pt x="7251" y="17770"/>
                    <a:pt x="7111" y="17770"/>
                  </a:cubicBezTo>
                  <a:cubicBezTo>
                    <a:pt x="7042" y="17770"/>
                    <a:pt x="6980" y="17764"/>
                    <a:pt x="6945" y="17743"/>
                  </a:cubicBezTo>
                  <a:cubicBezTo>
                    <a:pt x="6822" y="17667"/>
                    <a:pt x="6868" y="17483"/>
                    <a:pt x="6807" y="17376"/>
                  </a:cubicBezTo>
                  <a:cubicBezTo>
                    <a:pt x="6746" y="17238"/>
                    <a:pt x="6914" y="17101"/>
                    <a:pt x="6822" y="17009"/>
                  </a:cubicBezTo>
                  <a:cubicBezTo>
                    <a:pt x="6777" y="16978"/>
                    <a:pt x="6746" y="16856"/>
                    <a:pt x="6700" y="16841"/>
                  </a:cubicBezTo>
                  <a:cubicBezTo>
                    <a:pt x="6683" y="16832"/>
                    <a:pt x="6663" y="16830"/>
                    <a:pt x="6640" y="16830"/>
                  </a:cubicBezTo>
                  <a:cubicBezTo>
                    <a:pt x="6604" y="16830"/>
                    <a:pt x="6563" y="16836"/>
                    <a:pt x="6524" y="16836"/>
                  </a:cubicBezTo>
                  <a:cubicBezTo>
                    <a:pt x="6500" y="16836"/>
                    <a:pt x="6476" y="16834"/>
                    <a:pt x="6455" y="16825"/>
                  </a:cubicBezTo>
                  <a:cubicBezTo>
                    <a:pt x="6287" y="16764"/>
                    <a:pt x="6287" y="16688"/>
                    <a:pt x="6241" y="16535"/>
                  </a:cubicBezTo>
                  <a:cubicBezTo>
                    <a:pt x="6180" y="16336"/>
                    <a:pt x="6149" y="16382"/>
                    <a:pt x="5966" y="16305"/>
                  </a:cubicBezTo>
                  <a:cubicBezTo>
                    <a:pt x="5859" y="16244"/>
                    <a:pt x="5752" y="16137"/>
                    <a:pt x="5614" y="16137"/>
                  </a:cubicBezTo>
                  <a:cubicBezTo>
                    <a:pt x="5614" y="16137"/>
                    <a:pt x="5660" y="15938"/>
                    <a:pt x="5538" y="15877"/>
                  </a:cubicBezTo>
                  <a:cubicBezTo>
                    <a:pt x="5522" y="16061"/>
                    <a:pt x="5430" y="16168"/>
                    <a:pt x="5430" y="16351"/>
                  </a:cubicBezTo>
                  <a:cubicBezTo>
                    <a:pt x="5430" y="16443"/>
                    <a:pt x="5354" y="16397"/>
                    <a:pt x="5339" y="16428"/>
                  </a:cubicBezTo>
                  <a:cubicBezTo>
                    <a:pt x="5278" y="16550"/>
                    <a:pt x="5415" y="16581"/>
                    <a:pt x="5247" y="16581"/>
                  </a:cubicBezTo>
                  <a:cubicBezTo>
                    <a:pt x="5145" y="16581"/>
                    <a:pt x="4941" y="16615"/>
                    <a:pt x="4776" y="16615"/>
                  </a:cubicBezTo>
                  <a:cubicBezTo>
                    <a:pt x="4693" y="16615"/>
                    <a:pt x="4620" y="16606"/>
                    <a:pt x="4574" y="16581"/>
                  </a:cubicBezTo>
                  <a:cubicBezTo>
                    <a:pt x="4452" y="16519"/>
                    <a:pt x="4452" y="16305"/>
                    <a:pt x="4421" y="16183"/>
                  </a:cubicBezTo>
                  <a:cubicBezTo>
                    <a:pt x="4283" y="16321"/>
                    <a:pt x="4130" y="16458"/>
                    <a:pt x="3977" y="16581"/>
                  </a:cubicBezTo>
                  <a:cubicBezTo>
                    <a:pt x="3886" y="16657"/>
                    <a:pt x="3733" y="16825"/>
                    <a:pt x="3626" y="16841"/>
                  </a:cubicBezTo>
                  <a:cubicBezTo>
                    <a:pt x="3612" y="16843"/>
                    <a:pt x="3598" y="16845"/>
                    <a:pt x="3585" y="16845"/>
                  </a:cubicBezTo>
                  <a:cubicBezTo>
                    <a:pt x="3522" y="16845"/>
                    <a:pt x="3469" y="16817"/>
                    <a:pt x="3430" y="16817"/>
                  </a:cubicBezTo>
                  <a:cubicBezTo>
                    <a:pt x="3389" y="16817"/>
                    <a:pt x="3366" y="16849"/>
                    <a:pt x="3366" y="16978"/>
                  </a:cubicBezTo>
                  <a:cubicBezTo>
                    <a:pt x="3366" y="17101"/>
                    <a:pt x="3304" y="17223"/>
                    <a:pt x="3274" y="17345"/>
                  </a:cubicBezTo>
                  <a:cubicBezTo>
                    <a:pt x="3240" y="17446"/>
                    <a:pt x="3231" y="17546"/>
                    <a:pt x="3170" y="17546"/>
                  </a:cubicBezTo>
                  <a:cubicBezTo>
                    <a:pt x="3147" y="17546"/>
                    <a:pt x="3117" y="17532"/>
                    <a:pt x="3075" y="17498"/>
                  </a:cubicBezTo>
                  <a:cubicBezTo>
                    <a:pt x="3014" y="17560"/>
                    <a:pt x="2846" y="17758"/>
                    <a:pt x="2708" y="17789"/>
                  </a:cubicBezTo>
                  <a:cubicBezTo>
                    <a:pt x="2570" y="17850"/>
                    <a:pt x="2570" y="17850"/>
                    <a:pt x="2494" y="17973"/>
                  </a:cubicBezTo>
                  <a:cubicBezTo>
                    <a:pt x="2473" y="18027"/>
                    <a:pt x="2444" y="18036"/>
                    <a:pt x="2412" y="18036"/>
                  </a:cubicBezTo>
                  <a:cubicBezTo>
                    <a:pt x="2396" y="18036"/>
                    <a:pt x="2380" y="18034"/>
                    <a:pt x="2363" y="18034"/>
                  </a:cubicBezTo>
                  <a:cubicBezTo>
                    <a:pt x="2339" y="18034"/>
                    <a:pt x="2315" y="18039"/>
                    <a:pt x="2295" y="18064"/>
                  </a:cubicBezTo>
                  <a:cubicBezTo>
                    <a:pt x="2081" y="18401"/>
                    <a:pt x="1744" y="18584"/>
                    <a:pt x="1500" y="18906"/>
                  </a:cubicBezTo>
                  <a:cubicBezTo>
                    <a:pt x="1469" y="18997"/>
                    <a:pt x="1392" y="19013"/>
                    <a:pt x="1347" y="19059"/>
                  </a:cubicBezTo>
                  <a:cubicBezTo>
                    <a:pt x="1300" y="19105"/>
                    <a:pt x="1351" y="19196"/>
                    <a:pt x="1303" y="19196"/>
                  </a:cubicBezTo>
                  <a:cubicBezTo>
                    <a:pt x="1289" y="19196"/>
                    <a:pt x="1264" y="19187"/>
                    <a:pt x="1224" y="19166"/>
                  </a:cubicBezTo>
                  <a:cubicBezTo>
                    <a:pt x="1220" y="19163"/>
                    <a:pt x="1214" y="19162"/>
                    <a:pt x="1208" y="19162"/>
                  </a:cubicBezTo>
                  <a:cubicBezTo>
                    <a:pt x="1132" y="19162"/>
                    <a:pt x="949" y="19323"/>
                    <a:pt x="949" y="19380"/>
                  </a:cubicBezTo>
                  <a:cubicBezTo>
                    <a:pt x="949" y="19426"/>
                    <a:pt x="995" y="19456"/>
                    <a:pt x="1025" y="19487"/>
                  </a:cubicBezTo>
                  <a:cubicBezTo>
                    <a:pt x="1087" y="19548"/>
                    <a:pt x="1010" y="19502"/>
                    <a:pt x="995" y="19563"/>
                  </a:cubicBezTo>
                  <a:cubicBezTo>
                    <a:pt x="995" y="19655"/>
                    <a:pt x="903" y="19640"/>
                    <a:pt x="903" y="19716"/>
                  </a:cubicBezTo>
                  <a:cubicBezTo>
                    <a:pt x="903" y="19777"/>
                    <a:pt x="1025" y="19823"/>
                    <a:pt x="1071" y="19885"/>
                  </a:cubicBezTo>
                  <a:cubicBezTo>
                    <a:pt x="1178" y="19992"/>
                    <a:pt x="1056" y="20114"/>
                    <a:pt x="979" y="20190"/>
                  </a:cubicBezTo>
                  <a:cubicBezTo>
                    <a:pt x="903" y="20252"/>
                    <a:pt x="903" y="20634"/>
                    <a:pt x="903" y="20741"/>
                  </a:cubicBezTo>
                  <a:cubicBezTo>
                    <a:pt x="903" y="20894"/>
                    <a:pt x="842" y="21139"/>
                    <a:pt x="796" y="21231"/>
                  </a:cubicBezTo>
                  <a:cubicBezTo>
                    <a:pt x="790" y="21242"/>
                    <a:pt x="784" y="21246"/>
                    <a:pt x="777" y="21246"/>
                  </a:cubicBezTo>
                  <a:cubicBezTo>
                    <a:pt x="758" y="21246"/>
                    <a:pt x="736" y="21217"/>
                    <a:pt x="721" y="21217"/>
                  </a:cubicBezTo>
                  <a:cubicBezTo>
                    <a:pt x="711" y="21217"/>
                    <a:pt x="704" y="21231"/>
                    <a:pt x="704" y="21276"/>
                  </a:cubicBezTo>
                  <a:cubicBezTo>
                    <a:pt x="704" y="21338"/>
                    <a:pt x="674" y="21353"/>
                    <a:pt x="628" y="21399"/>
                  </a:cubicBezTo>
                  <a:cubicBezTo>
                    <a:pt x="566" y="21460"/>
                    <a:pt x="521" y="21582"/>
                    <a:pt x="459" y="21659"/>
                  </a:cubicBezTo>
                  <a:cubicBezTo>
                    <a:pt x="383" y="21766"/>
                    <a:pt x="398" y="21842"/>
                    <a:pt x="291" y="21873"/>
                  </a:cubicBezTo>
                  <a:cubicBezTo>
                    <a:pt x="403" y="21957"/>
                    <a:pt x="311" y="22091"/>
                    <a:pt x="143" y="22091"/>
                  </a:cubicBezTo>
                  <a:cubicBezTo>
                    <a:pt x="127" y="22091"/>
                    <a:pt x="110" y="22090"/>
                    <a:pt x="92" y="22087"/>
                  </a:cubicBezTo>
                  <a:lnTo>
                    <a:pt x="92" y="22087"/>
                  </a:lnTo>
                  <a:cubicBezTo>
                    <a:pt x="92" y="22194"/>
                    <a:pt x="138" y="22225"/>
                    <a:pt x="199" y="22255"/>
                  </a:cubicBezTo>
                  <a:cubicBezTo>
                    <a:pt x="199" y="22362"/>
                    <a:pt x="123" y="22424"/>
                    <a:pt x="46" y="22439"/>
                  </a:cubicBezTo>
                  <a:cubicBezTo>
                    <a:pt x="16" y="22699"/>
                    <a:pt x="16" y="22668"/>
                    <a:pt x="1" y="22944"/>
                  </a:cubicBezTo>
                  <a:cubicBezTo>
                    <a:pt x="33" y="22952"/>
                    <a:pt x="194" y="23000"/>
                    <a:pt x="341" y="23000"/>
                  </a:cubicBezTo>
                  <a:cubicBezTo>
                    <a:pt x="467" y="23000"/>
                    <a:pt x="583" y="22964"/>
                    <a:pt x="597" y="22837"/>
                  </a:cubicBezTo>
                  <a:lnTo>
                    <a:pt x="597" y="22837"/>
                  </a:lnTo>
                  <a:cubicBezTo>
                    <a:pt x="576" y="22842"/>
                    <a:pt x="557" y="22844"/>
                    <a:pt x="539" y="22844"/>
                  </a:cubicBezTo>
                  <a:cubicBezTo>
                    <a:pt x="342" y="22844"/>
                    <a:pt x="366" y="22548"/>
                    <a:pt x="352" y="22393"/>
                  </a:cubicBezTo>
                  <a:cubicBezTo>
                    <a:pt x="337" y="22347"/>
                    <a:pt x="337" y="22317"/>
                    <a:pt x="306" y="22271"/>
                  </a:cubicBezTo>
                  <a:cubicBezTo>
                    <a:pt x="414" y="22271"/>
                    <a:pt x="521" y="22271"/>
                    <a:pt x="444" y="22439"/>
                  </a:cubicBezTo>
                  <a:cubicBezTo>
                    <a:pt x="582" y="22408"/>
                    <a:pt x="582" y="22286"/>
                    <a:pt x="750" y="22286"/>
                  </a:cubicBezTo>
                  <a:cubicBezTo>
                    <a:pt x="781" y="22485"/>
                    <a:pt x="566" y="22454"/>
                    <a:pt x="505" y="22546"/>
                  </a:cubicBezTo>
                  <a:cubicBezTo>
                    <a:pt x="490" y="22714"/>
                    <a:pt x="704" y="22668"/>
                    <a:pt x="704" y="22837"/>
                  </a:cubicBezTo>
                  <a:cubicBezTo>
                    <a:pt x="872" y="22730"/>
                    <a:pt x="582" y="22668"/>
                    <a:pt x="643" y="22485"/>
                  </a:cubicBezTo>
                  <a:lnTo>
                    <a:pt x="643" y="22485"/>
                  </a:lnTo>
                  <a:cubicBezTo>
                    <a:pt x="811" y="22515"/>
                    <a:pt x="750" y="22760"/>
                    <a:pt x="903" y="22791"/>
                  </a:cubicBezTo>
                  <a:cubicBezTo>
                    <a:pt x="1041" y="22684"/>
                    <a:pt x="674" y="22653"/>
                    <a:pt x="796" y="22393"/>
                  </a:cubicBezTo>
                  <a:cubicBezTo>
                    <a:pt x="811" y="22362"/>
                    <a:pt x="872" y="22347"/>
                    <a:pt x="913" y="22347"/>
                  </a:cubicBezTo>
                  <a:cubicBezTo>
                    <a:pt x="953" y="22347"/>
                    <a:pt x="972" y="22362"/>
                    <a:pt x="903" y="22393"/>
                  </a:cubicBezTo>
                  <a:cubicBezTo>
                    <a:pt x="719" y="22531"/>
                    <a:pt x="1132" y="22791"/>
                    <a:pt x="1102" y="22791"/>
                  </a:cubicBezTo>
                  <a:cubicBezTo>
                    <a:pt x="888" y="23173"/>
                    <a:pt x="1316" y="23678"/>
                    <a:pt x="1301" y="23999"/>
                  </a:cubicBezTo>
                  <a:cubicBezTo>
                    <a:pt x="1438" y="24290"/>
                    <a:pt x="1897" y="24091"/>
                    <a:pt x="1912" y="24412"/>
                  </a:cubicBezTo>
                  <a:cubicBezTo>
                    <a:pt x="1921" y="24413"/>
                    <a:pt x="1930" y="24413"/>
                    <a:pt x="1938" y="24413"/>
                  </a:cubicBezTo>
                  <a:cubicBezTo>
                    <a:pt x="2070" y="24413"/>
                    <a:pt x="2110" y="24296"/>
                    <a:pt x="2081" y="24152"/>
                  </a:cubicBezTo>
                  <a:cubicBezTo>
                    <a:pt x="2094" y="24149"/>
                    <a:pt x="2106" y="24147"/>
                    <a:pt x="2117" y="24147"/>
                  </a:cubicBezTo>
                  <a:cubicBezTo>
                    <a:pt x="2251" y="24147"/>
                    <a:pt x="2215" y="24363"/>
                    <a:pt x="2354" y="24363"/>
                  </a:cubicBezTo>
                  <a:cubicBezTo>
                    <a:pt x="2372" y="24363"/>
                    <a:pt x="2393" y="24359"/>
                    <a:pt x="2417" y="24351"/>
                  </a:cubicBezTo>
                  <a:lnTo>
                    <a:pt x="2417" y="24351"/>
                  </a:lnTo>
                  <a:cubicBezTo>
                    <a:pt x="2391" y="24399"/>
                    <a:pt x="2361" y="24417"/>
                    <a:pt x="2331" y="24417"/>
                  </a:cubicBezTo>
                  <a:cubicBezTo>
                    <a:pt x="2256" y="24417"/>
                    <a:pt x="2179" y="24303"/>
                    <a:pt x="2157" y="24259"/>
                  </a:cubicBezTo>
                  <a:lnTo>
                    <a:pt x="2157" y="24259"/>
                  </a:lnTo>
                  <a:cubicBezTo>
                    <a:pt x="2035" y="24473"/>
                    <a:pt x="2295" y="24534"/>
                    <a:pt x="2509" y="24565"/>
                  </a:cubicBezTo>
                  <a:cubicBezTo>
                    <a:pt x="2524" y="24550"/>
                    <a:pt x="2570" y="24534"/>
                    <a:pt x="2586" y="24534"/>
                  </a:cubicBezTo>
                  <a:cubicBezTo>
                    <a:pt x="2830" y="24534"/>
                    <a:pt x="2540" y="24458"/>
                    <a:pt x="2540" y="24427"/>
                  </a:cubicBezTo>
                  <a:cubicBezTo>
                    <a:pt x="2509" y="24290"/>
                    <a:pt x="2417" y="24121"/>
                    <a:pt x="2570" y="23999"/>
                  </a:cubicBezTo>
                  <a:cubicBezTo>
                    <a:pt x="2621" y="24091"/>
                    <a:pt x="2769" y="24204"/>
                    <a:pt x="2902" y="24204"/>
                  </a:cubicBezTo>
                  <a:cubicBezTo>
                    <a:pt x="2967" y="24204"/>
                    <a:pt x="3030" y="24177"/>
                    <a:pt x="3075" y="24106"/>
                  </a:cubicBezTo>
                  <a:lnTo>
                    <a:pt x="3075" y="24106"/>
                  </a:lnTo>
                  <a:cubicBezTo>
                    <a:pt x="3259" y="24213"/>
                    <a:pt x="2968" y="24213"/>
                    <a:pt x="3014" y="24351"/>
                  </a:cubicBezTo>
                  <a:cubicBezTo>
                    <a:pt x="3035" y="24393"/>
                    <a:pt x="3060" y="24407"/>
                    <a:pt x="3089" y="24407"/>
                  </a:cubicBezTo>
                  <a:cubicBezTo>
                    <a:pt x="3152" y="24407"/>
                    <a:pt x="3230" y="24340"/>
                    <a:pt x="3312" y="24340"/>
                  </a:cubicBezTo>
                  <a:cubicBezTo>
                    <a:pt x="3329" y="24340"/>
                    <a:pt x="3348" y="24343"/>
                    <a:pt x="3366" y="24351"/>
                  </a:cubicBezTo>
                  <a:cubicBezTo>
                    <a:pt x="3519" y="24427"/>
                    <a:pt x="3182" y="24427"/>
                    <a:pt x="3167" y="24504"/>
                  </a:cubicBezTo>
                  <a:cubicBezTo>
                    <a:pt x="3335" y="24596"/>
                    <a:pt x="3274" y="24657"/>
                    <a:pt x="3427" y="24810"/>
                  </a:cubicBezTo>
                  <a:cubicBezTo>
                    <a:pt x="3413" y="24813"/>
                    <a:pt x="3401" y="24814"/>
                    <a:pt x="3390" y="24814"/>
                  </a:cubicBezTo>
                  <a:cubicBezTo>
                    <a:pt x="3294" y="24814"/>
                    <a:pt x="3311" y="24703"/>
                    <a:pt x="3228" y="24703"/>
                  </a:cubicBezTo>
                  <a:cubicBezTo>
                    <a:pt x="3090" y="24718"/>
                    <a:pt x="3289" y="24794"/>
                    <a:pt x="3228" y="24917"/>
                  </a:cubicBezTo>
                  <a:lnTo>
                    <a:pt x="3197" y="24917"/>
                  </a:lnTo>
                  <a:cubicBezTo>
                    <a:pt x="3136" y="24825"/>
                    <a:pt x="3090" y="24672"/>
                    <a:pt x="2937" y="24626"/>
                  </a:cubicBezTo>
                  <a:lnTo>
                    <a:pt x="2937" y="24749"/>
                  </a:lnTo>
                  <a:cubicBezTo>
                    <a:pt x="2983" y="24794"/>
                    <a:pt x="3044" y="24886"/>
                    <a:pt x="3106" y="24932"/>
                  </a:cubicBezTo>
                  <a:cubicBezTo>
                    <a:pt x="3075" y="24932"/>
                    <a:pt x="3044" y="24932"/>
                    <a:pt x="2968" y="24917"/>
                  </a:cubicBezTo>
                  <a:cubicBezTo>
                    <a:pt x="2937" y="24840"/>
                    <a:pt x="2876" y="24764"/>
                    <a:pt x="2784" y="24733"/>
                  </a:cubicBezTo>
                  <a:lnTo>
                    <a:pt x="2784" y="24825"/>
                  </a:lnTo>
                  <a:cubicBezTo>
                    <a:pt x="2830" y="24871"/>
                    <a:pt x="2953" y="25039"/>
                    <a:pt x="3014" y="25116"/>
                  </a:cubicBezTo>
                  <a:cubicBezTo>
                    <a:pt x="3029" y="25223"/>
                    <a:pt x="2998" y="25284"/>
                    <a:pt x="3075" y="25360"/>
                  </a:cubicBezTo>
                  <a:cubicBezTo>
                    <a:pt x="3213" y="25207"/>
                    <a:pt x="3687" y="25269"/>
                    <a:pt x="3977" y="25116"/>
                  </a:cubicBezTo>
                  <a:cubicBezTo>
                    <a:pt x="4008" y="24856"/>
                    <a:pt x="4421" y="24565"/>
                    <a:pt x="4727" y="24565"/>
                  </a:cubicBezTo>
                  <a:cubicBezTo>
                    <a:pt x="4620" y="24840"/>
                    <a:pt x="4069" y="24703"/>
                    <a:pt x="4130" y="25162"/>
                  </a:cubicBezTo>
                  <a:cubicBezTo>
                    <a:pt x="3977" y="25238"/>
                    <a:pt x="3534" y="25269"/>
                    <a:pt x="3626" y="25422"/>
                  </a:cubicBezTo>
                  <a:cubicBezTo>
                    <a:pt x="3620" y="25431"/>
                    <a:pt x="3601" y="25434"/>
                    <a:pt x="3575" y="25434"/>
                  </a:cubicBezTo>
                  <a:cubicBezTo>
                    <a:pt x="3515" y="25434"/>
                    <a:pt x="3414" y="25418"/>
                    <a:pt x="3318" y="25418"/>
                  </a:cubicBezTo>
                  <a:cubicBezTo>
                    <a:pt x="3240" y="25418"/>
                    <a:pt x="3165" y="25429"/>
                    <a:pt x="3121" y="25467"/>
                  </a:cubicBezTo>
                  <a:cubicBezTo>
                    <a:pt x="3411" y="25865"/>
                    <a:pt x="3840" y="26125"/>
                    <a:pt x="3870" y="26783"/>
                  </a:cubicBezTo>
                  <a:cubicBezTo>
                    <a:pt x="3549" y="27196"/>
                    <a:pt x="3534" y="27915"/>
                    <a:pt x="3519" y="28634"/>
                  </a:cubicBezTo>
                  <a:cubicBezTo>
                    <a:pt x="3519" y="29016"/>
                    <a:pt x="4176" y="29092"/>
                    <a:pt x="4299" y="29092"/>
                  </a:cubicBezTo>
                  <a:lnTo>
                    <a:pt x="7557" y="29092"/>
                  </a:lnTo>
                  <a:cubicBezTo>
                    <a:pt x="7694" y="28955"/>
                    <a:pt x="7557" y="28741"/>
                    <a:pt x="7817" y="28741"/>
                  </a:cubicBezTo>
                  <a:cubicBezTo>
                    <a:pt x="7888" y="28741"/>
                    <a:pt x="8007" y="28700"/>
                    <a:pt x="8101" y="28700"/>
                  </a:cubicBezTo>
                  <a:cubicBezTo>
                    <a:pt x="8148" y="28700"/>
                    <a:pt x="8189" y="28710"/>
                    <a:pt x="8214" y="28741"/>
                  </a:cubicBezTo>
                  <a:cubicBezTo>
                    <a:pt x="8257" y="28693"/>
                    <a:pt x="8301" y="28676"/>
                    <a:pt x="8344" y="28676"/>
                  </a:cubicBezTo>
                  <a:cubicBezTo>
                    <a:pt x="8455" y="28676"/>
                    <a:pt x="8568" y="28787"/>
                    <a:pt x="8688" y="28787"/>
                  </a:cubicBezTo>
                  <a:cubicBezTo>
                    <a:pt x="8770" y="28787"/>
                    <a:pt x="8994" y="28759"/>
                    <a:pt x="9139" y="28759"/>
                  </a:cubicBezTo>
                  <a:cubicBezTo>
                    <a:pt x="9212" y="28759"/>
                    <a:pt x="9265" y="28766"/>
                    <a:pt x="9270" y="28787"/>
                  </a:cubicBezTo>
                  <a:cubicBezTo>
                    <a:pt x="9310" y="28787"/>
                    <a:pt x="9351" y="28788"/>
                    <a:pt x="9391" y="28788"/>
                  </a:cubicBezTo>
                  <a:cubicBezTo>
                    <a:pt x="9472" y="28788"/>
                    <a:pt x="9550" y="28781"/>
                    <a:pt x="9621" y="28741"/>
                  </a:cubicBezTo>
                  <a:cubicBezTo>
                    <a:pt x="9642" y="28787"/>
                    <a:pt x="9684" y="28802"/>
                    <a:pt x="9737" y="28802"/>
                  </a:cubicBezTo>
                  <a:cubicBezTo>
                    <a:pt x="9842" y="28802"/>
                    <a:pt x="9989" y="28741"/>
                    <a:pt x="10080" y="28741"/>
                  </a:cubicBezTo>
                  <a:cubicBezTo>
                    <a:pt x="10111" y="28736"/>
                    <a:pt x="10131" y="28734"/>
                    <a:pt x="10148" y="28734"/>
                  </a:cubicBezTo>
                  <a:cubicBezTo>
                    <a:pt x="10181" y="28734"/>
                    <a:pt x="10198" y="28741"/>
                    <a:pt x="10249" y="28741"/>
                  </a:cubicBezTo>
                  <a:cubicBezTo>
                    <a:pt x="10320" y="28741"/>
                    <a:pt x="10330" y="28768"/>
                    <a:pt x="10365" y="28768"/>
                  </a:cubicBezTo>
                  <a:cubicBezTo>
                    <a:pt x="10383" y="28768"/>
                    <a:pt x="10407" y="28761"/>
                    <a:pt x="10447" y="28741"/>
                  </a:cubicBezTo>
                  <a:cubicBezTo>
                    <a:pt x="10465" y="28732"/>
                    <a:pt x="10489" y="28728"/>
                    <a:pt x="10518" y="28728"/>
                  </a:cubicBezTo>
                  <a:cubicBezTo>
                    <a:pt x="10644" y="28728"/>
                    <a:pt x="10857" y="28801"/>
                    <a:pt x="10906" y="28863"/>
                  </a:cubicBezTo>
                  <a:cubicBezTo>
                    <a:pt x="10934" y="28891"/>
                    <a:pt x="10987" y="28900"/>
                    <a:pt x="11044" y="28900"/>
                  </a:cubicBezTo>
                  <a:cubicBezTo>
                    <a:pt x="11112" y="28900"/>
                    <a:pt x="11186" y="28887"/>
                    <a:pt x="11228" y="28878"/>
                  </a:cubicBezTo>
                  <a:cubicBezTo>
                    <a:pt x="11273" y="28878"/>
                    <a:pt x="11259" y="28930"/>
                    <a:pt x="11275" y="28930"/>
                  </a:cubicBezTo>
                  <a:cubicBezTo>
                    <a:pt x="11280" y="28930"/>
                    <a:pt x="11289" y="28924"/>
                    <a:pt x="11304" y="28909"/>
                  </a:cubicBezTo>
                  <a:cubicBezTo>
                    <a:pt x="11365" y="28863"/>
                    <a:pt x="11365" y="28832"/>
                    <a:pt x="11442" y="28832"/>
                  </a:cubicBezTo>
                  <a:cubicBezTo>
                    <a:pt x="11481" y="28832"/>
                    <a:pt x="11792" y="28876"/>
                    <a:pt x="12013" y="28876"/>
                  </a:cubicBezTo>
                  <a:cubicBezTo>
                    <a:pt x="12140" y="28876"/>
                    <a:pt x="12237" y="28862"/>
                    <a:pt x="12237" y="28817"/>
                  </a:cubicBezTo>
                  <a:cubicBezTo>
                    <a:pt x="12237" y="28796"/>
                    <a:pt x="12260" y="28787"/>
                    <a:pt x="12295" y="28787"/>
                  </a:cubicBezTo>
                  <a:cubicBezTo>
                    <a:pt x="12411" y="28787"/>
                    <a:pt x="12661" y="28881"/>
                    <a:pt x="12696" y="28940"/>
                  </a:cubicBezTo>
                  <a:cubicBezTo>
                    <a:pt x="12727" y="28985"/>
                    <a:pt x="12742" y="29031"/>
                    <a:pt x="12742" y="29077"/>
                  </a:cubicBezTo>
                  <a:lnTo>
                    <a:pt x="12742" y="29092"/>
                  </a:lnTo>
                  <a:lnTo>
                    <a:pt x="14562" y="29092"/>
                  </a:lnTo>
                  <a:cubicBezTo>
                    <a:pt x="14807" y="29108"/>
                    <a:pt x="15036" y="29138"/>
                    <a:pt x="15281" y="29138"/>
                  </a:cubicBezTo>
                  <a:cubicBezTo>
                    <a:pt x="15356" y="29138"/>
                    <a:pt x="15476" y="29076"/>
                    <a:pt x="15576" y="29076"/>
                  </a:cubicBezTo>
                  <a:cubicBezTo>
                    <a:pt x="15640" y="29076"/>
                    <a:pt x="15695" y="29101"/>
                    <a:pt x="15724" y="29184"/>
                  </a:cubicBezTo>
                  <a:cubicBezTo>
                    <a:pt x="15816" y="29077"/>
                    <a:pt x="16092" y="29169"/>
                    <a:pt x="16076" y="28985"/>
                  </a:cubicBezTo>
                  <a:lnTo>
                    <a:pt x="16122" y="28985"/>
                  </a:lnTo>
                  <a:cubicBezTo>
                    <a:pt x="16137" y="29047"/>
                    <a:pt x="16275" y="29077"/>
                    <a:pt x="16275" y="29169"/>
                  </a:cubicBezTo>
                  <a:cubicBezTo>
                    <a:pt x="16275" y="29200"/>
                    <a:pt x="16413" y="29169"/>
                    <a:pt x="16428" y="29291"/>
                  </a:cubicBezTo>
                  <a:lnTo>
                    <a:pt x="16474" y="29291"/>
                  </a:lnTo>
                  <a:lnTo>
                    <a:pt x="16474" y="29184"/>
                  </a:lnTo>
                  <a:cubicBezTo>
                    <a:pt x="16566" y="29261"/>
                    <a:pt x="16520" y="29261"/>
                    <a:pt x="16474" y="29291"/>
                  </a:cubicBezTo>
                  <a:cubicBezTo>
                    <a:pt x="16494" y="29291"/>
                    <a:pt x="16512" y="29291"/>
                    <a:pt x="16526" y="29291"/>
                  </a:cubicBezTo>
                  <a:cubicBezTo>
                    <a:pt x="16577" y="29291"/>
                    <a:pt x="16593" y="29300"/>
                    <a:pt x="16581" y="29383"/>
                  </a:cubicBezTo>
                  <a:cubicBezTo>
                    <a:pt x="16612" y="29383"/>
                    <a:pt x="16657" y="29353"/>
                    <a:pt x="16673" y="29337"/>
                  </a:cubicBezTo>
                  <a:lnTo>
                    <a:pt x="16673" y="29383"/>
                  </a:lnTo>
                  <a:cubicBezTo>
                    <a:pt x="16731" y="29360"/>
                    <a:pt x="16816" y="29256"/>
                    <a:pt x="16853" y="29256"/>
                  </a:cubicBezTo>
                  <a:cubicBezTo>
                    <a:pt x="16865" y="29256"/>
                    <a:pt x="16872" y="29266"/>
                    <a:pt x="16872" y="29291"/>
                  </a:cubicBezTo>
                  <a:cubicBezTo>
                    <a:pt x="16872" y="29414"/>
                    <a:pt x="17040" y="29383"/>
                    <a:pt x="16933" y="29536"/>
                  </a:cubicBezTo>
                  <a:lnTo>
                    <a:pt x="17025" y="29536"/>
                  </a:lnTo>
                  <a:cubicBezTo>
                    <a:pt x="17101" y="29490"/>
                    <a:pt x="17128" y="29467"/>
                    <a:pt x="17155" y="29467"/>
                  </a:cubicBezTo>
                  <a:cubicBezTo>
                    <a:pt x="17181" y="29467"/>
                    <a:pt x="17208" y="29490"/>
                    <a:pt x="17285" y="29536"/>
                  </a:cubicBezTo>
                  <a:cubicBezTo>
                    <a:pt x="17303" y="29555"/>
                    <a:pt x="17305" y="29585"/>
                    <a:pt x="17320" y="29585"/>
                  </a:cubicBezTo>
                  <a:cubicBezTo>
                    <a:pt x="17330" y="29585"/>
                    <a:pt x="17346" y="29572"/>
                    <a:pt x="17376" y="29536"/>
                  </a:cubicBezTo>
                  <a:cubicBezTo>
                    <a:pt x="17392" y="29574"/>
                    <a:pt x="17411" y="29593"/>
                    <a:pt x="17430" y="29593"/>
                  </a:cubicBezTo>
                  <a:cubicBezTo>
                    <a:pt x="17449" y="29593"/>
                    <a:pt x="17468" y="29574"/>
                    <a:pt x="17483" y="29536"/>
                  </a:cubicBezTo>
                  <a:cubicBezTo>
                    <a:pt x="17534" y="29495"/>
                    <a:pt x="17572" y="29454"/>
                    <a:pt x="17614" y="29454"/>
                  </a:cubicBezTo>
                  <a:cubicBezTo>
                    <a:pt x="17635" y="29454"/>
                    <a:pt x="17657" y="29465"/>
                    <a:pt x="17682" y="29490"/>
                  </a:cubicBezTo>
                  <a:cubicBezTo>
                    <a:pt x="17717" y="29455"/>
                    <a:pt x="17750" y="29440"/>
                    <a:pt x="17779" y="29440"/>
                  </a:cubicBezTo>
                  <a:cubicBezTo>
                    <a:pt x="17826" y="29440"/>
                    <a:pt x="17862" y="29479"/>
                    <a:pt x="17881" y="29536"/>
                  </a:cubicBezTo>
                  <a:cubicBezTo>
                    <a:pt x="18034" y="29551"/>
                    <a:pt x="18003" y="29735"/>
                    <a:pt x="18141" y="29735"/>
                  </a:cubicBezTo>
                  <a:cubicBezTo>
                    <a:pt x="18248" y="29735"/>
                    <a:pt x="18355" y="29597"/>
                    <a:pt x="18462" y="29597"/>
                  </a:cubicBezTo>
                  <a:cubicBezTo>
                    <a:pt x="18600" y="29597"/>
                    <a:pt x="18738" y="29689"/>
                    <a:pt x="18875" y="29689"/>
                  </a:cubicBezTo>
                  <a:cubicBezTo>
                    <a:pt x="18985" y="29689"/>
                    <a:pt x="19096" y="29748"/>
                    <a:pt x="19159" y="29748"/>
                  </a:cubicBezTo>
                  <a:cubicBezTo>
                    <a:pt x="19175" y="29748"/>
                    <a:pt x="19187" y="29744"/>
                    <a:pt x="19197" y="29735"/>
                  </a:cubicBezTo>
                  <a:cubicBezTo>
                    <a:pt x="19227" y="29827"/>
                    <a:pt x="19380" y="29873"/>
                    <a:pt x="19441" y="29949"/>
                  </a:cubicBezTo>
                  <a:cubicBezTo>
                    <a:pt x="19507" y="30004"/>
                    <a:pt x="19542" y="30083"/>
                    <a:pt x="19590" y="30083"/>
                  </a:cubicBezTo>
                  <a:cubicBezTo>
                    <a:pt x="19609" y="30083"/>
                    <a:pt x="19630" y="30071"/>
                    <a:pt x="19655" y="30041"/>
                  </a:cubicBezTo>
                  <a:cubicBezTo>
                    <a:pt x="19671" y="30117"/>
                    <a:pt x="19762" y="30117"/>
                    <a:pt x="19854" y="30148"/>
                  </a:cubicBezTo>
                  <a:cubicBezTo>
                    <a:pt x="19885" y="30163"/>
                    <a:pt x="19915" y="30209"/>
                    <a:pt x="19946" y="30240"/>
                  </a:cubicBezTo>
                  <a:lnTo>
                    <a:pt x="19900" y="30301"/>
                  </a:lnTo>
                  <a:cubicBezTo>
                    <a:pt x="19931" y="30331"/>
                    <a:pt x="19961" y="30423"/>
                    <a:pt x="20053" y="30454"/>
                  </a:cubicBezTo>
                  <a:cubicBezTo>
                    <a:pt x="20066" y="30311"/>
                    <a:pt x="20123" y="30300"/>
                    <a:pt x="20214" y="30300"/>
                  </a:cubicBezTo>
                  <a:cubicBezTo>
                    <a:pt x="20231" y="30300"/>
                    <a:pt x="20248" y="30301"/>
                    <a:pt x="20267" y="30301"/>
                  </a:cubicBezTo>
                  <a:cubicBezTo>
                    <a:pt x="20344" y="30301"/>
                    <a:pt x="20267" y="30148"/>
                    <a:pt x="20252" y="30102"/>
                  </a:cubicBezTo>
                  <a:cubicBezTo>
                    <a:pt x="20221" y="29980"/>
                    <a:pt x="20191" y="29873"/>
                    <a:pt x="20145" y="29765"/>
                  </a:cubicBezTo>
                  <a:cubicBezTo>
                    <a:pt x="20084" y="29658"/>
                    <a:pt x="19977" y="29628"/>
                    <a:pt x="20007" y="29536"/>
                  </a:cubicBezTo>
                  <a:cubicBezTo>
                    <a:pt x="20023" y="29475"/>
                    <a:pt x="20038" y="29429"/>
                    <a:pt x="20099" y="29383"/>
                  </a:cubicBezTo>
                  <a:cubicBezTo>
                    <a:pt x="19992" y="29337"/>
                    <a:pt x="20099" y="29322"/>
                    <a:pt x="20099" y="29291"/>
                  </a:cubicBezTo>
                  <a:cubicBezTo>
                    <a:pt x="20114" y="29230"/>
                    <a:pt x="20068" y="29077"/>
                    <a:pt x="20099" y="29031"/>
                  </a:cubicBezTo>
                  <a:cubicBezTo>
                    <a:pt x="20145" y="28985"/>
                    <a:pt x="20328" y="28985"/>
                    <a:pt x="20374" y="28985"/>
                  </a:cubicBezTo>
                  <a:cubicBezTo>
                    <a:pt x="20499" y="28985"/>
                    <a:pt x="20347" y="28859"/>
                    <a:pt x="20318" y="28859"/>
                  </a:cubicBezTo>
                  <a:cubicBezTo>
                    <a:pt x="20315" y="28859"/>
                    <a:pt x="20313" y="28860"/>
                    <a:pt x="20313" y="28863"/>
                  </a:cubicBezTo>
                  <a:cubicBezTo>
                    <a:pt x="20313" y="28817"/>
                    <a:pt x="20390" y="28832"/>
                    <a:pt x="20359" y="28787"/>
                  </a:cubicBezTo>
                  <a:cubicBezTo>
                    <a:pt x="20298" y="28710"/>
                    <a:pt x="20221" y="28634"/>
                    <a:pt x="20175" y="28465"/>
                  </a:cubicBezTo>
                  <a:cubicBezTo>
                    <a:pt x="20145" y="28419"/>
                    <a:pt x="20099" y="28267"/>
                    <a:pt x="20099" y="28236"/>
                  </a:cubicBezTo>
                  <a:cubicBezTo>
                    <a:pt x="20099" y="28159"/>
                    <a:pt x="20160" y="28068"/>
                    <a:pt x="20160" y="28022"/>
                  </a:cubicBezTo>
                  <a:cubicBezTo>
                    <a:pt x="20160" y="27945"/>
                    <a:pt x="20099" y="27884"/>
                    <a:pt x="20099" y="27808"/>
                  </a:cubicBezTo>
                  <a:cubicBezTo>
                    <a:pt x="20099" y="27731"/>
                    <a:pt x="20191" y="27716"/>
                    <a:pt x="20160" y="27624"/>
                  </a:cubicBezTo>
                  <a:cubicBezTo>
                    <a:pt x="20158" y="27618"/>
                    <a:pt x="20155" y="27615"/>
                    <a:pt x="20151" y="27615"/>
                  </a:cubicBezTo>
                  <a:cubicBezTo>
                    <a:pt x="20131" y="27615"/>
                    <a:pt x="20088" y="27685"/>
                    <a:pt x="20066" y="27685"/>
                  </a:cubicBezTo>
                  <a:cubicBezTo>
                    <a:pt x="20060" y="27685"/>
                    <a:pt x="20056" y="27680"/>
                    <a:pt x="20053" y="27670"/>
                  </a:cubicBezTo>
                  <a:cubicBezTo>
                    <a:pt x="20023" y="27609"/>
                    <a:pt x="20130" y="27609"/>
                    <a:pt x="20084" y="27548"/>
                  </a:cubicBezTo>
                  <a:cubicBezTo>
                    <a:pt x="19946" y="27425"/>
                    <a:pt x="20237" y="27333"/>
                    <a:pt x="20099" y="27165"/>
                  </a:cubicBezTo>
                  <a:lnTo>
                    <a:pt x="20160" y="27165"/>
                  </a:lnTo>
                  <a:cubicBezTo>
                    <a:pt x="20079" y="27057"/>
                    <a:pt x="20022" y="26913"/>
                    <a:pt x="19904" y="26913"/>
                  </a:cubicBezTo>
                  <a:cubicBezTo>
                    <a:pt x="19888" y="26913"/>
                    <a:pt x="19872" y="26915"/>
                    <a:pt x="19854" y="26921"/>
                  </a:cubicBezTo>
                  <a:cubicBezTo>
                    <a:pt x="19747" y="26798"/>
                    <a:pt x="19747" y="26645"/>
                    <a:pt x="19594" y="26569"/>
                  </a:cubicBezTo>
                  <a:cubicBezTo>
                    <a:pt x="19579" y="26584"/>
                    <a:pt x="19564" y="26599"/>
                    <a:pt x="19548" y="26615"/>
                  </a:cubicBezTo>
                  <a:cubicBezTo>
                    <a:pt x="19525" y="26592"/>
                    <a:pt x="19504" y="26584"/>
                    <a:pt x="19485" y="26584"/>
                  </a:cubicBezTo>
                  <a:cubicBezTo>
                    <a:pt x="19445" y="26584"/>
                    <a:pt x="19410" y="26615"/>
                    <a:pt x="19374" y="26615"/>
                  </a:cubicBezTo>
                  <a:cubicBezTo>
                    <a:pt x="19356" y="26615"/>
                    <a:pt x="19338" y="26607"/>
                    <a:pt x="19319" y="26584"/>
                  </a:cubicBezTo>
                  <a:cubicBezTo>
                    <a:pt x="19212" y="26446"/>
                    <a:pt x="19089" y="26309"/>
                    <a:pt x="18967" y="26171"/>
                  </a:cubicBezTo>
                  <a:cubicBezTo>
                    <a:pt x="18799" y="25972"/>
                    <a:pt x="18615" y="25804"/>
                    <a:pt x="18432" y="25620"/>
                  </a:cubicBezTo>
                  <a:cubicBezTo>
                    <a:pt x="17988" y="25207"/>
                    <a:pt x="17606" y="24794"/>
                    <a:pt x="17330" y="24244"/>
                  </a:cubicBezTo>
                  <a:cubicBezTo>
                    <a:pt x="17324" y="24170"/>
                    <a:pt x="17338" y="24148"/>
                    <a:pt x="17362" y="24148"/>
                  </a:cubicBezTo>
                  <a:cubicBezTo>
                    <a:pt x="17398" y="24148"/>
                    <a:pt x="17459" y="24198"/>
                    <a:pt x="17514" y="24198"/>
                  </a:cubicBezTo>
                  <a:cubicBezTo>
                    <a:pt x="17600" y="24198"/>
                    <a:pt x="17605" y="24089"/>
                    <a:pt x="17708" y="24089"/>
                  </a:cubicBezTo>
                  <a:cubicBezTo>
                    <a:pt x="17714" y="24089"/>
                    <a:pt x="17721" y="24090"/>
                    <a:pt x="17728" y="24091"/>
                  </a:cubicBezTo>
                  <a:cubicBezTo>
                    <a:pt x="17652" y="24060"/>
                    <a:pt x="17483" y="23953"/>
                    <a:pt x="17483" y="23861"/>
                  </a:cubicBezTo>
                  <a:cubicBezTo>
                    <a:pt x="17483" y="23724"/>
                    <a:pt x="17483" y="23494"/>
                    <a:pt x="17407" y="23418"/>
                  </a:cubicBezTo>
                  <a:cubicBezTo>
                    <a:pt x="17300" y="23311"/>
                    <a:pt x="17285" y="23204"/>
                    <a:pt x="17208" y="23112"/>
                  </a:cubicBezTo>
                  <a:cubicBezTo>
                    <a:pt x="17101" y="23020"/>
                    <a:pt x="16948" y="23020"/>
                    <a:pt x="16887" y="22913"/>
                  </a:cubicBezTo>
                  <a:cubicBezTo>
                    <a:pt x="16841" y="22806"/>
                    <a:pt x="16765" y="22867"/>
                    <a:pt x="16703" y="22806"/>
                  </a:cubicBezTo>
                  <a:cubicBezTo>
                    <a:pt x="16642" y="22745"/>
                    <a:pt x="16596" y="22668"/>
                    <a:pt x="16535" y="22607"/>
                  </a:cubicBezTo>
                  <a:cubicBezTo>
                    <a:pt x="16474" y="22515"/>
                    <a:pt x="16428" y="22317"/>
                    <a:pt x="16428" y="22225"/>
                  </a:cubicBezTo>
                  <a:cubicBezTo>
                    <a:pt x="16428" y="22102"/>
                    <a:pt x="16474" y="22148"/>
                    <a:pt x="16474" y="22026"/>
                  </a:cubicBezTo>
                  <a:cubicBezTo>
                    <a:pt x="16474" y="21980"/>
                    <a:pt x="16428" y="21888"/>
                    <a:pt x="16428" y="21827"/>
                  </a:cubicBezTo>
                  <a:cubicBezTo>
                    <a:pt x="16413" y="21720"/>
                    <a:pt x="16443" y="21598"/>
                    <a:pt x="16321" y="21521"/>
                  </a:cubicBezTo>
                  <a:cubicBezTo>
                    <a:pt x="16413" y="21429"/>
                    <a:pt x="16382" y="21093"/>
                    <a:pt x="16306" y="21001"/>
                  </a:cubicBezTo>
                  <a:cubicBezTo>
                    <a:pt x="16214" y="20909"/>
                    <a:pt x="16061" y="20925"/>
                    <a:pt x="15969" y="20818"/>
                  </a:cubicBezTo>
                  <a:cubicBezTo>
                    <a:pt x="16046" y="20710"/>
                    <a:pt x="16015" y="20496"/>
                    <a:pt x="16168" y="20466"/>
                  </a:cubicBezTo>
                  <a:lnTo>
                    <a:pt x="16122" y="20420"/>
                  </a:lnTo>
                  <a:cubicBezTo>
                    <a:pt x="16306" y="20206"/>
                    <a:pt x="16092" y="20129"/>
                    <a:pt x="16122" y="19915"/>
                  </a:cubicBezTo>
                  <a:cubicBezTo>
                    <a:pt x="16153" y="19762"/>
                    <a:pt x="16229" y="19732"/>
                    <a:pt x="16229" y="19548"/>
                  </a:cubicBezTo>
                  <a:cubicBezTo>
                    <a:pt x="16229" y="19441"/>
                    <a:pt x="16153" y="19273"/>
                    <a:pt x="16229" y="19212"/>
                  </a:cubicBezTo>
                  <a:cubicBezTo>
                    <a:pt x="16179" y="19137"/>
                    <a:pt x="16144" y="19114"/>
                    <a:pt x="16113" y="19114"/>
                  </a:cubicBezTo>
                  <a:cubicBezTo>
                    <a:pt x="16064" y="19114"/>
                    <a:pt x="16025" y="19171"/>
                    <a:pt x="15955" y="19171"/>
                  </a:cubicBezTo>
                  <a:cubicBezTo>
                    <a:pt x="15932" y="19171"/>
                    <a:pt x="15907" y="19165"/>
                    <a:pt x="15877" y="19150"/>
                  </a:cubicBezTo>
                  <a:cubicBezTo>
                    <a:pt x="15832" y="19135"/>
                    <a:pt x="15755" y="18951"/>
                    <a:pt x="15724" y="18906"/>
                  </a:cubicBezTo>
                  <a:cubicBezTo>
                    <a:pt x="15633" y="18875"/>
                    <a:pt x="15709" y="18646"/>
                    <a:pt x="15770" y="18646"/>
                  </a:cubicBezTo>
                  <a:cubicBezTo>
                    <a:pt x="15862" y="18646"/>
                    <a:pt x="15939" y="18539"/>
                    <a:pt x="15969" y="18508"/>
                  </a:cubicBezTo>
                  <a:cubicBezTo>
                    <a:pt x="16046" y="18447"/>
                    <a:pt x="16061" y="18431"/>
                    <a:pt x="16168" y="18370"/>
                  </a:cubicBezTo>
                  <a:cubicBezTo>
                    <a:pt x="16275" y="18324"/>
                    <a:pt x="16474" y="18278"/>
                    <a:pt x="16535" y="18171"/>
                  </a:cubicBezTo>
                  <a:cubicBezTo>
                    <a:pt x="16765" y="17881"/>
                    <a:pt x="16918" y="16887"/>
                    <a:pt x="17300" y="16887"/>
                  </a:cubicBezTo>
                  <a:cubicBezTo>
                    <a:pt x="17407" y="16887"/>
                    <a:pt x="17591" y="16351"/>
                    <a:pt x="17591" y="16275"/>
                  </a:cubicBezTo>
                  <a:cubicBezTo>
                    <a:pt x="17591" y="16107"/>
                    <a:pt x="17667" y="16107"/>
                    <a:pt x="17759" y="16015"/>
                  </a:cubicBezTo>
                  <a:cubicBezTo>
                    <a:pt x="17774" y="15984"/>
                    <a:pt x="17759" y="15785"/>
                    <a:pt x="17789" y="15724"/>
                  </a:cubicBezTo>
                  <a:cubicBezTo>
                    <a:pt x="17835" y="15617"/>
                    <a:pt x="17958" y="15433"/>
                    <a:pt x="18111" y="15433"/>
                  </a:cubicBezTo>
                  <a:cubicBezTo>
                    <a:pt x="18262" y="15433"/>
                    <a:pt x="18215" y="15210"/>
                    <a:pt x="18383" y="15210"/>
                  </a:cubicBezTo>
                  <a:cubicBezTo>
                    <a:pt x="18401" y="15210"/>
                    <a:pt x="18423" y="15213"/>
                    <a:pt x="18447" y="15219"/>
                  </a:cubicBezTo>
                  <a:cubicBezTo>
                    <a:pt x="18401" y="15204"/>
                    <a:pt x="18416" y="15158"/>
                    <a:pt x="18340" y="15128"/>
                  </a:cubicBezTo>
                  <a:cubicBezTo>
                    <a:pt x="18401" y="15036"/>
                    <a:pt x="18478" y="14959"/>
                    <a:pt x="18539" y="14868"/>
                  </a:cubicBezTo>
                  <a:cubicBezTo>
                    <a:pt x="18600" y="14730"/>
                    <a:pt x="18707" y="14730"/>
                    <a:pt x="18738" y="14577"/>
                  </a:cubicBezTo>
                  <a:lnTo>
                    <a:pt x="18692" y="14577"/>
                  </a:lnTo>
                  <a:cubicBezTo>
                    <a:pt x="18738" y="14485"/>
                    <a:pt x="18738" y="14409"/>
                    <a:pt x="18738" y="14302"/>
                  </a:cubicBezTo>
                  <a:cubicBezTo>
                    <a:pt x="18738" y="14225"/>
                    <a:pt x="18585" y="14256"/>
                    <a:pt x="18539" y="14210"/>
                  </a:cubicBezTo>
                  <a:cubicBezTo>
                    <a:pt x="18371" y="14072"/>
                    <a:pt x="18401" y="13782"/>
                    <a:pt x="18294" y="13613"/>
                  </a:cubicBezTo>
                  <a:cubicBezTo>
                    <a:pt x="18233" y="13537"/>
                    <a:pt x="18202" y="13338"/>
                    <a:pt x="18187" y="13307"/>
                  </a:cubicBezTo>
                  <a:cubicBezTo>
                    <a:pt x="18141" y="13170"/>
                    <a:pt x="18049" y="13093"/>
                    <a:pt x="17988" y="12956"/>
                  </a:cubicBezTo>
                  <a:cubicBezTo>
                    <a:pt x="17866" y="12741"/>
                    <a:pt x="17866" y="12405"/>
                    <a:pt x="17682" y="12206"/>
                  </a:cubicBezTo>
                  <a:cubicBezTo>
                    <a:pt x="17591" y="12114"/>
                    <a:pt x="17529" y="12084"/>
                    <a:pt x="17468" y="11977"/>
                  </a:cubicBezTo>
                  <a:cubicBezTo>
                    <a:pt x="17361" y="11763"/>
                    <a:pt x="17285" y="11885"/>
                    <a:pt x="17132" y="11793"/>
                  </a:cubicBezTo>
                  <a:cubicBezTo>
                    <a:pt x="17086" y="11778"/>
                    <a:pt x="17178" y="11640"/>
                    <a:pt x="17101" y="11640"/>
                  </a:cubicBezTo>
                  <a:cubicBezTo>
                    <a:pt x="17025" y="11640"/>
                    <a:pt x="17055" y="11579"/>
                    <a:pt x="17025" y="11548"/>
                  </a:cubicBezTo>
                  <a:cubicBezTo>
                    <a:pt x="16967" y="11490"/>
                    <a:pt x="16882" y="11415"/>
                    <a:pt x="16805" y="11415"/>
                  </a:cubicBezTo>
                  <a:cubicBezTo>
                    <a:pt x="16780" y="11415"/>
                    <a:pt x="16756" y="11423"/>
                    <a:pt x="16734" y="11441"/>
                  </a:cubicBezTo>
                  <a:cubicBezTo>
                    <a:pt x="16688" y="11258"/>
                    <a:pt x="16244" y="11059"/>
                    <a:pt x="16076" y="10952"/>
                  </a:cubicBezTo>
                  <a:cubicBezTo>
                    <a:pt x="15908" y="10830"/>
                    <a:pt x="15571" y="10615"/>
                    <a:pt x="15464" y="10432"/>
                  </a:cubicBezTo>
                  <a:cubicBezTo>
                    <a:pt x="15419" y="10355"/>
                    <a:pt x="15541" y="10371"/>
                    <a:pt x="15449" y="10264"/>
                  </a:cubicBezTo>
                  <a:cubicBezTo>
                    <a:pt x="15327" y="10111"/>
                    <a:pt x="15204" y="9973"/>
                    <a:pt x="15082" y="9835"/>
                  </a:cubicBezTo>
                  <a:cubicBezTo>
                    <a:pt x="14960" y="9682"/>
                    <a:pt x="14761" y="9315"/>
                    <a:pt x="14562" y="9285"/>
                  </a:cubicBezTo>
                  <a:cubicBezTo>
                    <a:pt x="14378" y="9254"/>
                    <a:pt x="14516" y="9116"/>
                    <a:pt x="14562" y="9025"/>
                  </a:cubicBezTo>
                  <a:cubicBezTo>
                    <a:pt x="14654" y="8933"/>
                    <a:pt x="14868" y="8810"/>
                    <a:pt x="14914" y="8703"/>
                  </a:cubicBezTo>
                  <a:cubicBezTo>
                    <a:pt x="14960" y="8612"/>
                    <a:pt x="15006" y="8505"/>
                    <a:pt x="15067" y="8413"/>
                  </a:cubicBezTo>
                  <a:cubicBezTo>
                    <a:pt x="15082" y="8398"/>
                    <a:pt x="15036" y="8321"/>
                    <a:pt x="15082" y="8321"/>
                  </a:cubicBezTo>
                  <a:cubicBezTo>
                    <a:pt x="15143" y="8321"/>
                    <a:pt x="15220" y="8306"/>
                    <a:pt x="15296" y="8306"/>
                  </a:cubicBezTo>
                  <a:cubicBezTo>
                    <a:pt x="15436" y="8296"/>
                    <a:pt x="15564" y="8282"/>
                    <a:pt x="15694" y="8282"/>
                  </a:cubicBezTo>
                  <a:cubicBezTo>
                    <a:pt x="15779" y="8282"/>
                    <a:pt x="15864" y="8288"/>
                    <a:pt x="15954" y="8306"/>
                  </a:cubicBezTo>
                  <a:cubicBezTo>
                    <a:pt x="16137" y="8336"/>
                    <a:pt x="16443" y="8474"/>
                    <a:pt x="16627" y="8474"/>
                  </a:cubicBezTo>
                  <a:cubicBezTo>
                    <a:pt x="16734" y="8459"/>
                    <a:pt x="16872" y="8367"/>
                    <a:pt x="16963" y="8321"/>
                  </a:cubicBezTo>
                  <a:cubicBezTo>
                    <a:pt x="16969" y="8320"/>
                    <a:pt x="16975" y="8319"/>
                    <a:pt x="16982" y="8319"/>
                  </a:cubicBezTo>
                  <a:cubicBezTo>
                    <a:pt x="17054" y="8319"/>
                    <a:pt x="17198" y="8385"/>
                    <a:pt x="17254" y="8413"/>
                  </a:cubicBezTo>
                  <a:cubicBezTo>
                    <a:pt x="17274" y="8419"/>
                    <a:pt x="17292" y="8422"/>
                    <a:pt x="17310" y="8422"/>
                  </a:cubicBezTo>
                  <a:cubicBezTo>
                    <a:pt x="17430" y="8422"/>
                    <a:pt x="17506" y="8286"/>
                    <a:pt x="17630" y="8286"/>
                  </a:cubicBezTo>
                  <a:cubicBezTo>
                    <a:pt x="17655" y="8286"/>
                    <a:pt x="17683" y="8292"/>
                    <a:pt x="17713" y="8306"/>
                  </a:cubicBezTo>
                  <a:cubicBezTo>
                    <a:pt x="17892" y="8398"/>
                    <a:pt x="18061" y="8434"/>
                    <a:pt x="18230" y="8434"/>
                  </a:cubicBezTo>
                  <a:cubicBezTo>
                    <a:pt x="18478" y="8434"/>
                    <a:pt x="18724" y="8357"/>
                    <a:pt x="18998" y="8275"/>
                  </a:cubicBezTo>
                  <a:cubicBezTo>
                    <a:pt x="18860" y="8153"/>
                    <a:pt x="18661" y="8137"/>
                    <a:pt x="18508" y="7985"/>
                  </a:cubicBezTo>
                  <a:cubicBezTo>
                    <a:pt x="18462" y="7939"/>
                    <a:pt x="18416" y="7786"/>
                    <a:pt x="18371" y="7755"/>
                  </a:cubicBezTo>
                  <a:cubicBezTo>
                    <a:pt x="18264" y="7694"/>
                    <a:pt x="18111" y="7556"/>
                    <a:pt x="18034" y="7464"/>
                  </a:cubicBezTo>
                  <a:cubicBezTo>
                    <a:pt x="17973" y="7388"/>
                    <a:pt x="17942" y="7357"/>
                    <a:pt x="17942" y="7189"/>
                  </a:cubicBezTo>
                  <a:cubicBezTo>
                    <a:pt x="17942" y="7159"/>
                    <a:pt x="17789" y="6960"/>
                    <a:pt x="17728" y="6914"/>
                  </a:cubicBezTo>
                  <a:cubicBezTo>
                    <a:pt x="17717" y="6897"/>
                    <a:pt x="17699" y="6894"/>
                    <a:pt x="17679" y="6894"/>
                  </a:cubicBezTo>
                  <a:cubicBezTo>
                    <a:pt x="17673" y="6894"/>
                    <a:pt x="17666" y="6895"/>
                    <a:pt x="17659" y="6895"/>
                  </a:cubicBezTo>
                  <a:cubicBezTo>
                    <a:pt x="17633" y="6895"/>
                    <a:pt x="17606" y="6891"/>
                    <a:pt x="17591" y="6853"/>
                  </a:cubicBezTo>
                  <a:cubicBezTo>
                    <a:pt x="17545" y="6807"/>
                    <a:pt x="17591" y="6639"/>
                    <a:pt x="17591" y="6577"/>
                  </a:cubicBezTo>
                  <a:cubicBezTo>
                    <a:pt x="17591" y="6486"/>
                    <a:pt x="17514" y="6378"/>
                    <a:pt x="17483" y="6302"/>
                  </a:cubicBezTo>
                  <a:cubicBezTo>
                    <a:pt x="17422" y="6180"/>
                    <a:pt x="17346" y="6118"/>
                    <a:pt x="17422" y="5981"/>
                  </a:cubicBezTo>
                  <a:cubicBezTo>
                    <a:pt x="17499" y="5828"/>
                    <a:pt x="17269" y="5644"/>
                    <a:pt x="17300" y="5568"/>
                  </a:cubicBezTo>
                  <a:cubicBezTo>
                    <a:pt x="17346" y="5476"/>
                    <a:pt x="17285" y="5308"/>
                    <a:pt x="17285" y="5201"/>
                  </a:cubicBezTo>
                  <a:cubicBezTo>
                    <a:pt x="17285" y="5017"/>
                    <a:pt x="17361" y="4910"/>
                    <a:pt x="17376" y="4742"/>
                  </a:cubicBezTo>
                  <a:cubicBezTo>
                    <a:pt x="17392" y="4681"/>
                    <a:pt x="17315" y="4574"/>
                    <a:pt x="17346" y="4497"/>
                  </a:cubicBezTo>
                  <a:cubicBezTo>
                    <a:pt x="17392" y="4375"/>
                    <a:pt x="17591" y="4207"/>
                    <a:pt x="17591" y="4191"/>
                  </a:cubicBezTo>
                  <a:cubicBezTo>
                    <a:pt x="17591" y="4099"/>
                    <a:pt x="17514" y="4099"/>
                    <a:pt x="17483" y="4038"/>
                  </a:cubicBezTo>
                  <a:cubicBezTo>
                    <a:pt x="17468" y="4008"/>
                    <a:pt x="17438" y="3977"/>
                    <a:pt x="17438" y="3870"/>
                  </a:cubicBezTo>
                  <a:cubicBezTo>
                    <a:pt x="17438" y="3748"/>
                    <a:pt x="17300" y="3656"/>
                    <a:pt x="17483" y="3625"/>
                  </a:cubicBezTo>
                  <a:cubicBezTo>
                    <a:pt x="17468" y="3610"/>
                    <a:pt x="17453" y="3595"/>
                    <a:pt x="17438" y="3579"/>
                  </a:cubicBezTo>
                  <a:cubicBezTo>
                    <a:pt x="17591" y="3457"/>
                    <a:pt x="17361" y="3289"/>
                    <a:pt x="17330" y="3182"/>
                  </a:cubicBezTo>
                  <a:cubicBezTo>
                    <a:pt x="17300" y="3075"/>
                    <a:pt x="17468" y="2952"/>
                    <a:pt x="17376" y="2922"/>
                  </a:cubicBezTo>
                  <a:cubicBezTo>
                    <a:pt x="17224" y="2784"/>
                    <a:pt x="17406" y="2708"/>
                    <a:pt x="17180" y="2632"/>
                  </a:cubicBezTo>
                  <a:lnTo>
                    <a:pt x="17180" y="2632"/>
                  </a:lnTo>
                  <a:cubicBezTo>
                    <a:pt x="17186" y="2637"/>
                    <a:pt x="17173" y="2670"/>
                    <a:pt x="17146" y="2670"/>
                  </a:cubicBezTo>
                  <a:cubicBezTo>
                    <a:pt x="17134" y="2670"/>
                    <a:pt x="17119" y="2664"/>
                    <a:pt x="17101" y="2646"/>
                  </a:cubicBezTo>
                  <a:cubicBezTo>
                    <a:pt x="17040" y="2585"/>
                    <a:pt x="17009" y="2539"/>
                    <a:pt x="16933" y="2524"/>
                  </a:cubicBezTo>
                  <a:cubicBezTo>
                    <a:pt x="17025" y="2371"/>
                    <a:pt x="16872" y="2187"/>
                    <a:pt x="16979" y="2019"/>
                  </a:cubicBezTo>
                  <a:lnTo>
                    <a:pt x="16933" y="2019"/>
                  </a:lnTo>
                  <a:cubicBezTo>
                    <a:pt x="17022" y="1930"/>
                    <a:pt x="16896" y="1713"/>
                    <a:pt x="16790" y="1713"/>
                  </a:cubicBezTo>
                  <a:cubicBezTo>
                    <a:pt x="16787" y="1713"/>
                    <a:pt x="16783" y="1713"/>
                    <a:pt x="16780" y="1713"/>
                  </a:cubicBezTo>
                  <a:cubicBezTo>
                    <a:pt x="16887" y="1606"/>
                    <a:pt x="16826" y="1407"/>
                    <a:pt x="16765" y="1285"/>
                  </a:cubicBezTo>
                  <a:cubicBezTo>
                    <a:pt x="16719" y="1178"/>
                    <a:pt x="16581" y="1254"/>
                    <a:pt x="16581" y="1163"/>
                  </a:cubicBezTo>
                  <a:cubicBezTo>
                    <a:pt x="16581" y="1101"/>
                    <a:pt x="16565" y="1076"/>
                    <a:pt x="16546" y="1076"/>
                  </a:cubicBezTo>
                  <a:cubicBezTo>
                    <a:pt x="16521" y="1076"/>
                    <a:pt x="16491" y="1112"/>
                    <a:pt x="16474" y="1163"/>
                  </a:cubicBezTo>
                  <a:cubicBezTo>
                    <a:pt x="16459" y="1163"/>
                    <a:pt x="16367" y="1147"/>
                    <a:pt x="16352" y="1147"/>
                  </a:cubicBezTo>
                  <a:cubicBezTo>
                    <a:pt x="16489" y="949"/>
                    <a:pt x="16367" y="994"/>
                    <a:pt x="16229" y="964"/>
                  </a:cubicBezTo>
                  <a:cubicBezTo>
                    <a:pt x="16229" y="964"/>
                    <a:pt x="16214" y="872"/>
                    <a:pt x="16168" y="857"/>
                  </a:cubicBezTo>
                  <a:cubicBezTo>
                    <a:pt x="16156" y="857"/>
                    <a:pt x="16124" y="916"/>
                    <a:pt x="16096" y="916"/>
                  </a:cubicBezTo>
                  <a:cubicBezTo>
                    <a:pt x="16089" y="916"/>
                    <a:pt x="16082" y="912"/>
                    <a:pt x="16076" y="903"/>
                  </a:cubicBezTo>
                  <a:cubicBezTo>
                    <a:pt x="16030" y="872"/>
                    <a:pt x="16000" y="765"/>
                    <a:pt x="16015" y="658"/>
                  </a:cubicBezTo>
                  <a:cubicBezTo>
                    <a:pt x="15908" y="597"/>
                    <a:pt x="15923" y="536"/>
                    <a:pt x="15954" y="474"/>
                  </a:cubicBezTo>
                  <a:lnTo>
                    <a:pt x="15954" y="474"/>
                  </a:lnTo>
                  <a:cubicBezTo>
                    <a:pt x="15828" y="544"/>
                    <a:pt x="15715" y="614"/>
                    <a:pt x="15522" y="614"/>
                  </a:cubicBezTo>
                  <a:cubicBezTo>
                    <a:pt x="15504" y="614"/>
                    <a:pt x="15484" y="613"/>
                    <a:pt x="15464" y="612"/>
                  </a:cubicBezTo>
                  <a:cubicBezTo>
                    <a:pt x="15327" y="321"/>
                    <a:pt x="15510" y="230"/>
                    <a:pt x="1555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2"/>
            <p:cNvSpPr/>
            <p:nvPr/>
          </p:nvSpPr>
          <p:spPr>
            <a:xfrm>
              <a:off x="2869987" y="2936012"/>
              <a:ext cx="106997" cy="121108"/>
            </a:xfrm>
            <a:custGeom>
              <a:rect b="b" l="l" r="r" t="t"/>
              <a:pathLst>
                <a:path extrusionOk="0" h="5716" w="5050">
                  <a:moveTo>
                    <a:pt x="1102" y="1164"/>
                  </a:moveTo>
                  <a:cubicBezTo>
                    <a:pt x="1102" y="1165"/>
                    <a:pt x="1102" y="1165"/>
                    <a:pt x="1102" y="1165"/>
                  </a:cubicBezTo>
                  <a:cubicBezTo>
                    <a:pt x="1102" y="1165"/>
                    <a:pt x="1102" y="1164"/>
                    <a:pt x="1102" y="1164"/>
                  </a:cubicBezTo>
                  <a:close/>
                  <a:moveTo>
                    <a:pt x="2739" y="1"/>
                  </a:moveTo>
                  <a:cubicBezTo>
                    <a:pt x="2734" y="1"/>
                    <a:pt x="2729" y="1"/>
                    <a:pt x="2723" y="2"/>
                  </a:cubicBezTo>
                  <a:cubicBezTo>
                    <a:pt x="2632" y="2"/>
                    <a:pt x="2693" y="79"/>
                    <a:pt x="2647" y="125"/>
                  </a:cubicBezTo>
                  <a:cubicBezTo>
                    <a:pt x="2601" y="186"/>
                    <a:pt x="2662" y="216"/>
                    <a:pt x="2662" y="278"/>
                  </a:cubicBezTo>
                  <a:cubicBezTo>
                    <a:pt x="2662" y="385"/>
                    <a:pt x="2632" y="476"/>
                    <a:pt x="2616" y="507"/>
                  </a:cubicBezTo>
                  <a:cubicBezTo>
                    <a:pt x="2555" y="752"/>
                    <a:pt x="2677" y="1073"/>
                    <a:pt x="2387" y="1226"/>
                  </a:cubicBezTo>
                  <a:cubicBezTo>
                    <a:pt x="2358" y="1238"/>
                    <a:pt x="2339" y="1243"/>
                    <a:pt x="2325" y="1243"/>
                  </a:cubicBezTo>
                  <a:cubicBezTo>
                    <a:pt x="2287" y="1243"/>
                    <a:pt x="2285" y="1211"/>
                    <a:pt x="2219" y="1211"/>
                  </a:cubicBezTo>
                  <a:cubicBezTo>
                    <a:pt x="2096" y="1211"/>
                    <a:pt x="2234" y="1318"/>
                    <a:pt x="2066" y="1318"/>
                  </a:cubicBezTo>
                  <a:cubicBezTo>
                    <a:pt x="1943" y="1318"/>
                    <a:pt x="1882" y="1297"/>
                    <a:pt x="1805" y="1297"/>
                  </a:cubicBezTo>
                  <a:cubicBezTo>
                    <a:pt x="1767" y="1297"/>
                    <a:pt x="1724" y="1302"/>
                    <a:pt x="1668" y="1318"/>
                  </a:cubicBezTo>
                  <a:cubicBezTo>
                    <a:pt x="1596" y="1336"/>
                    <a:pt x="1538" y="1342"/>
                    <a:pt x="1483" y="1342"/>
                  </a:cubicBezTo>
                  <a:cubicBezTo>
                    <a:pt x="1398" y="1342"/>
                    <a:pt x="1321" y="1327"/>
                    <a:pt x="1209" y="1318"/>
                  </a:cubicBezTo>
                  <a:cubicBezTo>
                    <a:pt x="1209" y="1318"/>
                    <a:pt x="1179" y="1363"/>
                    <a:pt x="1139" y="1363"/>
                  </a:cubicBezTo>
                  <a:cubicBezTo>
                    <a:pt x="1123" y="1363"/>
                    <a:pt x="1105" y="1356"/>
                    <a:pt x="1087" y="1333"/>
                  </a:cubicBezTo>
                  <a:cubicBezTo>
                    <a:pt x="1015" y="1262"/>
                    <a:pt x="1091" y="1163"/>
                    <a:pt x="1101" y="1163"/>
                  </a:cubicBezTo>
                  <a:cubicBezTo>
                    <a:pt x="1102" y="1163"/>
                    <a:pt x="1102" y="1164"/>
                    <a:pt x="1102" y="1164"/>
                  </a:cubicBezTo>
                  <a:lnTo>
                    <a:pt x="1102" y="1164"/>
                  </a:lnTo>
                  <a:cubicBezTo>
                    <a:pt x="1086" y="905"/>
                    <a:pt x="750" y="767"/>
                    <a:pt x="506" y="752"/>
                  </a:cubicBezTo>
                  <a:cubicBezTo>
                    <a:pt x="493" y="751"/>
                    <a:pt x="480" y="751"/>
                    <a:pt x="469" y="751"/>
                  </a:cubicBezTo>
                  <a:cubicBezTo>
                    <a:pt x="215" y="751"/>
                    <a:pt x="379" y="913"/>
                    <a:pt x="291" y="1088"/>
                  </a:cubicBezTo>
                  <a:cubicBezTo>
                    <a:pt x="245" y="1180"/>
                    <a:pt x="1" y="1211"/>
                    <a:pt x="93" y="1364"/>
                  </a:cubicBezTo>
                  <a:cubicBezTo>
                    <a:pt x="108" y="1379"/>
                    <a:pt x="261" y="1364"/>
                    <a:pt x="307" y="1409"/>
                  </a:cubicBezTo>
                  <a:cubicBezTo>
                    <a:pt x="322" y="1425"/>
                    <a:pt x="353" y="1547"/>
                    <a:pt x="353" y="1562"/>
                  </a:cubicBezTo>
                  <a:cubicBezTo>
                    <a:pt x="353" y="1670"/>
                    <a:pt x="490" y="1715"/>
                    <a:pt x="551" y="1761"/>
                  </a:cubicBezTo>
                  <a:cubicBezTo>
                    <a:pt x="567" y="1792"/>
                    <a:pt x="613" y="1884"/>
                    <a:pt x="658" y="1914"/>
                  </a:cubicBezTo>
                  <a:cubicBezTo>
                    <a:pt x="704" y="1975"/>
                    <a:pt x="796" y="1899"/>
                    <a:pt x="796" y="2052"/>
                  </a:cubicBezTo>
                  <a:cubicBezTo>
                    <a:pt x="796" y="2174"/>
                    <a:pt x="613" y="2281"/>
                    <a:pt x="750" y="2419"/>
                  </a:cubicBezTo>
                  <a:cubicBezTo>
                    <a:pt x="674" y="2465"/>
                    <a:pt x="689" y="2557"/>
                    <a:pt x="796" y="2572"/>
                  </a:cubicBezTo>
                  <a:cubicBezTo>
                    <a:pt x="704" y="2633"/>
                    <a:pt x="689" y="2633"/>
                    <a:pt x="704" y="2725"/>
                  </a:cubicBezTo>
                  <a:lnTo>
                    <a:pt x="720" y="2817"/>
                  </a:lnTo>
                  <a:lnTo>
                    <a:pt x="735" y="2832"/>
                  </a:lnTo>
                  <a:cubicBezTo>
                    <a:pt x="773" y="2817"/>
                    <a:pt x="819" y="2809"/>
                    <a:pt x="873" y="2809"/>
                  </a:cubicBezTo>
                  <a:cubicBezTo>
                    <a:pt x="926" y="2809"/>
                    <a:pt x="987" y="2817"/>
                    <a:pt x="1056" y="2832"/>
                  </a:cubicBezTo>
                  <a:cubicBezTo>
                    <a:pt x="903" y="4010"/>
                    <a:pt x="1331" y="4820"/>
                    <a:pt x="1867" y="5555"/>
                  </a:cubicBezTo>
                  <a:cubicBezTo>
                    <a:pt x="1867" y="5600"/>
                    <a:pt x="1852" y="5662"/>
                    <a:pt x="1852" y="5708"/>
                  </a:cubicBezTo>
                  <a:cubicBezTo>
                    <a:pt x="1894" y="5712"/>
                    <a:pt x="1940" y="5716"/>
                    <a:pt x="1982" y="5716"/>
                  </a:cubicBezTo>
                  <a:cubicBezTo>
                    <a:pt x="2077" y="5716"/>
                    <a:pt x="2157" y="5699"/>
                    <a:pt x="2157" y="5646"/>
                  </a:cubicBezTo>
                  <a:cubicBezTo>
                    <a:pt x="2157" y="5646"/>
                    <a:pt x="2280" y="5463"/>
                    <a:pt x="2310" y="5448"/>
                  </a:cubicBezTo>
                  <a:cubicBezTo>
                    <a:pt x="2321" y="5443"/>
                    <a:pt x="2331" y="5442"/>
                    <a:pt x="2343" y="5442"/>
                  </a:cubicBezTo>
                  <a:cubicBezTo>
                    <a:pt x="2386" y="5442"/>
                    <a:pt x="2436" y="5466"/>
                    <a:pt x="2489" y="5466"/>
                  </a:cubicBezTo>
                  <a:cubicBezTo>
                    <a:pt x="2526" y="5466"/>
                    <a:pt x="2563" y="5455"/>
                    <a:pt x="2601" y="5417"/>
                  </a:cubicBezTo>
                  <a:cubicBezTo>
                    <a:pt x="2677" y="5340"/>
                    <a:pt x="2693" y="5295"/>
                    <a:pt x="2815" y="5249"/>
                  </a:cubicBezTo>
                  <a:cubicBezTo>
                    <a:pt x="2938" y="5172"/>
                    <a:pt x="2968" y="5004"/>
                    <a:pt x="3045" y="4912"/>
                  </a:cubicBezTo>
                  <a:cubicBezTo>
                    <a:pt x="3213" y="4759"/>
                    <a:pt x="3289" y="4683"/>
                    <a:pt x="3381" y="4484"/>
                  </a:cubicBezTo>
                  <a:cubicBezTo>
                    <a:pt x="3350" y="4300"/>
                    <a:pt x="3580" y="4193"/>
                    <a:pt x="3580" y="4056"/>
                  </a:cubicBezTo>
                  <a:cubicBezTo>
                    <a:pt x="3580" y="3975"/>
                    <a:pt x="3641" y="3912"/>
                    <a:pt x="3756" y="3912"/>
                  </a:cubicBezTo>
                  <a:cubicBezTo>
                    <a:pt x="3794" y="3912"/>
                    <a:pt x="3837" y="3918"/>
                    <a:pt x="3886" y="3933"/>
                  </a:cubicBezTo>
                  <a:cubicBezTo>
                    <a:pt x="3871" y="3857"/>
                    <a:pt x="3825" y="3796"/>
                    <a:pt x="3825" y="3734"/>
                  </a:cubicBezTo>
                  <a:cubicBezTo>
                    <a:pt x="3840" y="3643"/>
                    <a:pt x="3947" y="3566"/>
                    <a:pt x="3978" y="3474"/>
                  </a:cubicBezTo>
                  <a:cubicBezTo>
                    <a:pt x="4002" y="3413"/>
                    <a:pt x="4017" y="3183"/>
                    <a:pt x="4101" y="3183"/>
                  </a:cubicBezTo>
                  <a:cubicBezTo>
                    <a:pt x="4122" y="3183"/>
                    <a:pt x="4147" y="3197"/>
                    <a:pt x="4176" y="3230"/>
                  </a:cubicBezTo>
                  <a:cubicBezTo>
                    <a:pt x="4192" y="3123"/>
                    <a:pt x="4482" y="2985"/>
                    <a:pt x="4589" y="2924"/>
                  </a:cubicBezTo>
                  <a:cubicBezTo>
                    <a:pt x="4574" y="2908"/>
                    <a:pt x="4513" y="2847"/>
                    <a:pt x="4436" y="2832"/>
                  </a:cubicBezTo>
                  <a:cubicBezTo>
                    <a:pt x="4544" y="2725"/>
                    <a:pt x="4712" y="2694"/>
                    <a:pt x="4788" y="2572"/>
                  </a:cubicBezTo>
                  <a:cubicBezTo>
                    <a:pt x="4802" y="2618"/>
                    <a:pt x="4823" y="2635"/>
                    <a:pt x="4848" y="2635"/>
                  </a:cubicBezTo>
                  <a:cubicBezTo>
                    <a:pt x="4904" y="2635"/>
                    <a:pt x="4980" y="2547"/>
                    <a:pt x="5033" y="2526"/>
                  </a:cubicBezTo>
                  <a:cubicBezTo>
                    <a:pt x="4957" y="2419"/>
                    <a:pt x="5048" y="2343"/>
                    <a:pt x="5033" y="2220"/>
                  </a:cubicBezTo>
                  <a:cubicBezTo>
                    <a:pt x="5033" y="2128"/>
                    <a:pt x="4987" y="2067"/>
                    <a:pt x="4880" y="1975"/>
                  </a:cubicBezTo>
                  <a:cubicBezTo>
                    <a:pt x="5020" y="1836"/>
                    <a:pt x="5050" y="1806"/>
                    <a:pt x="5013" y="1806"/>
                  </a:cubicBezTo>
                  <a:cubicBezTo>
                    <a:pt x="4985" y="1806"/>
                    <a:pt x="4919" y="1822"/>
                    <a:pt x="4834" y="1822"/>
                  </a:cubicBezTo>
                  <a:cubicBezTo>
                    <a:pt x="4727" y="1822"/>
                    <a:pt x="4681" y="1761"/>
                    <a:pt x="4574" y="1761"/>
                  </a:cubicBezTo>
                  <a:cubicBezTo>
                    <a:pt x="4513" y="1761"/>
                    <a:pt x="4498" y="1624"/>
                    <a:pt x="4375" y="1624"/>
                  </a:cubicBezTo>
                  <a:cubicBezTo>
                    <a:pt x="4341" y="1624"/>
                    <a:pt x="4291" y="1565"/>
                    <a:pt x="4255" y="1565"/>
                  </a:cubicBezTo>
                  <a:cubicBezTo>
                    <a:pt x="4242" y="1565"/>
                    <a:pt x="4230" y="1573"/>
                    <a:pt x="4222" y="1593"/>
                  </a:cubicBezTo>
                  <a:cubicBezTo>
                    <a:pt x="4210" y="1605"/>
                    <a:pt x="4134" y="1718"/>
                    <a:pt x="4100" y="1718"/>
                  </a:cubicBezTo>
                  <a:cubicBezTo>
                    <a:pt x="4091" y="1718"/>
                    <a:pt x="4085" y="1709"/>
                    <a:pt x="4085" y="1685"/>
                  </a:cubicBezTo>
                  <a:cubicBezTo>
                    <a:pt x="4085" y="1578"/>
                    <a:pt x="3809" y="1486"/>
                    <a:pt x="3901" y="1394"/>
                  </a:cubicBezTo>
                  <a:cubicBezTo>
                    <a:pt x="4008" y="1287"/>
                    <a:pt x="4008" y="1211"/>
                    <a:pt x="4161" y="1058"/>
                  </a:cubicBezTo>
                  <a:cubicBezTo>
                    <a:pt x="4236" y="983"/>
                    <a:pt x="4227" y="961"/>
                    <a:pt x="4188" y="961"/>
                  </a:cubicBezTo>
                  <a:cubicBezTo>
                    <a:pt x="4138" y="961"/>
                    <a:pt x="4038" y="998"/>
                    <a:pt x="4013" y="998"/>
                  </a:cubicBezTo>
                  <a:cubicBezTo>
                    <a:pt x="4011" y="998"/>
                    <a:pt x="4009" y="997"/>
                    <a:pt x="4008" y="997"/>
                  </a:cubicBezTo>
                  <a:cubicBezTo>
                    <a:pt x="3825" y="905"/>
                    <a:pt x="4085" y="874"/>
                    <a:pt x="4085" y="736"/>
                  </a:cubicBezTo>
                  <a:cubicBezTo>
                    <a:pt x="4085" y="645"/>
                    <a:pt x="4161" y="614"/>
                    <a:pt x="4176" y="553"/>
                  </a:cubicBezTo>
                  <a:cubicBezTo>
                    <a:pt x="4238" y="415"/>
                    <a:pt x="4192" y="400"/>
                    <a:pt x="4329" y="262"/>
                  </a:cubicBezTo>
                  <a:cubicBezTo>
                    <a:pt x="4176" y="186"/>
                    <a:pt x="3993" y="201"/>
                    <a:pt x="3978" y="2"/>
                  </a:cubicBezTo>
                  <a:cubicBezTo>
                    <a:pt x="3962" y="18"/>
                    <a:pt x="3916" y="33"/>
                    <a:pt x="3901" y="48"/>
                  </a:cubicBezTo>
                  <a:cubicBezTo>
                    <a:pt x="3871" y="18"/>
                    <a:pt x="3845" y="6"/>
                    <a:pt x="3821" y="6"/>
                  </a:cubicBezTo>
                  <a:cubicBezTo>
                    <a:pt x="3737" y="6"/>
                    <a:pt x="3681" y="155"/>
                    <a:pt x="3549" y="155"/>
                  </a:cubicBezTo>
                  <a:cubicBezTo>
                    <a:pt x="3510" y="155"/>
                    <a:pt x="3466" y="149"/>
                    <a:pt x="3424" y="149"/>
                  </a:cubicBezTo>
                  <a:cubicBezTo>
                    <a:pt x="3333" y="149"/>
                    <a:pt x="3249" y="177"/>
                    <a:pt x="3228" y="354"/>
                  </a:cubicBezTo>
                  <a:cubicBezTo>
                    <a:pt x="3060" y="308"/>
                    <a:pt x="2983" y="140"/>
                    <a:pt x="2830" y="109"/>
                  </a:cubicBezTo>
                  <a:cubicBezTo>
                    <a:pt x="2830" y="109"/>
                    <a:pt x="2817" y="1"/>
                    <a:pt x="273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2"/>
            <p:cNvSpPr/>
            <p:nvPr/>
          </p:nvSpPr>
          <p:spPr>
            <a:xfrm>
              <a:off x="936564" y="1953124"/>
              <a:ext cx="445298" cy="325080"/>
            </a:xfrm>
            <a:custGeom>
              <a:rect b="b" l="l" r="r" t="t"/>
              <a:pathLst>
                <a:path extrusionOk="0" h="15343" w="21017">
                  <a:moveTo>
                    <a:pt x="12818" y="27"/>
                  </a:moveTo>
                  <a:cubicBezTo>
                    <a:pt x="12728" y="27"/>
                    <a:pt x="12670" y="55"/>
                    <a:pt x="12542" y="154"/>
                  </a:cubicBezTo>
                  <a:cubicBezTo>
                    <a:pt x="12298" y="337"/>
                    <a:pt x="12038" y="521"/>
                    <a:pt x="11793" y="720"/>
                  </a:cubicBezTo>
                  <a:cubicBezTo>
                    <a:pt x="11640" y="827"/>
                    <a:pt x="11426" y="842"/>
                    <a:pt x="11242" y="873"/>
                  </a:cubicBezTo>
                  <a:cubicBezTo>
                    <a:pt x="10768" y="980"/>
                    <a:pt x="10309" y="1194"/>
                    <a:pt x="9850" y="1362"/>
                  </a:cubicBezTo>
                  <a:cubicBezTo>
                    <a:pt x="9774" y="1393"/>
                    <a:pt x="9392" y="1469"/>
                    <a:pt x="9392" y="1576"/>
                  </a:cubicBezTo>
                  <a:lnTo>
                    <a:pt x="9346" y="2295"/>
                  </a:lnTo>
                  <a:cubicBezTo>
                    <a:pt x="9299" y="2484"/>
                    <a:pt x="9211" y="2562"/>
                    <a:pt x="9089" y="2562"/>
                  </a:cubicBezTo>
                  <a:cubicBezTo>
                    <a:pt x="9014" y="2562"/>
                    <a:pt x="8925" y="2531"/>
                    <a:pt x="8826" y="2479"/>
                  </a:cubicBezTo>
                  <a:cubicBezTo>
                    <a:pt x="8581" y="2356"/>
                    <a:pt x="8351" y="2280"/>
                    <a:pt x="8091" y="2188"/>
                  </a:cubicBezTo>
                  <a:cubicBezTo>
                    <a:pt x="8082" y="2185"/>
                    <a:pt x="8071" y="2184"/>
                    <a:pt x="8061" y="2184"/>
                  </a:cubicBezTo>
                  <a:cubicBezTo>
                    <a:pt x="7890" y="2184"/>
                    <a:pt x="7627" y="2515"/>
                    <a:pt x="7541" y="2616"/>
                  </a:cubicBezTo>
                  <a:cubicBezTo>
                    <a:pt x="7434" y="2769"/>
                    <a:pt x="7036" y="2754"/>
                    <a:pt x="7067" y="2999"/>
                  </a:cubicBezTo>
                  <a:lnTo>
                    <a:pt x="7158" y="2983"/>
                  </a:lnTo>
                  <a:lnTo>
                    <a:pt x="7158" y="2983"/>
                  </a:lnTo>
                  <a:cubicBezTo>
                    <a:pt x="7097" y="3121"/>
                    <a:pt x="6929" y="3320"/>
                    <a:pt x="6929" y="3473"/>
                  </a:cubicBezTo>
                  <a:cubicBezTo>
                    <a:pt x="6929" y="3610"/>
                    <a:pt x="6914" y="3733"/>
                    <a:pt x="6960" y="3855"/>
                  </a:cubicBezTo>
                  <a:cubicBezTo>
                    <a:pt x="6990" y="3932"/>
                    <a:pt x="6837" y="3978"/>
                    <a:pt x="6776" y="4008"/>
                  </a:cubicBezTo>
                  <a:cubicBezTo>
                    <a:pt x="6755" y="3953"/>
                    <a:pt x="6732" y="3933"/>
                    <a:pt x="6710" y="3933"/>
                  </a:cubicBezTo>
                  <a:cubicBezTo>
                    <a:pt x="6654" y="3933"/>
                    <a:pt x="6600" y="4055"/>
                    <a:pt x="6566" y="4055"/>
                  </a:cubicBezTo>
                  <a:cubicBezTo>
                    <a:pt x="6565" y="4055"/>
                    <a:pt x="6563" y="4054"/>
                    <a:pt x="6562" y="4054"/>
                  </a:cubicBezTo>
                  <a:cubicBezTo>
                    <a:pt x="6485" y="4039"/>
                    <a:pt x="6547" y="3932"/>
                    <a:pt x="6516" y="3901"/>
                  </a:cubicBezTo>
                  <a:cubicBezTo>
                    <a:pt x="6485" y="3870"/>
                    <a:pt x="6440" y="3870"/>
                    <a:pt x="6394" y="3825"/>
                  </a:cubicBezTo>
                  <a:cubicBezTo>
                    <a:pt x="6383" y="3814"/>
                    <a:pt x="6372" y="3810"/>
                    <a:pt x="6359" y="3810"/>
                  </a:cubicBezTo>
                  <a:cubicBezTo>
                    <a:pt x="6319" y="3810"/>
                    <a:pt x="6269" y="3855"/>
                    <a:pt x="6210" y="3855"/>
                  </a:cubicBezTo>
                  <a:cubicBezTo>
                    <a:pt x="6118" y="3855"/>
                    <a:pt x="6180" y="3763"/>
                    <a:pt x="6118" y="3748"/>
                  </a:cubicBezTo>
                  <a:cubicBezTo>
                    <a:pt x="6072" y="3738"/>
                    <a:pt x="6041" y="3734"/>
                    <a:pt x="6020" y="3734"/>
                  </a:cubicBezTo>
                  <a:cubicBezTo>
                    <a:pt x="5946" y="3734"/>
                    <a:pt x="6011" y="3789"/>
                    <a:pt x="6011" y="3825"/>
                  </a:cubicBezTo>
                  <a:cubicBezTo>
                    <a:pt x="6011" y="4130"/>
                    <a:pt x="5950" y="4345"/>
                    <a:pt x="6011" y="4651"/>
                  </a:cubicBezTo>
                  <a:cubicBezTo>
                    <a:pt x="6027" y="4727"/>
                    <a:pt x="6164" y="4911"/>
                    <a:pt x="6011" y="4911"/>
                  </a:cubicBezTo>
                  <a:lnTo>
                    <a:pt x="5506" y="4911"/>
                  </a:lnTo>
                  <a:cubicBezTo>
                    <a:pt x="5491" y="4987"/>
                    <a:pt x="5614" y="5171"/>
                    <a:pt x="5568" y="5216"/>
                  </a:cubicBezTo>
                  <a:cubicBezTo>
                    <a:pt x="5545" y="5235"/>
                    <a:pt x="5517" y="5242"/>
                    <a:pt x="5486" y="5242"/>
                  </a:cubicBezTo>
                  <a:cubicBezTo>
                    <a:pt x="5396" y="5242"/>
                    <a:pt x="5285" y="5185"/>
                    <a:pt x="5241" y="5185"/>
                  </a:cubicBezTo>
                  <a:cubicBezTo>
                    <a:pt x="5237" y="5185"/>
                    <a:pt x="5234" y="5185"/>
                    <a:pt x="5231" y="5186"/>
                  </a:cubicBezTo>
                  <a:cubicBezTo>
                    <a:pt x="5218" y="5189"/>
                    <a:pt x="5205" y="5190"/>
                    <a:pt x="5194" y="5190"/>
                  </a:cubicBezTo>
                  <a:cubicBezTo>
                    <a:pt x="5093" y="5190"/>
                    <a:pt x="5087" y="5076"/>
                    <a:pt x="5032" y="5048"/>
                  </a:cubicBezTo>
                  <a:cubicBezTo>
                    <a:pt x="4941" y="5002"/>
                    <a:pt x="4864" y="4926"/>
                    <a:pt x="4772" y="4880"/>
                  </a:cubicBezTo>
                  <a:cubicBezTo>
                    <a:pt x="4665" y="4804"/>
                    <a:pt x="4604" y="4758"/>
                    <a:pt x="4497" y="4712"/>
                  </a:cubicBezTo>
                  <a:cubicBezTo>
                    <a:pt x="4431" y="4674"/>
                    <a:pt x="4400" y="4648"/>
                    <a:pt x="4357" y="4648"/>
                  </a:cubicBezTo>
                  <a:cubicBezTo>
                    <a:pt x="4330" y="4648"/>
                    <a:pt x="4299" y="4658"/>
                    <a:pt x="4252" y="4681"/>
                  </a:cubicBezTo>
                  <a:cubicBezTo>
                    <a:pt x="4235" y="4690"/>
                    <a:pt x="4220" y="4694"/>
                    <a:pt x="4207" y="4694"/>
                  </a:cubicBezTo>
                  <a:cubicBezTo>
                    <a:pt x="4150" y="4694"/>
                    <a:pt x="4130" y="4624"/>
                    <a:pt x="4130" y="4574"/>
                  </a:cubicBezTo>
                  <a:cubicBezTo>
                    <a:pt x="4222" y="4559"/>
                    <a:pt x="4222" y="4528"/>
                    <a:pt x="4298" y="4452"/>
                  </a:cubicBezTo>
                  <a:cubicBezTo>
                    <a:pt x="4180" y="4399"/>
                    <a:pt x="4197" y="4290"/>
                    <a:pt x="4136" y="4290"/>
                  </a:cubicBezTo>
                  <a:cubicBezTo>
                    <a:pt x="4126" y="4290"/>
                    <a:pt x="4114" y="4292"/>
                    <a:pt x="4099" y="4299"/>
                  </a:cubicBezTo>
                  <a:cubicBezTo>
                    <a:pt x="3900" y="4329"/>
                    <a:pt x="4053" y="4513"/>
                    <a:pt x="3962" y="4513"/>
                  </a:cubicBezTo>
                  <a:cubicBezTo>
                    <a:pt x="3885" y="4574"/>
                    <a:pt x="3824" y="4574"/>
                    <a:pt x="3748" y="4651"/>
                  </a:cubicBezTo>
                  <a:cubicBezTo>
                    <a:pt x="3671" y="4742"/>
                    <a:pt x="3686" y="4880"/>
                    <a:pt x="3595" y="4956"/>
                  </a:cubicBezTo>
                  <a:cubicBezTo>
                    <a:pt x="3572" y="4930"/>
                    <a:pt x="3548" y="4919"/>
                    <a:pt x="3526" y="4919"/>
                  </a:cubicBezTo>
                  <a:cubicBezTo>
                    <a:pt x="3456" y="4919"/>
                    <a:pt x="3396" y="5017"/>
                    <a:pt x="3396" y="5064"/>
                  </a:cubicBezTo>
                  <a:cubicBezTo>
                    <a:pt x="3396" y="5117"/>
                    <a:pt x="3433" y="5231"/>
                    <a:pt x="3393" y="5231"/>
                  </a:cubicBezTo>
                  <a:cubicBezTo>
                    <a:pt x="3375" y="5231"/>
                    <a:pt x="3344" y="5210"/>
                    <a:pt x="3289" y="5155"/>
                  </a:cubicBezTo>
                  <a:cubicBezTo>
                    <a:pt x="3227" y="5201"/>
                    <a:pt x="3105" y="5293"/>
                    <a:pt x="3151" y="5385"/>
                  </a:cubicBezTo>
                  <a:cubicBezTo>
                    <a:pt x="3182" y="5431"/>
                    <a:pt x="3304" y="5660"/>
                    <a:pt x="3319" y="5660"/>
                  </a:cubicBezTo>
                  <a:cubicBezTo>
                    <a:pt x="3503" y="5660"/>
                    <a:pt x="3472" y="5935"/>
                    <a:pt x="3457" y="6042"/>
                  </a:cubicBezTo>
                  <a:cubicBezTo>
                    <a:pt x="3426" y="6119"/>
                    <a:pt x="3549" y="6272"/>
                    <a:pt x="3442" y="6364"/>
                  </a:cubicBezTo>
                  <a:cubicBezTo>
                    <a:pt x="3413" y="6392"/>
                    <a:pt x="3355" y="6400"/>
                    <a:pt x="3283" y="6400"/>
                  </a:cubicBezTo>
                  <a:cubicBezTo>
                    <a:pt x="3190" y="6400"/>
                    <a:pt x="3075" y="6386"/>
                    <a:pt x="2978" y="6386"/>
                  </a:cubicBezTo>
                  <a:cubicBezTo>
                    <a:pt x="2824" y="6386"/>
                    <a:pt x="2713" y="6420"/>
                    <a:pt x="2799" y="6593"/>
                  </a:cubicBezTo>
                  <a:cubicBezTo>
                    <a:pt x="2922" y="6838"/>
                    <a:pt x="3151" y="6914"/>
                    <a:pt x="2845" y="7174"/>
                  </a:cubicBezTo>
                  <a:cubicBezTo>
                    <a:pt x="2937" y="7266"/>
                    <a:pt x="3074" y="7404"/>
                    <a:pt x="2937" y="7587"/>
                  </a:cubicBezTo>
                  <a:cubicBezTo>
                    <a:pt x="2925" y="7515"/>
                    <a:pt x="2878" y="7490"/>
                    <a:pt x="2833" y="7490"/>
                  </a:cubicBezTo>
                  <a:cubicBezTo>
                    <a:pt x="2763" y="7490"/>
                    <a:pt x="2700" y="7550"/>
                    <a:pt x="2784" y="7587"/>
                  </a:cubicBezTo>
                  <a:cubicBezTo>
                    <a:pt x="2769" y="7725"/>
                    <a:pt x="2493" y="7679"/>
                    <a:pt x="2585" y="7985"/>
                  </a:cubicBezTo>
                  <a:cubicBezTo>
                    <a:pt x="2559" y="7979"/>
                    <a:pt x="2537" y="7976"/>
                    <a:pt x="2517" y="7976"/>
                  </a:cubicBezTo>
                  <a:cubicBezTo>
                    <a:pt x="2350" y="7976"/>
                    <a:pt x="2382" y="8184"/>
                    <a:pt x="2218" y="8184"/>
                  </a:cubicBezTo>
                  <a:cubicBezTo>
                    <a:pt x="2172" y="8184"/>
                    <a:pt x="2080" y="8260"/>
                    <a:pt x="2080" y="8306"/>
                  </a:cubicBezTo>
                  <a:cubicBezTo>
                    <a:pt x="2080" y="8321"/>
                    <a:pt x="1958" y="8383"/>
                    <a:pt x="1927" y="8383"/>
                  </a:cubicBezTo>
                  <a:cubicBezTo>
                    <a:pt x="1878" y="8341"/>
                    <a:pt x="1846" y="8313"/>
                    <a:pt x="1808" y="8313"/>
                  </a:cubicBezTo>
                  <a:cubicBezTo>
                    <a:pt x="1776" y="8313"/>
                    <a:pt x="1739" y="8334"/>
                    <a:pt x="1683" y="8383"/>
                  </a:cubicBezTo>
                  <a:cubicBezTo>
                    <a:pt x="1639" y="8339"/>
                    <a:pt x="1595" y="8319"/>
                    <a:pt x="1559" y="8319"/>
                  </a:cubicBezTo>
                  <a:cubicBezTo>
                    <a:pt x="1521" y="8319"/>
                    <a:pt x="1492" y="8343"/>
                    <a:pt x="1484" y="8383"/>
                  </a:cubicBezTo>
                  <a:cubicBezTo>
                    <a:pt x="1451" y="8427"/>
                    <a:pt x="1402" y="8463"/>
                    <a:pt x="1327" y="8463"/>
                  </a:cubicBezTo>
                  <a:cubicBezTo>
                    <a:pt x="1297" y="8463"/>
                    <a:pt x="1263" y="8457"/>
                    <a:pt x="1224" y="8444"/>
                  </a:cubicBezTo>
                  <a:cubicBezTo>
                    <a:pt x="1208" y="8413"/>
                    <a:pt x="1193" y="8398"/>
                    <a:pt x="1178" y="8383"/>
                  </a:cubicBezTo>
                  <a:cubicBezTo>
                    <a:pt x="1132" y="8459"/>
                    <a:pt x="948" y="8474"/>
                    <a:pt x="918" y="8566"/>
                  </a:cubicBezTo>
                  <a:cubicBezTo>
                    <a:pt x="871" y="8660"/>
                    <a:pt x="780" y="8771"/>
                    <a:pt x="699" y="8771"/>
                  </a:cubicBezTo>
                  <a:cubicBezTo>
                    <a:pt x="673" y="8771"/>
                    <a:pt x="649" y="8760"/>
                    <a:pt x="627" y="8734"/>
                  </a:cubicBezTo>
                  <a:cubicBezTo>
                    <a:pt x="535" y="8765"/>
                    <a:pt x="444" y="8765"/>
                    <a:pt x="321" y="8796"/>
                  </a:cubicBezTo>
                  <a:cubicBezTo>
                    <a:pt x="337" y="8872"/>
                    <a:pt x="459" y="8887"/>
                    <a:pt x="551" y="8933"/>
                  </a:cubicBezTo>
                  <a:cubicBezTo>
                    <a:pt x="658" y="8995"/>
                    <a:pt x="673" y="9056"/>
                    <a:pt x="673" y="9209"/>
                  </a:cubicBezTo>
                  <a:cubicBezTo>
                    <a:pt x="673" y="9270"/>
                    <a:pt x="581" y="9316"/>
                    <a:pt x="627" y="9392"/>
                  </a:cubicBezTo>
                  <a:cubicBezTo>
                    <a:pt x="642" y="9453"/>
                    <a:pt x="795" y="9438"/>
                    <a:pt x="826" y="9499"/>
                  </a:cubicBezTo>
                  <a:cubicBezTo>
                    <a:pt x="903" y="9606"/>
                    <a:pt x="765" y="9729"/>
                    <a:pt x="872" y="9897"/>
                  </a:cubicBezTo>
                  <a:cubicBezTo>
                    <a:pt x="642" y="10004"/>
                    <a:pt x="719" y="10111"/>
                    <a:pt x="719" y="10341"/>
                  </a:cubicBezTo>
                  <a:cubicBezTo>
                    <a:pt x="719" y="10432"/>
                    <a:pt x="673" y="10448"/>
                    <a:pt x="597" y="10493"/>
                  </a:cubicBezTo>
                  <a:cubicBezTo>
                    <a:pt x="535" y="10524"/>
                    <a:pt x="597" y="10631"/>
                    <a:pt x="551" y="10677"/>
                  </a:cubicBezTo>
                  <a:cubicBezTo>
                    <a:pt x="438" y="10790"/>
                    <a:pt x="387" y="10800"/>
                    <a:pt x="246" y="10800"/>
                  </a:cubicBezTo>
                  <a:cubicBezTo>
                    <a:pt x="215" y="10800"/>
                    <a:pt x="179" y="10799"/>
                    <a:pt x="138" y="10799"/>
                  </a:cubicBezTo>
                  <a:cubicBezTo>
                    <a:pt x="0" y="10799"/>
                    <a:pt x="77" y="10998"/>
                    <a:pt x="61" y="11105"/>
                  </a:cubicBezTo>
                  <a:cubicBezTo>
                    <a:pt x="72" y="11103"/>
                    <a:pt x="81" y="11103"/>
                    <a:pt x="90" y="11103"/>
                  </a:cubicBezTo>
                  <a:cubicBezTo>
                    <a:pt x="221" y="11103"/>
                    <a:pt x="159" y="11309"/>
                    <a:pt x="245" y="11381"/>
                  </a:cubicBezTo>
                  <a:cubicBezTo>
                    <a:pt x="321" y="11472"/>
                    <a:pt x="199" y="11641"/>
                    <a:pt x="168" y="11717"/>
                  </a:cubicBezTo>
                  <a:cubicBezTo>
                    <a:pt x="92" y="11962"/>
                    <a:pt x="168" y="12176"/>
                    <a:pt x="31" y="12451"/>
                  </a:cubicBezTo>
                  <a:cubicBezTo>
                    <a:pt x="0" y="12497"/>
                    <a:pt x="0" y="12543"/>
                    <a:pt x="15" y="12574"/>
                  </a:cubicBezTo>
                  <a:cubicBezTo>
                    <a:pt x="31" y="12635"/>
                    <a:pt x="77" y="12681"/>
                    <a:pt x="122" y="12727"/>
                  </a:cubicBezTo>
                  <a:cubicBezTo>
                    <a:pt x="153" y="12757"/>
                    <a:pt x="275" y="12925"/>
                    <a:pt x="291" y="12925"/>
                  </a:cubicBezTo>
                  <a:cubicBezTo>
                    <a:pt x="451" y="12925"/>
                    <a:pt x="586" y="12889"/>
                    <a:pt x="701" y="12889"/>
                  </a:cubicBezTo>
                  <a:cubicBezTo>
                    <a:pt x="782" y="12889"/>
                    <a:pt x="854" y="12908"/>
                    <a:pt x="918" y="12971"/>
                  </a:cubicBezTo>
                  <a:cubicBezTo>
                    <a:pt x="979" y="12941"/>
                    <a:pt x="1025" y="12941"/>
                    <a:pt x="1071" y="12925"/>
                  </a:cubicBezTo>
                  <a:cubicBezTo>
                    <a:pt x="1101" y="12971"/>
                    <a:pt x="1117" y="13017"/>
                    <a:pt x="1132" y="13017"/>
                  </a:cubicBezTo>
                  <a:cubicBezTo>
                    <a:pt x="933" y="13216"/>
                    <a:pt x="1270" y="13048"/>
                    <a:pt x="1132" y="13277"/>
                  </a:cubicBezTo>
                  <a:cubicBezTo>
                    <a:pt x="1101" y="13338"/>
                    <a:pt x="1132" y="13354"/>
                    <a:pt x="1239" y="13354"/>
                  </a:cubicBezTo>
                  <a:cubicBezTo>
                    <a:pt x="1208" y="13446"/>
                    <a:pt x="1208" y="13491"/>
                    <a:pt x="1224" y="13522"/>
                  </a:cubicBezTo>
                  <a:cubicBezTo>
                    <a:pt x="1270" y="13507"/>
                    <a:pt x="1285" y="13507"/>
                    <a:pt x="1331" y="13476"/>
                  </a:cubicBezTo>
                  <a:cubicBezTo>
                    <a:pt x="1377" y="13537"/>
                    <a:pt x="1484" y="13614"/>
                    <a:pt x="1514" y="13721"/>
                  </a:cubicBezTo>
                  <a:cubicBezTo>
                    <a:pt x="1423" y="13721"/>
                    <a:pt x="1423" y="13767"/>
                    <a:pt x="1407" y="13767"/>
                  </a:cubicBezTo>
                  <a:cubicBezTo>
                    <a:pt x="1637" y="13920"/>
                    <a:pt x="1285" y="13996"/>
                    <a:pt x="1576" y="14088"/>
                  </a:cubicBezTo>
                  <a:cubicBezTo>
                    <a:pt x="1590" y="14044"/>
                    <a:pt x="1612" y="14025"/>
                    <a:pt x="1637" y="14025"/>
                  </a:cubicBezTo>
                  <a:cubicBezTo>
                    <a:pt x="1665" y="14025"/>
                    <a:pt x="1697" y="14048"/>
                    <a:pt x="1728" y="14088"/>
                  </a:cubicBezTo>
                  <a:cubicBezTo>
                    <a:pt x="1728" y="14073"/>
                    <a:pt x="1805" y="14042"/>
                    <a:pt x="1805" y="14027"/>
                  </a:cubicBezTo>
                  <a:cubicBezTo>
                    <a:pt x="1927" y="14042"/>
                    <a:pt x="1958" y="14210"/>
                    <a:pt x="1989" y="14287"/>
                  </a:cubicBezTo>
                  <a:cubicBezTo>
                    <a:pt x="1878" y="14328"/>
                    <a:pt x="1954" y="14444"/>
                    <a:pt x="2015" y="14444"/>
                  </a:cubicBezTo>
                  <a:cubicBezTo>
                    <a:pt x="2022" y="14444"/>
                    <a:pt x="2028" y="14443"/>
                    <a:pt x="2034" y="14440"/>
                  </a:cubicBezTo>
                  <a:cubicBezTo>
                    <a:pt x="2048" y="14431"/>
                    <a:pt x="2061" y="14427"/>
                    <a:pt x="2072" y="14427"/>
                  </a:cubicBezTo>
                  <a:cubicBezTo>
                    <a:pt x="2135" y="14427"/>
                    <a:pt x="2159" y="14545"/>
                    <a:pt x="2209" y="14545"/>
                  </a:cubicBezTo>
                  <a:cubicBezTo>
                    <a:pt x="2228" y="14545"/>
                    <a:pt x="2250" y="14529"/>
                    <a:pt x="2279" y="14486"/>
                  </a:cubicBezTo>
                  <a:cubicBezTo>
                    <a:pt x="2282" y="14483"/>
                    <a:pt x="2286" y="14482"/>
                    <a:pt x="2291" y="14482"/>
                  </a:cubicBezTo>
                  <a:cubicBezTo>
                    <a:pt x="2330" y="14482"/>
                    <a:pt x="2438" y="14552"/>
                    <a:pt x="2504" y="14552"/>
                  </a:cubicBezTo>
                  <a:cubicBezTo>
                    <a:pt x="2528" y="14552"/>
                    <a:pt x="2547" y="14543"/>
                    <a:pt x="2554" y="14516"/>
                  </a:cubicBezTo>
                  <a:cubicBezTo>
                    <a:pt x="2581" y="14446"/>
                    <a:pt x="2602" y="14401"/>
                    <a:pt x="2632" y="14401"/>
                  </a:cubicBezTo>
                  <a:cubicBezTo>
                    <a:pt x="2655" y="14401"/>
                    <a:pt x="2683" y="14427"/>
                    <a:pt x="2723" y="14486"/>
                  </a:cubicBezTo>
                  <a:cubicBezTo>
                    <a:pt x="2723" y="14486"/>
                    <a:pt x="2667" y="14688"/>
                    <a:pt x="2756" y="14688"/>
                  </a:cubicBezTo>
                  <a:cubicBezTo>
                    <a:pt x="2771" y="14688"/>
                    <a:pt x="2790" y="14682"/>
                    <a:pt x="2814" y="14669"/>
                  </a:cubicBezTo>
                  <a:cubicBezTo>
                    <a:pt x="2830" y="14662"/>
                    <a:pt x="2843" y="14658"/>
                    <a:pt x="2855" y="14658"/>
                  </a:cubicBezTo>
                  <a:cubicBezTo>
                    <a:pt x="2938" y="14658"/>
                    <a:pt x="2950" y="14824"/>
                    <a:pt x="3044" y="14837"/>
                  </a:cubicBezTo>
                  <a:cubicBezTo>
                    <a:pt x="3050" y="14753"/>
                    <a:pt x="3068" y="14729"/>
                    <a:pt x="3091" y="14729"/>
                  </a:cubicBezTo>
                  <a:cubicBezTo>
                    <a:pt x="3121" y="14729"/>
                    <a:pt x="3161" y="14772"/>
                    <a:pt x="3191" y="14772"/>
                  </a:cubicBezTo>
                  <a:cubicBezTo>
                    <a:pt x="3199" y="14772"/>
                    <a:pt x="3206" y="14769"/>
                    <a:pt x="3212" y="14761"/>
                  </a:cubicBezTo>
                  <a:cubicBezTo>
                    <a:pt x="3264" y="14722"/>
                    <a:pt x="3283" y="14575"/>
                    <a:pt x="3287" y="14575"/>
                  </a:cubicBezTo>
                  <a:cubicBezTo>
                    <a:pt x="3288" y="14575"/>
                    <a:pt x="3289" y="14581"/>
                    <a:pt x="3289" y="14593"/>
                  </a:cubicBezTo>
                  <a:cubicBezTo>
                    <a:pt x="3289" y="14516"/>
                    <a:pt x="3411" y="14455"/>
                    <a:pt x="3304" y="14394"/>
                  </a:cubicBezTo>
                  <a:cubicBezTo>
                    <a:pt x="3380" y="14333"/>
                    <a:pt x="3457" y="14379"/>
                    <a:pt x="3549" y="14333"/>
                  </a:cubicBezTo>
                  <a:cubicBezTo>
                    <a:pt x="3564" y="14333"/>
                    <a:pt x="3656" y="14226"/>
                    <a:pt x="3671" y="14210"/>
                  </a:cubicBezTo>
                  <a:cubicBezTo>
                    <a:pt x="3689" y="14193"/>
                    <a:pt x="3707" y="14186"/>
                    <a:pt x="3727" y="14186"/>
                  </a:cubicBezTo>
                  <a:cubicBezTo>
                    <a:pt x="3776" y="14186"/>
                    <a:pt x="3835" y="14226"/>
                    <a:pt x="3910" y="14226"/>
                  </a:cubicBezTo>
                  <a:cubicBezTo>
                    <a:pt x="3936" y="14226"/>
                    <a:pt x="3963" y="14222"/>
                    <a:pt x="3992" y="14210"/>
                  </a:cubicBezTo>
                  <a:cubicBezTo>
                    <a:pt x="4176" y="14164"/>
                    <a:pt x="4023" y="14134"/>
                    <a:pt x="4099" y="14088"/>
                  </a:cubicBezTo>
                  <a:cubicBezTo>
                    <a:pt x="4110" y="14081"/>
                    <a:pt x="4120" y="14079"/>
                    <a:pt x="4130" y="14079"/>
                  </a:cubicBezTo>
                  <a:cubicBezTo>
                    <a:pt x="4149" y="14079"/>
                    <a:pt x="4166" y="14086"/>
                    <a:pt x="4182" y="14086"/>
                  </a:cubicBezTo>
                  <a:cubicBezTo>
                    <a:pt x="4197" y="14086"/>
                    <a:pt x="4210" y="14080"/>
                    <a:pt x="4222" y="14057"/>
                  </a:cubicBezTo>
                  <a:cubicBezTo>
                    <a:pt x="4275" y="13981"/>
                    <a:pt x="4329" y="13962"/>
                    <a:pt x="4386" y="13962"/>
                  </a:cubicBezTo>
                  <a:cubicBezTo>
                    <a:pt x="4443" y="13962"/>
                    <a:pt x="4505" y="13981"/>
                    <a:pt x="4573" y="13981"/>
                  </a:cubicBezTo>
                  <a:cubicBezTo>
                    <a:pt x="4619" y="13981"/>
                    <a:pt x="4635" y="13874"/>
                    <a:pt x="4742" y="13874"/>
                  </a:cubicBezTo>
                  <a:cubicBezTo>
                    <a:pt x="4849" y="13874"/>
                    <a:pt x="4925" y="13874"/>
                    <a:pt x="5002" y="13828"/>
                  </a:cubicBezTo>
                  <a:cubicBezTo>
                    <a:pt x="5007" y="13920"/>
                    <a:pt x="5077" y="13943"/>
                    <a:pt x="5172" y="13943"/>
                  </a:cubicBezTo>
                  <a:cubicBezTo>
                    <a:pt x="5275" y="13943"/>
                    <a:pt x="5409" y="13916"/>
                    <a:pt x="5524" y="13916"/>
                  </a:cubicBezTo>
                  <a:cubicBezTo>
                    <a:pt x="5623" y="13916"/>
                    <a:pt x="5709" y="13936"/>
                    <a:pt x="5751" y="14011"/>
                  </a:cubicBezTo>
                  <a:cubicBezTo>
                    <a:pt x="5828" y="13996"/>
                    <a:pt x="5751" y="14011"/>
                    <a:pt x="5858" y="13981"/>
                  </a:cubicBezTo>
                  <a:lnTo>
                    <a:pt x="5858" y="13981"/>
                  </a:lnTo>
                  <a:cubicBezTo>
                    <a:pt x="5839" y="14088"/>
                    <a:pt x="5857" y="14126"/>
                    <a:pt x="5892" y="14126"/>
                  </a:cubicBezTo>
                  <a:cubicBezTo>
                    <a:pt x="5967" y="14126"/>
                    <a:pt x="6123" y="13956"/>
                    <a:pt x="6164" y="13935"/>
                  </a:cubicBezTo>
                  <a:cubicBezTo>
                    <a:pt x="6164" y="14057"/>
                    <a:pt x="6164" y="14119"/>
                    <a:pt x="6210" y="14180"/>
                  </a:cubicBezTo>
                  <a:cubicBezTo>
                    <a:pt x="6236" y="14152"/>
                    <a:pt x="6260" y="14140"/>
                    <a:pt x="6282" y="14140"/>
                  </a:cubicBezTo>
                  <a:cubicBezTo>
                    <a:pt x="6394" y="14140"/>
                    <a:pt x="6473" y="14435"/>
                    <a:pt x="6562" y="14486"/>
                  </a:cubicBezTo>
                  <a:cubicBezTo>
                    <a:pt x="6592" y="14449"/>
                    <a:pt x="6620" y="14434"/>
                    <a:pt x="6645" y="14434"/>
                  </a:cubicBezTo>
                  <a:cubicBezTo>
                    <a:pt x="6736" y="14434"/>
                    <a:pt x="6795" y="14628"/>
                    <a:pt x="6807" y="14700"/>
                  </a:cubicBezTo>
                  <a:cubicBezTo>
                    <a:pt x="6853" y="14868"/>
                    <a:pt x="6975" y="14883"/>
                    <a:pt x="7036" y="15021"/>
                  </a:cubicBezTo>
                  <a:cubicBezTo>
                    <a:pt x="7082" y="15097"/>
                    <a:pt x="7204" y="15342"/>
                    <a:pt x="7296" y="15342"/>
                  </a:cubicBezTo>
                  <a:cubicBezTo>
                    <a:pt x="7403" y="15342"/>
                    <a:pt x="7418" y="15128"/>
                    <a:pt x="7526" y="15097"/>
                  </a:cubicBezTo>
                  <a:cubicBezTo>
                    <a:pt x="7480" y="15006"/>
                    <a:pt x="7373" y="15006"/>
                    <a:pt x="7327" y="14945"/>
                  </a:cubicBezTo>
                  <a:cubicBezTo>
                    <a:pt x="7235" y="14792"/>
                    <a:pt x="7556" y="14700"/>
                    <a:pt x="7311" y="14547"/>
                  </a:cubicBezTo>
                  <a:lnTo>
                    <a:pt x="7311" y="14547"/>
                  </a:lnTo>
                  <a:cubicBezTo>
                    <a:pt x="7296" y="14562"/>
                    <a:pt x="7235" y="14577"/>
                    <a:pt x="7220" y="14593"/>
                  </a:cubicBezTo>
                  <a:cubicBezTo>
                    <a:pt x="7189" y="14379"/>
                    <a:pt x="7373" y="14317"/>
                    <a:pt x="7373" y="14180"/>
                  </a:cubicBezTo>
                  <a:cubicBezTo>
                    <a:pt x="7388" y="14103"/>
                    <a:pt x="7235" y="14088"/>
                    <a:pt x="7281" y="13950"/>
                  </a:cubicBezTo>
                  <a:cubicBezTo>
                    <a:pt x="7327" y="13843"/>
                    <a:pt x="7357" y="13797"/>
                    <a:pt x="7281" y="13736"/>
                  </a:cubicBezTo>
                  <a:cubicBezTo>
                    <a:pt x="7235" y="13583"/>
                    <a:pt x="7281" y="13323"/>
                    <a:pt x="7174" y="13231"/>
                  </a:cubicBezTo>
                  <a:cubicBezTo>
                    <a:pt x="7403" y="13063"/>
                    <a:pt x="7296" y="13094"/>
                    <a:pt x="7174" y="12925"/>
                  </a:cubicBezTo>
                  <a:cubicBezTo>
                    <a:pt x="7147" y="12886"/>
                    <a:pt x="7133" y="12883"/>
                    <a:pt x="7125" y="12883"/>
                  </a:cubicBezTo>
                  <a:cubicBezTo>
                    <a:pt x="7124" y="12883"/>
                    <a:pt x="7123" y="12883"/>
                    <a:pt x="7122" y="12883"/>
                  </a:cubicBezTo>
                  <a:cubicBezTo>
                    <a:pt x="7116" y="12883"/>
                    <a:pt x="7120" y="12880"/>
                    <a:pt x="7128" y="12818"/>
                  </a:cubicBezTo>
                  <a:cubicBezTo>
                    <a:pt x="7128" y="12735"/>
                    <a:pt x="7141" y="12663"/>
                    <a:pt x="7248" y="12663"/>
                  </a:cubicBezTo>
                  <a:cubicBezTo>
                    <a:pt x="7258" y="12663"/>
                    <a:pt x="7269" y="12664"/>
                    <a:pt x="7281" y="12665"/>
                  </a:cubicBezTo>
                  <a:lnTo>
                    <a:pt x="7281" y="12574"/>
                  </a:lnTo>
                  <a:cubicBezTo>
                    <a:pt x="7128" y="12558"/>
                    <a:pt x="7067" y="12375"/>
                    <a:pt x="6990" y="12375"/>
                  </a:cubicBezTo>
                  <a:cubicBezTo>
                    <a:pt x="6807" y="12375"/>
                    <a:pt x="6929" y="11870"/>
                    <a:pt x="6898" y="11839"/>
                  </a:cubicBezTo>
                  <a:cubicBezTo>
                    <a:pt x="6853" y="11809"/>
                    <a:pt x="6944" y="11641"/>
                    <a:pt x="6990" y="11595"/>
                  </a:cubicBezTo>
                  <a:cubicBezTo>
                    <a:pt x="7051" y="11534"/>
                    <a:pt x="7021" y="11457"/>
                    <a:pt x="7021" y="11396"/>
                  </a:cubicBezTo>
                  <a:cubicBezTo>
                    <a:pt x="7021" y="11366"/>
                    <a:pt x="7029" y="11357"/>
                    <a:pt x="7041" y="11357"/>
                  </a:cubicBezTo>
                  <a:cubicBezTo>
                    <a:pt x="7058" y="11357"/>
                    <a:pt x="7085" y="11377"/>
                    <a:pt x="7106" y="11377"/>
                  </a:cubicBezTo>
                  <a:cubicBezTo>
                    <a:pt x="7114" y="11377"/>
                    <a:pt x="7122" y="11374"/>
                    <a:pt x="7128" y="11365"/>
                  </a:cubicBezTo>
                  <a:cubicBezTo>
                    <a:pt x="7189" y="11212"/>
                    <a:pt x="7051" y="11151"/>
                    <a:pt x="7128" y="11059"/>
                  </a:cubicBezTo>
                  <a:lnTo>
                    <a:pt x="10340" y="11059"/>
                  </a:lnTo>
                  <a:cubicBezTo>
                    <a:pt x="10508" y="11059"/>
                    <a:pt x="10386" y="10952"/>
                    <a:pt x="10508" y="10952"/>
                  </a:cubicBezTo>
                  <a:cubicBezTo>
                    <a:pt x="10569" y="10952"/>
                    <a:pt x="10628" y="10947"/>
                    <a:pt x="10685" y="10947"/>
                  </a:cubicBezTo>
                  <a:cubicBezTo>
                    <a:pt x="10771" y="10947"/>
                    <a:pt x="10854" y="10958"/>
                    <a:pt x="10936" y="11014"/>
                  </a:cubicBezTo>
                  <a:cubicBezTo>
                    <a:pt x="11041" y="11081"/>
                    <a:pt x="11151" y="11103"/>
                    <a:pt x="11263" y="11103"/>
                  </a:cubicBezTo>
                  <a:cubicBezTo>
                    <a:pt x="11493" y="11103"/>
                    <a:pt x="11733" y="11007"/>
                    <a:pt x="11953" y="11007"/>
                  </a:cubicBezTo>
                  <a:cubicBezTo>
                    <a:pt x="12064" y="11007"/>
                    <a:pt x="12170" y="11032"/>
                    <a:pt x="12267" y="11105"/>
                  </a:cubicBezTo>
                  <a:cubicBezTo>
                    <a:pt x="12320" y="11092"/>
                    <a:pt x="12429" y="11023"/>
                    <a:pt x="12478" y="11023"/>
                  </a:cubicBezTo>
                  <a:cubicBezTo>
                    <a:pt x="12486" y="11023"/>
                    <a:pt x="12492" y="11025"/>
                    <a:pt x="12497" y="11029"/>
                  </a:cubicBezTo>
                  <a:cubicBezTo>
                    <a:pt x="12532" y="11072"/>
                    <a:pt x="12611" y="11084"/>
                    <a:pt x="12687" y="11084"/>
                  </a:cubicBezTo>
                  <a:cubicBezTo>
                    <a:pt x="12773" y="11084"/>
                    <a:pt x="12856" y="11068"/>
                    <a:pt x="12864" y="11059"/>
                  </a:cubicBezTo>
                  <a:cubicBezTo>
                    <a:pt x="12879" y="11182"/>
                    <a:pt x="12910" y="11136"/>
                    <a:pt x="12925" y="11258"/>
                  </a:cubicBezTo>
                  <a:cubicBezTo>
                    <a:pt x="13032" y="11258"/>
                    <a:pt x="13047" y="11212"/>
                    <a:pt x="13078" y="11136"/>
                  </a:cubicBezTo>
                  <a:cubicBezTo>
                    <a:pt x="13124" y="11044"/>
                    <a:pt x="13277" y="11029"/>
                    <a:pt x="13323" y="11014"/>
                  </a:cubicBezTo>
                  <a:cubicBezTo>
                    <a:pt x="13353" y="10998"/>
                    <a:pt x="13399" y="10998"/>
                    <a:pt x="13445" y="10968"/>
                  </a:cubicBezTo>
                  <a:cubicBezTo>
                    <a:pt x="13506" y="10937"/>
                    <a:pt x="13430" y="10830"/>
                    <a:pt x="13476" y="10799"/>
                  </a:cubicBezTo>
                  <a:cubicBezTo>
                    <a:pt x="13514" y="10774"/>
                    <a:pt x="13546" y="10759"/>
                    <a:pt x="13575" y="10759"/>
                  </a:cubicBezTo>
                  <a:cubicBezTo>
                    <a:pt x="13615" y="10759"/>
                    <a:pt x="13647" y="10789"/>
                    <a:pt x="13674" y="10861"/>
                  </a:cubicBezTo>
                  <a:cubicBezTo>
                    <a:pt x="13736" y="10784"/>
                    <a:pt x="13965" y="10692"/>
                    <a:pt x="13827" y="10662"/>
                  </a:cubicBezTo>
                  <a:cubicBezTo>
                    <a:pt x="13858" y="10627"/>
                    <a:pt x="13913" y="10614"/>
                    <a:pt x="13982" y="10614"/>
                  </a:cubicBezTo>
                  <a:cubicBezTo>
                    <a:pt x="14184" y="10614"/>
                    <a:pt x="14501" y="10731"/>
                    <a:pt x="14638" y="10754"/>
                  </a:cubicBezTo>
                  <a:lnTo>
                    <a:pt x="15923" y="11014"/>
                  </a:lnTo>
                  <a:cubicBezTo>
                    <a:pt x="15923" y="11014"/>
                    <a:pt x="15892" y="11105"/>
                    <a:pt x="15938" y="11105"/>
                  </a:cubicBezTo>
                  <a:cubicBezTo>
                    <a:pt x="15999" y="11105"/>
                    <a:pt x="15938" y="11212"/>
                    <a:pt x="15938" y="11212"/>
                  </a:cubicBezTo>
                  <a:lnTo>
                    <a:pt x="16382" y="11059"/>
                  </a:lnTo>
                  <a:lnTo>
                    <a:pt x="17055" y="11059"/>
                  </a:lnTo>
                  <a:cubicBezTo>
                    <a:pt x="17116" y="11044"/>
                    <a:pt x="17162" y="11014"/>
                    <a:pt x="17101" y="10952"/>
                  </a:cubicBezTo>
                  <a:cubicBezTo>
                    <a:pt x="17146" y="10922"/>
                    <a:pt x="17177" y="10876"/>
                    <a:pt x="17162" y="10861"/>
                  </a:cubicBezTo>
                  <a:cubicBezTo>
                    <a:pt x="17176" y="10855"/>
                    <a:pt x="17196" y="10852"/>
                    <a:pt x="17220" y="10852"/>
                  </a:cubicBezTo>
                  <a:cubicBezTo>
                    <a:pt x="17327" y="10852"/>
                    <a:pt x="17509" y="10902"/>
                    <a:pt x="17559" y="10952"/>
                  </a:cubicBezTo>
                  <a:cubicBezTo>
                    <a:pt x="17590" y="10861"/>
                    <a:pt x="17605" y="10723"/>
                    <a:pt x="17406" y="10708"/>
                  </a:cubicBezTo>
                  <a:cubicBezTo>
                    <a:pt x="17483" y="10662"/>
                    <a:pt x="17544" y="10631"/>
                    <a:pt x="17605" y="10555"/>
                  </a:cubicBezTo>
                  <a:cubicBezTo>
                    <a:pt x="17605" y="10555"/>
                    <a:pt x="17605" y="10356"/>
                    <a:pt x="17636" y="10325"/>
                  </a:cubicBezTo>
                  <a:cubicBezTo>
                    <a:pt x="17639" y="10323"/>
                    <a:pt x="17650" y="10321"/>
                    <a:pt x="17666" y="10321"/>
                  </a:cubicBezTo>
                  <a:cubicBezTo>
                    <a:pt x="17747" y="10321"/>
                    <a:pt x="17957" y="10351"/>
                    <a:pt x="17957" y="10402"/>
                  </a:cubicBezTo>
                  <a:lnTo>
                    <a:pt x="17957" y="10203"/>
                  </a:lnTo>
                  <a:cubicBezTo>
                    <a:pt x="18016" y="10226"/>
                    <a:pt x="18084" y="10259"/>
                    <a:pt x="18153" y="10259"/>
                  </a:cubicBezTo>
                  <a:cubicBezTo>
                    <a:pt x="18174" y="10259"/>
                    <a:pt x="18196" y="10256"/>
                    <a:pt x="18217" y="10249"/>
                  </a:cubicBezTo>
                  <a:cubicBezTo>
                    <a:pt x="18217" y="10249"/>
                    <a:pt x="18141" y="10157"/>
                    <a:pt x="18110" y="10096"/>
                  </a:cubicBezTo>
                  <a:cubicBezTo>
                    <a:pt x="18217" y="10096"/>
                    <a:pt x="18370" y="9989"/>
                    <a:pt x="18263" y="9943"/>
                  </a:cubicBezTo>
                  <a:cubicBezTo>
                    <a:pt x="18270" y="9838"/>
                    <a:pt x="18341" y="9816"/>
                    <a:pt x="18428" y="9816"/>
                  </a:cubicBezTo>
                  <a:cubicBezTo>
                    <a:pt x="18489" y="9816"/>
                    <a:pt x="18558" y="9827"/>
                    <a:pt x="18618" y="9827"/>
                  </a:cubicBezTo>
                  <a:cubicBezTo>
                    <a:pt x="18659" y="9827"/>
                    <a:pt x="18695" y="9822"/>
                    <a:pt x="18722" y="9805"/>
                  </a:cubicBezTo>
                  <a:cubicBezTo>
                    <a:pt x="18742" y="9928"/>
                    <a:pt x="18817" y="9975"/>
                    <a:pt x="18928" y="9975"/>
                  </a:cubicBezTo>
                  <a:cubicBezTo>
                    <a:pt x="18984" y="9975"/>
                    <a:pt x="19048" y="9963"/>
                    <a:pt x="19120" y="9943"/>
                  </a:cubicBezTo>
                  <a:cubicBezTo>
                    <a:pt x="19166" y="9943"/>
                    <a:pt x="19293" y="9872"/>
                    <a:pt x="19391" y="9872"/>
                  </a:cubicBezTo>
                  <a:cubicBezTo>
                    <a:pt x="19422" y="9872"/>
                    <a:pt x="19450" y="9879"/>
                    <a:pt x="19471" y="9897"/>
                  </a:cubicBezTo>
                  <a:cubicBezTo>
                    <a:pt x="19481" y="9874"/>
                    <a:pt x="19517" y="9864"/>
                    <a:pt x="19567" y="9864"/>
                  </a:cubicBezTo>
                  <a:cubicBezTo>
                    <a:pt x="19679" y="9864"/>
                    <a:pt x="19856" y="9911"/>
                    <a:pt x="19930" y="9943"/>
                  </a:cubicBezTo>
                  <a:cubicBezTo>
                    <a:pt x="20083" y="9698"/>
                    <a:pt x="20466" y="9438"/>
                    <a:pt x="20741" y="9239"/>
                  </a:cubicBezTo>
                  <a:cubicBezTo>
                    <a:pt x="20680" y="9056"/>
                    <a:pt x="21016" y="8918"/>
                    <a:pt x="20879" y="8796"/>
                  </a:cubicBezTo>
                  <a:cubicBezTo>
                    <a:pt x="20909" y="8780"/>
                    <a:pt x="20924" y="8765"/>
                    <a:pt x="20940" y="8765"/>
                  </a:cubicBezTo>
                  <a:lnTo>
                    <a:pt x="20940" y="8643"/>
                  </a:lnTo>
                  <a:lnTo>
                    <a:pt x="20940" y="8566"/>
                  </a:lnTo>
                  <a:lnTo>
                    <a:pt x="20787" y="8383"/>
                  </a:lnTo>
                  <a:cubicBezTo>
                    <a:pt x="20573" y="8092"/>
                    <a:pt x="20374" y="7801"/>
                    <a:pt x="20175" y="7511"/>
                  </a:cubicBezTo>
                  <a:cubicBezTo>
                    <a:pt x="20007" y="7266"/>
                    <a:pt x="20175" y="7297"/>
                    <a:pt x="20313" y="7205"/>
                  </a:cubicBezTo>
                  <a:cubicBezTo>
                    <a:pt x="20328" y="7220"/>
                    <a:pt x="20359" y="7266"/>
                    <a:pt x="20374" y="7281"/>
                  </a:cubicBezTo>
                  <a:cubicBezTo>
                    <a:pt x="20427" y="7266"/>
                    <a:pt x="20431" y="7258"/>
                    <a:pt x="20433" y="7258"/>
                  </a:cubicBezTo>
                  <a:cubicBezTo>
                    <a:pt x="20435" y="7258"/>
                    <a:pt x="20435" y="7266"/>
                    <a:pt x="20481" y="7281"/>
                  </a:cubicBezTo>
                  <a:cubicBezTo>
                    <a:pt x="20527" y="7266"/>
                    <a:pt x="20573" y="7236"/>
                    <a:pt x="20634" y="7220"/>
                  </a:cubicBezTo>
                  <a:cubicBezTo>
                    <a:pt x="20573" y="7113"/>
                    <a:pt x="20603" y="7159"/>
                    <a:pt x="20634" y="7083"/>
                  </a:cubicBezTo>
                  <a:cubicBezTo>
                    <a:pt x="20466" y="6960"/>
                    <a:pt x="20542" y="6731"/>
                    <a:pt x="20359" y="6639"/>
                  </a:cubicBezTo>
                  <a:cubicBezTo>
                    <a:pt x="20313" y="6624"/>
                    <a:pt x="20251" y="6486"/>
                    <a:pt x="20206" y="6440"/>
                  </a:cubicBezTo>
                  <a:cubicBezTo>
                    <a:pt x="20179" y="6420"/>
                    <a:pt x="20139" y="6415"/>
                    <a:pt x="20096" y="6415"/>
                  </a:cubicBezTo>
                  <a:cubicBezTo>
                    <a:pt x="20038" y="6415"/>
                    <a:pt x="19974" y="6425"/>
                    <a:pt x="19930" y="6425"/>
                  </a:cubicBezTo>
                  <a:cubicBezTo>
                    <a:pt x="19869" y="6455"/>
                    <a:pt x="19823" y="6455"/>
                    <a:pt x="19777" y="6517"/>
                  </a:cubicBezTo>
                  <a:cubicBezTo>
                    <a:pt x="19762" y="6501"/>
                    <a:pt x="19716" y="6471"/>
                    <a:pt x="19701" y="6455"/>
                  </a:cubicBezTo>
                  <a:cubicBezTo>
                    <a:pt x="19582" y="6657"/>
                    <a:pt x="19574" y="6712"/>
                    <a:pt x="19433" y="6712"/>
                  </a:cubicBezTo>
                  <a:cubicBezTo>
                    <a:pt x="19393" y="6712"/>
                    <a:pt x="19341" y="6707"/>
                    <a:pt x="19273" y="6700"/>
                  </a:cubicBezTo>
                  <a:cubicBezTo>
                    <a:pt x="19217" y="6700"/>
                    <a:pt x="19145" y="6705"/>
                    <a:pt x="19072" y="6705"/>
                  </a:cubicBezTo>
                  <a:cubicBezTo>
                    <a:pt x="18961" y="6705"/>
                    <a:pt x="18847" y="6694"/>
                    <a:pt x="18783" y="6639"/>
                  </a:cubicBezTo>
                  <a:lnTo>
                    <a:pt x="17590" y="5691"/>
                  </a:lnTo>
                  <a:cubicBezTo>
                    <a:pt x="17514" y="5629"/>
                    <a:pt x="17254" y="5675"/>
                    <a:pt x="17254" y="5522"/>
                  </a:cubicBezTo>
                  <a:lnTo>
                    <a:pt x="17254" y="4788"/>
                  </a:lnTo>
                  <a:cubicBezTo>
                    <a:pt x="17254" y="4697"/>
                    <a:pt x="17271" y="4666"/>
                    <a:pt x="17301" y="4666"/>
                  </a:cubicBezTo>
                  <a:cubicBezTo>
                    <a:pt x="17346" y="4666"/>
                    <a:pt x="17422" y="4736"/>
                    <a:pt x="17514" y="4773"/>
                  </a:cubicBezTo>
                  <a:cubicBezTo>
                    <a:pt x="17580" y="4798"/>
                    <a:pt x="17624" y="4809"/>
                    <a:pt x="17659" y="4809"/>
                  </a:cubicBezTo>
                  <a:cubicBezTo>
                    <a:pt x="17729" y="4809"/>
                    <a:pt x="17763" y="4768"/>
                    <a:pt x="17865" y="4727"/>
                  </a:cubicBezTo>
                  <a:cubicBezTo>
                    <a:pt x="17884" y="4754"/>
                    <a:pt x="17905" y="4764"/>
                    <a:pt x="17923" y="4764"/>
                  </a:cubicBezTo>
                  <a:cubicBezTo>
                    <a:pt x="17979" y="4764"/>
                    <a:pt x="18022" y="4670"/>
                    <a:pt x="17988" y="4635"/>
                  </a:cubicBezTo>
                  <a:cubicBezTo>
                    <a:pt x="17934" y="4582"/>
                    <a:pt x="17896" y="4574"/>
                    <a:pt x="17856" y="4574"/>
                  </a:cubicBezTo>
                  <a:cubicBezTo>
                    <a:pt x="17840" y="4574"/>
                    <a:pt x="17823" y="4575"/>
                    <a:pt x="17806" y="4575"/>
                  </a:cubicBezTo>
                  <a:cubicBezTo>
                    <a:pt x="17779" y="4575"/>
                    <a:pt x="17749" y="4573"/>
                    <a:pt x="17712" y="4559"/>
                  </a:cubicBezTo>
                  <a:cubicBezTo>
                    <a:pt x="17621" y="4528"/>
                    <a:pt x="17422" y="4482"/>
                    <a:pt x="17361" y="4406"/>
                  </a:cubicBezTo>
                  <a:cubicBezTo>
                    <a:pt x="17284" y="4329"/>
                    <a:pt x="17315" y="4238"/>
                    <a:pt x="17254" y="4146"/>
                  </a:cubicBezTo>
                  <a:cubicBezTo>
                    <a:pt x="17238" y="4130"/>
                    <a:pt x="17085" y="4023"/>
                    <a:pt x="17024" y="4023"/>
                  </a:cubicBezTo>
                  <a:cubicBezTo>
                    <a:pt x="16764" y="4023"/>
                    <a:pt x="16565" y="3978"/>
                    <a:pt x="16657" y="3901"/>
                  </a:cubicBezTo>
                  <a:cubicBezTo>
                    <a:pt x="16703" y="3840"/>
                    <a:pt x="16733" y="3748"/>
                    <a:pt x="16626" y="3748"/>
                  </a:cubicBezTo>
                  <a:cubicBezTo>
                    <a:pt x="16504" y="3763"/>
                    <a:pt x="16382" y="3840"/>
                    <a:pt x="16259" y="3855"/>
                  </a:cubicBezTo>
                  <a:cubicBezTo>
                    <a:pt x="16256" y="3856"/>
                    <a:pt x="16253" y="3856"/>
                    <a:pt x="16250" y="3856"/>
                  </a:cubicBezTo>
                  <a:cubicBezTo>
                    <a:pt x="16145" y="3856"/>
                    <a:pt x="16289" y="3579"/>
                    <a:pt x="16244" y="3549"/>
                  </a:cubicBezTo>
                  <a:cubicBezTo>
                    <a:pt x="16198" y="3519"/>
                    <a:pt x="16060" y="3427"/>
                    <a:pt x="16076" y="3427"/>
                  </a:cubicBezTo>
                  <a:cubicBezTo>
                    <a:pt x="15969" y="3381"/>
                    <a:pt x="15999" y="3274"/>
                    <a:pt x="15923" y="3228"/>
                  </a:cubicBezTo>
                  <a:cubicBezTo>
                    <a:pt x="15831" y="3182"/>
                    <a:pt x="15724" y="3121"/>
                    <a:pt x="15739" y="2999"/>
                  </a:cubicBezTo>
                  <a:cubicBezTo>
                    <a:pt x="15770" y="2876"/>
                    <a:pt x="15632" y="2723"/>
                    <a:pt x="15571" y="2662"/>
                  </a:cubicBezTo>
                  <a:cubicBezTo>
                    <a:pt x="15571" y="2662"/>
                    <a:pt x="15647" y="2387"/>
                    <a:pt x="15663" y="2372"/>
                  </a:cubicBezTo>
                  <a:cubicBezTo>
                    <a:pt x="15785" y="2249"/>
                    <a:pt x="15311" y="1913"/>
                    <a:pt x="15235" y="1836"/>
                  </a:cubicBezTo>
                  <a:cubicBezTo>
                    <a:pt x="15173" y="1760"/>
                    <a:pt x="15020" y="1637"/>
                    <a:pt x="15051" y="1546"/>
                  </a:cubicBezTo>
                  <a:cubicBezTo>
                    <a:pt x="15112" y="1347"/>
                    <a:pt x="15173" y="1163"/>
                    <a:pt x="15219" y="964"/>
                  </a:cubicBezTo>
                  <a:cubicBezTo>
                    <a:pt x="15265" y="811"/>
                    <a:pt x="15082" y="796"/>
                    <a:pt x="15219" y="658"/>
                  </a:cubicBezTo>
                  <a:cubicBezTo>
                    <a:pt x="15280" y="582"/>
                    <a:pt x="15235" y="414"/>
                    <a:pt x="15235" y="307"/>
                  </a:cubicBezTo>
                  <a:lnTo>
                    <a:pt x="15235" y="307"/>
                  </a:lnTo>
                  <a:cubicBezTo>
                    <a:pt x="15189" y="322"/>
                    <a:pt x="15127" y="337"/>
                    <a:pt x="15051" y="368"/>
                  </a:cubicBezTo>
                  <a:cubicBezTo>
                    <a:pt x="15027" y="380"/>
                    <a:pt x="14997" y="385"/>
                    <a:pt x="14963" y="385"/>
                  </a:cubicBezTo>
                  <a:cubicBezTo>
                    <a:pt x="14783" y="385"/>
                    <a:pt x="14491" y="238"/>
                    <a:pt x="14363" y="200"/>
                  </a:cubicBezTo>
                  <a:cubicBezTo>
                    <a:pt x="14295" y="172"/>
                    <a:pt x="14093" y="72"/>
                    <a:pt x="13996" y="72"/>
                  </a:cubicBezTo>
                  <a:cubicBezTo>
                    <a:pt x="13984" y="72"/>
                    <a:pt x="13973" y="74"/>
                    <a:pt x="13965" y="77"/>
                  </a:cubicBezTo>
                  <a:cubicBezTo>
                    <a:pt x="13843" y="138"/>
                    <a:pt x="13705" y="200"/>
                    <a:pt x="13583" y="276"/>
                  </a:cubicBezTo>
                  <a:cubicBezTo>
                    <a:pt x="13445" y="1"/>
                    <a:pt x="13323" y="62"/>
                    <a:pt x="13017" y="47"/>
                  </a:cubicBezTo>
                  <a:cubicBezTo>
                    <a:pt x="12929" y="36"/>
                    <a:pt x="12869" y="27"/>
                    <a:pt x="12818" y="27"/>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2"/>
            <p:cNvSpPr/>
            <p:nvPr/>
          </p:nvSpPr>
          <p:spPr>
            <a:xfrm>
              <a:off x="2367992" y="3814615"/>
              <a:ext cx="526658" cy="537675"/>
            </a:xfrm>
            <a:custGeom>
              <a:rect b="b" l="l" r="r" t="t"/>
              <a:pathLst>
                <a:path extrusionOk="0" h="25377" w="24857">
                  <a:moveTo>
                    <a:pt x="13072" y="0"/>
                  </a:moveTo>
                  <a:cubicBezTo>
                    <a:pt x="13058" y="0"/>
                    <a:pt x="13048" y="17"/>
                    <a:pt x="13048" y="62"/>
                  </a:cubicBezTo>
                  <a:cubicBezTo>
                    <a:pt x="13048" y="138"/>
                    <a:pt x="12819" y="169"/>
                    <a:pt x="12727" y="215"/>
                  </a:cubicBezTo>
                  <a:cubicBezTo>
                    <a:pt x="12604" y="261"/>
                    <a:pt x="12589" y="337"/>
                    <a:pt x="12497" y="429"/>
                  </a:cubicBezTo>
                  <a:cubicBezTo>
                    <a:pt x="12406" y="505"/>
                    <a:pt x="12253" y="460"/>
                    <a:pt x="12253" y="628"/>
                  </a:cubicBezTo>
                  <a:cubicBezTo>
                    <a:pt x="12084" y="689"/>
                    <a:pt x="12146" y="781"/>
                    <a:pt x="11931" y="781"/>
                  </a:cubicBezTo>
                  <a:cubicBezTo>
                    <a:pt x="11870" y="781"/>
                    <a:pt x="11855" y="643"/>
                    <a:pt x="11794" y="628"/>
                  </a:cubicBezTo>
                  <a:cubicBezTo>
                    <a:pt x="11786" y="521"/>
                    <a:pt x="11702" y="467"/>
                    <a:pt x="11618" y="467"/>
                  </a:cubicBezTo>
                  <a:cubicBezTo>
                    <a:pt x="11534" y="467"/>
                    <a:pt x="11450" y="521"/>
                    <a:pt x="11442" y="628"/>
                  </a:cubicBezTo>
                  <a:cubicBezTo>
                    <a:pt x="11411" y="638"/>
                    <a:pt x="11394" y="640"/>
                    <a:pt x="11381" y="640"/>
                  </a:cubicBezTo>
                  <a:cubicBezTo>
                    <a:pt x="11375" y="640"/>
                    <a:pt x="11369" y="639"/>
                    <a:pt x="11364" y="639"/>
                  </a:cubicBezTo>
                  <a:cubicBezTo>
                    <a:pt x="11346" y="639"/>
                    <a:pt x="11327" y="643"/>
                    <a:pt x="11274" y="674"/>
                  </a:cubicBezTo>
                  <a:lnTo>
                    <a:pt x="11274" y="597"/>
                  </a:lnTo>
                  <a:lnTo>
                    <a:pt x="11197" y="597"/>
                  </a:lnTo>
                  <a:cubicBezTo>
                    <a:pt x="11167" y="689"/>
                    <a:pt x="10952" y="781"/>
                    <a:pt x="10907" y="903"/>
                  </a:cubicBezTo>
                  <a:cubicBezTo>
                    <a:pt x="10891" y="903"/>
                    <a:pt x="10692" y="980"/>
                    <a:pt x="10708" y="980"/>
                  </a:cubicBezTo>
                  <a:cubicBezTo>
                    <a:pt x="10692" y="980"/>
                    <a:pt x="10616" y="1056"/>
                    <a:pt x="10585" y="1071"/>
                  </a:cubicBezTo>
                  <a:cubicBezTo>
                    <a:pt x="10478" y="1117"/>
                    <a:pt x="10325" y="1117"/>
                    <a:pt x="10325" y="1301"/>
                  </a:cubicBezTo>
                  <a:cubicBezTo>
                    <a:pt x="10325" y="1331"/>
                    <a:pt x="10234" y="1377"/>
                    <a:pt x="10172" y="1408"/>
                  </a:cubicBezTo>
                  <a:cubicBezTo>
                    <a:pt x="10096" y="1439"/>
                    <a:pt x="10111" y="1546"/>
                    <a:pt x="10081" y="1576"/>
                  </a:cubicBezTo>
                  <a:cubicBezTo>
                    <a:pt x="9943" y="1744"/>
                    <a:pt x="9805" y="1760"/>
                    <a:pt x="9698" y="1851"/>
                  </a:cubicBezTo>
                  <a:cubicBezTo>
                    <a:pt x="9648" y="1907"/>
                    <a:pt x="9608" y="1927"/>
                    <a:pt x="9574" y="1927"/>
                  </a:cubicBezTo>
                  <a:cubicBezTo>
                    <a:pt x="9505" y="1927"/>
                    <a:pt x="9464" y="1842"/>
                    <a:pt x="9423" y="1790"/>
                  </a:cubicBezTo>
                  <a:cubicBezTo>
                    <a:pt x="9545" y="1591"/>
                    <a:pt x="9270" y="1224"/>
                    <a:pt x="9117" y="1133"/>
                  </a:cubicBezTo>
                  <a:cubicBezTo>
                    <a:pt x="9041" y="1071"/>
                    <a:pt x="9056" y="1117"/>
                    <a:pt x="8979" y="1026"/>
                  </a:cubicBezTo>
                  <a:cubicBezTo>
                    <a:pt x="8964" y="1010"/>
                    <a:pt x="8918" y="964"/>
                    <a:pt x="8903" y="949"/>
                  </a:cubicBezTo>
                  <a:cubicBezTo>
                    <a:pt x="8857" y="842"/>
                    <a:pt x="8857" y="704"/>
                    <a:pt x="8765" y="628"/>
                  </a:cubicBezTo>
                  <a:cubicBezTo>
                    <a:pt x="7603" y="628"/>
                    <a:pt x="6440" y="934"/>
                    <a:pt x="5293" y="1178"/>
                  </a:cubicBezTo>
                  <a:cubicBezTo>
                    <a:pt x="4758" y="1270"/>
                    <a:pt x="4207" y="1423"/>
                    <a:pt x="3672" y="1439"/>
                  </a:cubicBezTo>
                  <a:cubicBezTo>
                    <a:pt x="3320" y="1454"/>
                    <a:pt x="2968" y="1469"/>
                    <a:pt x="2632" y="1484"/>
                  </a:cubicBezTo>
                  <a:cubicBezTo>
                    <a:pt x="2616" y="1484"/>
                    <a:pt x="2616" y="1897"/>
                    <a:pt x="2616" y="1943"/>
                  </a:cubicBezTo>
                  <a:lnTo>
                    <a:pt x="2616" y="11610"/>
                  </a:lnTo>
                  <a:lnTo>
                    <a:pt x="1" y="11610"/>
                  </a:lnTo>
                  <a:lnTo>
                    <a:pt x="1" y="19380"/>
                  </a:lnTo>
                  <a:cubicBezTo>
                    <a:pt x="1" y="19411"/>
                    <a:pt x="291" y="19610"/>
                    <a:pt x="322" y="19656"/>
                  </a:cubicBezTo>
                  <a:cubicBezTo>
                    <a:pt x="444" y="19763"/>
                    <a:pt x="643" y="19732"/>
                    <a:pt x="750" y="19900"/>
                  </a:cubicBezTo>
                  <a:cubicBezTo>
                    <a:pt x="827" y="20007"/>
                    <a:pt x="888" y="19946"/>
                    <a:pt x="949" y="20053"/>
                  </a:cubicBezTo>
                  <a:cubicBezTo>
                    <a:pt x="980" y="20130"/>
                    <a:pt x="1072" y="20160"/>
                    <a:pt x="1117" y="20252"/>
                  </a:cubicBezTo>
                  <a:cubicBezTo>
                    <a:pt x="1163" y="20329"/>
                    <a:pt x="1179" y="20405"/>
                    <a:pt x="1209" y="20482"/>
                  </a:cubicBezTo>
                  <a:cubicBezTo>
                    <a:pt x="1209" y="20665"/>
                    <a:pt x="1561" y="20757"/>
                    <a:pt x="1408" y="20895"/>
                  </a:cubicBezTo>
                  <a:cubicBezTo>
                    <a:pt x="1469" y="20940"/>
                    <a:pt x="1500" y="21063"/>
                    <a:pt x="1515" y="21093"/>
                  </a:cubicBezTo>
                  <a:cubicBezTo>
                    <a:pt x="1653" y="21323"/>
                    <a:pt x="1714" y="21338"/>
                    <a:pt x="1821" y="21338"/>
                  </a:cubicBezTo>
                  <a:cubicBezTo>
                    <a:pt x="1729" y="21369"/>
                    <a:pt x="1699" y="21415"/>
                    <a:pt x="1668" y="21491"/>
                  </a:cubicBezTo>
                  <a:cubicBezTo>
                    <a:pt x="1775" y="21491"/>
                    <a:pt x="1821" y="21613"/>
                    <a:pt x="1867" y="21690"/>
                  </a:cubicBezTo>
                  <a:cubicBezTo>
                    <a:pt x="1775" y="21965"/>
                    <a:pt x="1928" y="22026"/>
                    <a:pt x="1959" y="22149"/>
                  </a:cubicBezTo>
                  <a:cubicBezTo>
                    <a:pt x="2203" y="22608"/>
                    <a:pt x="2219" y="22761"/>
                    <a:pt x="2173" y="22852"/>
                  </a:cubicBezTo>
                  <a:cubicBezTo>
                    <a:pt x="2142" y="22959"/>
                    <a:pt x="2203" y="23204"/>
                    <a:pt x="2326" y="23204"/>
                  </a:cubicBezTo>
                  <a:cubicBezTo>
                    <a:pt x="2142" y="23388"/>
                    <a:pt x="2112" y="23602"/>
                    <a:pt x="1943" y="23785"/>
                  </a:cubicBezTo>
                  <a:cubicBezTo>
                    <a:pt x="1852" y="23877"/>
                    <a:pt x="1836" y="23954"/>
                    <a:pt x="1745" y="24030"/>
                  </a:cubicBezTo>
                  <a:cubicBezTo>
                    <a:pt x="1637" y="24137"/>
                    <a:pt x="1607" y="24076"/>
                    <a:pt x="1607" y="24260"/>
                  </a:cubicBezTo>
                  <a:cubicBezTo>
                    <a:pt x="1607" y="24428"/>
                    <a:pt x="1729" y="24474"/>
                    <a:pt x="1683" y="24627"/>
                  </a:cubicBezTo>
                  <a:cubicBezTo>
                    <a:pt x="1653" y="24688"/>
                    <a:pt x="1592" y="24795"/>
                    <a:pt x="1637" y="24841"/>
                  </a:cubicBezTo>
                  <a:cubicBezTo>
                    <a:pt x="1668" y="24871"/>
                    <a:pt x="1714" y="25101"/>
                    <a:pt x="1714" y="25147"/>
                  </a:cubicBezTo>
                  <a:cubicBezTo>
                    <a:pt x="1714" y="25208"/>
                    <a:pt x="1836" y="25315"/>
                    <a:pt x="1867" y="25376"/>
                  </a:cubicBezTo>
                  <a:cubicBezTo>
                    <a:pt x="1882" y="25330"/>
                    <a:pt x="2066" y="25223"/>
                    <a:pt x="2142" y="25223"/>
                  </a:cubicBezTo>
                  <a:cubicBezTo>
                    <a:pt x="2203" y="25223"/>
                    <a:pt x="2280" y="25131"/>
                    <a:pt x="2372" y="25116"/>
                  </a:cubicBezTo>
                  <a:cubicBezTo>
                    <a:pt x="2387" y="25115"/>
                    <a:pt x="2400" y="25114"/>
                    <a:pt x="2412" y="25114"/>
                  </a:cubicBezTo>
                  <a:cubicBezTo>
                    <a:pt x="2533" y="25114"/>
                    <a:pt x="2505" y="25181"/>
                    <a:pt x="2616" y="25223"/>
                  </a:cubicBezTo>
                  <a:cubicBezTo>
                    <a:pt x="2695" y="25250"/>
                    <a:pt x="2899" y="25321"/>
                    <a:pt x="3003" y="25321"/>
                  </a:cubicBezTo>
                  <a:cubicBezTo>
                    <a:pt x="3020" y="25321"/>
                    <a:pt x="3034" y="25319"/>
                    <a:pt x="3045" y="25315"/>
                  </a:cubicBezTo>
                  <a:cubicBezTo>
                    <a:pt x="3181" y="25274"/>
                    <a:pt x="3501" y="25221"/>
                    <a:pt x="3568" y="25221"/>
                  </a:cubicBezTo>
                  <a:cubicBezTo>
                    <a:pt x="3576" y="25221"/>
                    <a:pt x="3580" y="25222"/>
                    <a:pt x="3580" y="25223"/>
                  </a:cubicBezTo>
                  <a:cubicBezTo>
                    <a:pt x="3624" y="25179"/>
                    <a:pt x="3671" y="25163"/>
                    <a:pt x="3720" y="25163"/>
                  </a:cubicBezTo>
                  <a:cubicBezTo>
                    <a:pt x="3838" y="25163"/>
                    <a:pt x="3965" y="25258"/>
                    <a:pt x="4085" y="25269"/>
                  </a:cubicBezTo>
                  <a:cubicBezTo>
                    <a:pt x="4452" y="25269"/>
                    <a:pt x="4452" y="25269"/>
                    <a:pt x="4590" y="25177"/>
                  </a:cubicBezTo>
                  <a:cubicBezTo>
                    <a:pt x="4620" y="25147"/>
                    <a:pt x="4727" y="25086"/>
                    <a:pt x="4742" y="25024"/>
                  </a:cubicBezTo>
                  <a:cubicBezTo>
                    <a:pt x="4758" y="24948"/>
                    <a:pt x="4651" y="24826"/>
                    <a:pt x="4681" y="24764"/>
                  </a:cubicBezTo>
                  <a:cubicBezTo>
                    <a:pt x="4717" y="24708"/>
                    <a:pt x="4782" y="24693"/>
                    <a:pt x="4857" y="24693"/>
                  </a:cubicBezTo>
                  <a:cubicBezTo>
                    <a:pt x="4947" y="24693"/>
                    <a:pt x="5053" y="24715"/>
                    <a:pt x="5143" y="24715"/>
                  </a:cubicBezTo>
                  <a:cubicBezTo>
                    <a:pt x="5203" y="24715"/>
                    <a:pt x="5256" y="24705"/>
                    <a:pt x="5293" y="24673"/>
                  </a:cubicBezTo>
                  <a:cubicBezTo>
                    <a:pt x="5301" y="24675"/>
                    <a:pt x="5308" y="24676"/>
                    <a:pt x="5317" y="24676"/>
                  </a:cubicBezTo>
                  <a:cubicBezTo>
                    <a:pt x="5491" y="24676"/>
                    <a:pt x="5798" y="24224"/>
                    <a:pt x="5798" y="24122"/>
                  </a:cubicBezTo>
                  <a:cubicBezTo>
                    <a:pt x="5798" y="23969"/>
                    <a:pt x="5920" y="23816"/>
                    <a:pt x="6058" y="23816"/>
                  </a:cubicBezTo>
                  <a:cubicBezTo>
                    <a:pt x="6196" y="23816"/>
                    <a:pt x="6226" y="23740"/>
                    <a:pt x="6303" y="23663"/>
                  </a:cubicBezTo>
                  <a:cubicBezTo>
                    <a:pt x="6410" y="23541"/>
                    <a:pt x="6440" y="23464"/>
                    <a:pt x="6609" y="23403"/>
                  </a:cubicBezTo>
                  <a:cubicBezTo>
                    <a:pt x="6997" y="23164"/>
                    <a:pt x="7021" y="22852"/>
                    <a:pt x="7193" y="22852"/>
                  </a:cubicBezTo>
                  <a:cubicBezTo>
                    <a:pt x="7197" y="22852"/>
                    <a:pt x="7201" y="22852"/>
                    <a:pt x="7205" y="22852"/>
                  </a:cubicBezTo>
                  <a:cubicBezTo>
                    <a:pt x="7205" y="22745"/>
                    <a:pt x="7190" y="22669"/>
                    <a:pt x="7251" y="22608"/>
                  </a:cubicBezTo>
                  <a:cubicBezTo>
                    <a:pt x="6991" y="22501"/>
                    <a:pt x="7480" y="22470"/>
                    <a:pt x="7282" y="22271"/>
                  </a:cubicBezTo>
                  <a:cubicBezTo>
                    <a:pt x="7266" y="22256"/>
                    <a:pt x="7282" y="22088"/>
                    <a:pt x="7312" y="22042"/>
                  </a:cubicBezTo>
                  <a:cubicBezTo>
                    <a:pt x="7373" y="21950"/>
                    <a:pt x="7557" y="21935"/>
                    <a:pt x="7404" y="21797"/>
                  </a:cubicBezTo>
                  <a:cubicBezTo>
                    <a:pt x="7542" y="21782"/>
                    <a:pt x="7496" y="21598"/>
                    <a:pt x="7511" y="21491"/>
                  </a:cubicBezTo>
                  <a:cubicBezTo>
                    <a:pt x="7725" y="21155"/>
                    <a:pt x="7786" y="21048"/>
                    <a:pt x="7863" y="20986"/>
                  </a:cubicBezTo>
                  <a:cubicBezTo>
                    <a:pt x="7939" y="20925"/>
                    <a:pt x="8046" y="20910"/>
                    <a:pt x="8062" y="20833"/>
                  </a:cubicBezTo>
                  <a:cubicBezTo>
                    <a:pt x="8089" y="20906"/>
                    <a:pt x="8120" y="20931"/>
                    <a:pt x="8154" y="20931"/>
                  </a:cubicBezTo>
                  <a:cubicBezTo>
                    <a:pt x="8235" y="20931"/>
                    <a:pt x="8332" y="20787"/>
                    <a:pt x="8429" y="20787"/>
                  </a:cubicBezTo>
                  <a:cubicBezTo>
                    <a:pt x="8510" y="20787"/>
                    <a:pt x="8789" y="20821"/>
                    <a:pt x="8966" y="20821"/>
                  </a:cubicBezTo>
                  <a:cubicBezTo>
                    <a:pt x="9054" y="20821"/>
                    <a:pt x="9117" y="20813"/>
                    <a:pt x="9117" y="20787"/>
                  </a:cubicBezTo>
                  <a:cubicBezTo>
                    <a:pt x="9255" y="20787"/>
                    <a:pt x="9239" y="20986"/>
                    <a:pt x="9316" y="20986"/>
                  </a:cubicBezTo>
                  <a:cubicBezTo>
                    <a:pt x="9430" y="20986"/>
                    <a:pt x="9470" y="21112"/>
                    <a:pt x="9533" y="21112"/>
                  </a:cubicBezTo>
                  <a:cubicBezTo>
                    <a:pt x="9546" y="21112"/>
                    <a:pt x="9560" y="21107"/>
                    <a:pt x="9576" y="21093"/>
                  </a:cubicBezTo>
                  <a:cubicBezTo>
                    <a:pt x="9805" y="21353"/>
                    <a:pt x="9867" y="21277"/>
                    <a:pt x="9958" y="21369"/>
                  </a:cubicBezTo>
                  <a:cubicBezTo>
                    <a:pt x="10032" y="21443"/>
                    <a:pt x="10279" y="21675"/>
                    <a:pt x="10294" y="21675"/>
                  </a:cubicBezTo>
                  <a:cubicBezTo>
                    <a:pt x="10295" y="21675"/>
                    <a:pt x="10295" y="21675"/>
                    <a:pt x="10295" y="21675"/>
                  </a:cubicBezTo>
                  <a:cubicBezTo>
                    <a:pt x="10321" y="21755"/>
                    <a:pt x="10348" y="21779"/>
                    <a:pt x="10382" y="21779"/>
                  </a:cubicBezTo>
                  <a:cubicBezTo>
                    <a:pt x="10427" y="21779"/>
                    <a:pt x="10484" y="21738"/>
                    <a:pt x="10570" y="21721"/>
                  </a:cubicBezTo>
                  <a:cubicBezTo>
                    <a:pt x="11243" y="21797"/>
                    <a:pt x="11274" y="22042"/>
                    <a:pt x="11396" y="22042"/>
                  </a:cubicBezTo>
                  <a:cubicBezTo>
                    <a:pt x="11993" y="22184"/>
                    <a:pt x="12238" y="22349"/>
                    <a:pt x="12401" y="22349"/>
                  </a:cubicBezTo>
                  <a:cubicBezTo>
                    <a:pt x="12430" y="22349"/>
                    <a:pt x="12457" y="22344"/>
                    <a:pt x="12482" y="22332"/>
                  </a:cubicBezTo>
                  <a:cubicBezTo>
                    <a:pt x="12522" y="22312"/>
                    <a:pt x="12564" y="22306"/>
                    <a:pt x="12607" y="22306"/>
                  </a:cubicBezTo>
                  <a:cubicBezTo>
                    <a:pt x="12687" y="22306"/>
                    <a:pt x="12772" y="22328"/>
                    <a:pt x="12860" y="22328"/>
                  </a:cubicBezTo>
                  <a:cubicBezTo>
                    <a:pt x="12907" y="22328"/>
                    <a:pt x="12954" y="22322"/>
                    <a:pt x="13002" y="22302"/>
                  </a:cubicBezTo>
                  <a:cubicBezTo>
                    <a:pt x="13274" y="22166"/>
                    <a:pt x="13376" y="22090"/>
                    <a:pt x="13470" y="22090"/>
                  </a:cubicBezTo>
                  <a:cubicBezTo>
                    <a:pt x="13492" y="22090"/>
                    <a:pt x="13514" y="22094"/>
                    <a:pt x="13537" y="22103"/>
                  </a:cubicBezTo>
                  <a:cubicBezTo>
                    <a:pt x="13652" y="22162"/>
                    <a:pt x="13763" y="22186"/>
                    <a:pt x="13871" y="22186"/>
                  </a:cubicBezTo>
                  <a:cubicBezTo>
                    <a:pt x="14211" y="22186"/>
                    <a:pt x="14521" y="21948"/>
                    <a:pt x="14822" y="21797"/>
                  </a:cubicBezTo>
                  <a:cubicBezTo>
                    <a:pt x="14929" y="21568"/>
                    <a:pt x="15021" y="21338"/>
                    <a:pt x="15113" y="21109"/>
                  </a:cubicBezTo>
                  <a:cubicBezTo>
                    <a:pt x="15143" y="21017"/>
                    <a:pt x="15143" y="20864"/>
                    <a:pt x="15159" y="20772"/>
                  </a:cubicBezTo>
                  <a:cubicBezTo>
                    <a:pt x="15327" y="20482"/>
                    <a:pt x="15388" y="20329"/>
                    <a:pt x="15434" y="20176"/>
                  </a:cubicBezTo>
                  <a:cubicBezTo>
                    <a:pt x="15465" y="20099"/>
                    <a:pt x="15449" y="19962"/>
                    <a:pt x="15495" y="19900"/>
                  </a:cubicBezTo>
                  <a:cubicBezTo>
                    <a:pt x="15633" y="19686"/>
                    <a:pt x="15449" y="19441"/>
                    <a:pt x="15572" y="19273"/>
                  </a:cubicBezTo>
                  <a:lnTo>
                    <a:pt x="15572" y="19273"/>
                  </a:lnTo>
                  <a:cubicBezTo>
                    <a:pt x="15591" y="19276"/>
                    <a:pt x="15613" y="19277"/>
                    <a:pt x="15636" y="19277"/>
                  </a:cubicBezTo>
                  <a:cubicBezTo>
                    <a:pt x="15736" y="19277"/>
                    <a:pt x="15853" y="19252"/>
                    <a:pt x="15878" y="19227"/>
                  </a:cubicBezTo>
                  <a:cubicBezTo>
                    <a:pt x="16143" y="19202"/>
                    <a:pt x="16524" y="18926"/>
                    <a:pt x="16812" y="18926"/>
                  </a:cubicBezTo>
                  <a:cubicBezTo>
                    <a:pt x="16872" y="18926"/>
                    <a:pt x="16929" y="18938"/>
                    <a:pt x="16979" y="18967"/>
                  </a:cubicBezTo>
                  <a:cubicBezTo>
                    <a:pt x="17163" y="18921"/>
                    <a:pt x="17163" y="18646"/>
                    <a:pt x="17285" y="18524"/>
                  </a:cubicBezTo>
                  <a:cubicBezTo>
                    <a:pt x="17407" y="18401"/>
                    <a:pt x="17545" y="18310"/>
                    <a:pt x="17637" y="18218"/>
                  </a:cubicBezTo>
                  <a:cubicBezTo>
                    <a:pt x="17820" y="18050"/>
                    <a:pt x="18111" y="18080"/>
                    <a:pt x="18172" y="17805"/>
                  </a:cubicBezTo>
                  <a:cubicBezTo>
                    <a:pt x="18187" y="17728"/>
                    <a:pt x="18157" y="17545"/>
                    <a:pt x="18218" y="17484"/>
                  </a:cubicBezTo>
                  <a:cubicBezTo>
                    <a:pt x="18279" y="17422"/>
                    <a:pt x="18294" y="17300"/>
                    <a:pt x="18294" y="17208"/>
                  </a:cubicBezTo>
                  <a:cubicBezTo>
                    <a:pt x="18371" y="17040"/>
                    <a:pt x="18447" y="16688"/>
                    <a:pt x="18447" y="16520"/>
                  </a:cubicBezTo>
                  <a:cubicBezTo>
                    <a:pt x="18447" y="16407"/>
                    <a:pt x="18514" y="16227"/>
                    <a:pt x="18580" y="16227"/>
                  </a:cubicBezTo>
                  <a:cubicBezTo>
                    <a:pt x="18603" y="16227"/>
                    <a:pt x="18626" y="16250"/>
                    <a:pt x="18646" y="16306"/>
                  </a:cubicBezTo>
                  <a:cubicBezTo>
                    <a:pt x="18800" y="16264"/>
                    <a:pt x="18660" y="15992"/>
                    <a:pt x="18880" y="15992"/>
                  </a:cubicBezTo>
                  <a:cubicBezTo>
                    <a:pt x="18900" y="15992"/>
                    <a:pt x="18924" y="15995"/>
                    <a:pt x="18952" y="16000"/>
                  </a:cubicBezTo>
                  <a:cubicBezTo>
                    <a:pt x="19227" y="15740"/>
                    <a:pt x="19319" y="15633"/>
                    <a:pt x="19411" y="15587"/>
                  </a:cubicBezTo>
                  <a:cubicBezTo>
                    <a:pt x="19717" y="15403"/>
                    <a:pt x="20053" y="15587"/>
                    <a:pt x="20053" y="15312"/>
                  </a:cubicBezTo>
                  <a:cubicBezTo>
                    <a:pt x="20053" y="15205"/>
                    <a:pt x="20053" y="15128"/>
                    <a:pt x="20115" y="15098"/>
                  </a:cubicBezTo>
                  <a:cubicBezTo>
                    <a:pt x="20206" y="15006"/>
                    <a:pt x="20329" y="15082"/>
                    <a:pt x="20420" y="14945"/>
                  </a:cubicBezTo>
                  <a:cubicBezTo>
                    <a:pt x="20425" y="15007"/>
                    <a:pt x="20444" y="15032"/>
                    <a:pt x="20468" y="15032"/>
                  </a:cubicBezTo>
                  <a:cubicBezTo>
                    <a:pt x="20534" y="15032"/>
                    <a:pt x="20642" y="14853"/>
                    <a:pt x="20619" y="14730"/>
                  </a:cubicBezTo>
                  <a:cubicBezTo>
                    <a:pt x="20849" y="14623"/>
                    <a:pt x="20971" y="14562"/>
                    <a:pt x="21063" y="14532"/>
                  </a:cubicBezTo>
                  <a:cubicBezTo>
                    <a:pt x="21017" y="14470"/>
                    <a:pt x="21017" y="14409"/>
                    <a:pt x="21017" y="14317"/>
                  </a:cubicBezTo>
                  <a:cubicBezTo>
                    <a:pt x="21017" y="14272"/>
                    <a:pt x="21155" y="14272"/>
                    <a:pt x="21216" y="14226"/>
                  </a:cubicBezTo>
                  <a:cubicBezTo>
                    <a:pt x="21308" y="14180"/>
                    <a:pt x="21323" y="14119"/>
                    <a:pt x="21323" y="14027"/>
                  </a:cubicBezTo>
                  <a:cubicBezTo>
                    <a:pt x="21522" y="13828"/>
                    <a:pt x="21721" y="13629"/>
                    <a:pt x="21721" y="13507"/>
                  </a:cubicBezTo>
                  <a:cubicBezTo>
                    <a:pt x="21721" y="13507"/>
                    <a:pt x="21721" y="13507"/>
                    <a:pt x="21721" y="13507"/>
                  </a:cubicBezTo>
                  <a:cubicBezTo>
                    <a:pt x="21739" y="13507"/>
                    <a:pt x="22044" y="13261"/>
                    <a:pt x="22103" y="13231"/>
                  </a:cubicBezTo>
                  <a:cubicBezTo>
                    <a:pt x="22143" y="13214"/>
                    <a:pt x="22207" y="13206"/>
                    <a:pt x="22276" y="13206"/>
                  </a:cubicBezTo>
                  <a:cubicBezTo>
                    <a:pt x="22391" y="13206"/>
                    <a:pt x="22520" y="13230"/>
                    <a:pt x="22577" y="13277"/>
                  </a:cubicBezTo>
                  <a:cubicBezTo>
                    <a:pt x="22621" y="13202"/>
                    <a:pt x="22676" y="13186"/>
                    <a:pt x="22732" y="13186"/>
                  </a:cubicBezTo>
                  <a:cubicBezTo>
                    <a:pt x="22773" y="13186"/>
                    <a:pt x="22814" y="13194"/>
                    <a:pt x="22854" y="13194"/>
                  </a:cubicBezTo>
                  <a:cubicBezTo>
                    <a:pt x="22892" y="13194"/>
                    <a:pt x="22928" y="13186"/>
                    <a:pt x="22960" y="13155"/>
                  </a:cubicBezTo>
                  <a:cubicBezTo>
                    <a:pt x="23036" y="13063"/>
                    <a:pt x="23174" y="13017"/>
                    <a:pt x="23296" y="12987"/>
                  </a:cubicBezTo>
                  <a:cubicBezTo>
                    <a:pt x="23367" y="12975"/>
                    <a:pt x="23429" y="12862"/>
                    <a:pt x="23504" y="12862"/>
                  </a:cubicBezTo>
                  <a:cubicBezTo>
                    <a:pt x="23525" y="12862"/>
                    <a:pt x="23547" y="12871"/>
                    <a:pt x="23571" y="12895"/>
                  </a:cubicBezTo>
                  <a:cubicBezTo>
                    <a:pt x="23588" y="12914"/>
                    <a:pt x="23604" y="12922"/>
                    <a:pt x="23618" y="12922"/>
                  </a:cubicBezTo>
                  <a:cubicBezTo>
                    <a:pt x="23696" y="12922"/>
                    <a:pt x="23740" y="12684"/>
                    <a:pt x="23740" y="12620"/>
                  </a:cubicBezTo>
                  <a:cubicBezTo>
                    <a:pt x="23740" y="12314"/>
                    <a:pt x="24000" y="12253"/>
                    <a:pt x="24199" y="12222"/>
                  </a:cubicBezTo>
                  <a:cubicBezTo>
                    <a:pt x="24367" y="12161"/>
                    <a:pt x="24501" y="12145"/>
                    <a:pt x="24608" y="12145"/>
                  </a:cubicBezTo>
                  <a:cubicBezTo>
                    <a:pt x="24715" y="12145"/>
                    <a:pt x="24795" y="12161"/>
                    <a:pt x="24856" y="12161"/>
                  </a:cubicBezTo>
                  <a:cubicBezTo>
                    <a:pt x="24719" y="12038"/>
                    <a:pt x="24627" y="11931"/>
                    <a:pt x="24489" y="11809"/>
                  </a:cubicBezTo>
                  <a:cubicBezTo>
                    <a:pt x="24443" y="11823"/>
                    <a:pt x="24381" y="11832"/>
                    <a:pt x="24317" y="11832"/>
                  </a:cubicBezTo>
                  <a:cubicBezTo>
                    <a:pt x="24170" y="11832"/>
                    <a:pt x="24010" y="11781"/>
                    <a:pt x="24000" y="11610"/>
                  </a:cubicBezTo>
                  <a:cubicBezTo>
                    <a:pt x="23724" y="11365"/>
                    <a:pt x="24321" y="11014"/>
                    <a:pt x="23740" y="11014"/>
                  </a:cubicBezTo>
                  <a:cubicBezTo>
                    <a:pt x="23556" y="11014"/>
                    <a:pt x="23434" y="10861"/>
                    <a:pt x="23265" y="10861"/>
                  </a:cubicBezTo>
                  <a:cubicBezTo>
                    <a:pt x="23128" y="10861"/>
                    <a:pt x="23005" y="10662"/>
                    <a:pt x="22883" y="10662"/>
                  </a:cubicBezTo>
                  <a:cubicBezTo>
                    <a:pt x="22827" y="10662"/>
                    <a:pt x="22779" y="10604"/>
                    <a:pt x="22721" y="10604"/>
                  </a:cubicBezTo>
                  <a:cubicBezTo>
                    <a:pt x="22700" y="10604"/>
                    <a:pt x="22678" y="10611"/>
                    <a:pt x="22654" y="10631"/>
                  </a:cubicBezTo>
                  <a:cubicBezTo>
                    <a:pt x="22654" y="10631"/>
                    <a:pt x="22531" y="10708"/>
                    <a:pt x="22531" y="10708"/>
                  </a:cubicBezTo>
                  <a:cubicBezTo>
                    <a:pt x="22394" y="10692"/>
                    <a:pt x="22241" y="10524"/>
                    <a:pt x="22134" y="10509"/>
                  </a:cubicBezTo>
                  <a:cubicBezTo>
                    <a:pt x="22104" y="10500"/>
                    <a:pt x="22052" y="10497"/>
                    <a:pt x="21987" y="10497"/>
                  </a:cubicBezTo>
                  <a:cubicBezTo>
                    <a:pt x="21902" y="10497"/>
                    <a:pt x="21796" y="10502"/>
                    <a:pt x="21689" y="10502"/>
                  </a:cubicBezTo>
                  <a:cubicBezTo>
                    <a:pt x="21461" y="10502"/>
                    <a:pt x="21233" y="10482"/>
                    <a:pt x="21216" y="10356"/>
                  </a:cubicBezTo>
                  <a:cubicBezTo>
                    <a:pt x="21139" y="10264"/>
                    <a:pt x="21139" y="10233"/>
                    <a:pt x="21063" y="10157"/>
                  </a:cubicBezTo>
                  <a:cubicBezTo>
                    <a:pt x="21201" y="10019"/>
                    <a:pt x="21017" y="9943"/>
                    <a:pt x="20971" y="9851"/>
                  </a:cubicBezTo>
                  <a:cubicBezTo>
                    <a:pt x="20925" y="9775"/>
                    <a:pt x="20833" y="9438"/>
                    <a:pt x="20742" y="9438"/>
                  </a:cubicBezTo>
                  <a:cubicBezTo>
                    <a:pt x="20726" y="9438"/>
                    <a:pt x="20512" y="9239"/>
                    <a:pt x="20466" y="9193"/>
                  </a:cubicBezTo>
                  <a:cubicBezTo>
                    <a:pt x="20344" y="9071"/>
                    <a:pt x="20405" y="8979"/>
                    <a:pt x="20359" y="8887"/>
                  </a:cubicBezTo>
                  <a:cubicBezTo>
                    <a:pt x="20420" y="8842"/>
                    <a:pt x="20420" y="8597"/>
                    <a:pt x="20390" y="8566"/>
                  </a:cubicBezTo>
                  <a:cubicBezTo>
                    <a:pt x="20298" y="8475"/>
                    <a:pt x="20466" y="8352"/>
                    <a:pt x="20466" y="8260"/>
                  </a:cubicBezTo>
                  <a:cubicBezTo>
                    <a:pt x="20466" y="8077"/>
                    <a:pt x="20420" y="7939"/>
                    <a:pt x="20420" y="7756"/>
                  </a:cubicBezTo>
                  <a:cubicBezTo>
                    <a:pt x="20420" y="7710"/>
                    <a:pt x="20528" y="7587"/>
                    <a:pt x="20420" y="7480"/>
                  </a:cubicBezTo>
                  <a:cubicBezTo>
                    <a:pt x="20344" y="7450"/>
                    <a:pt x="20237" y="7373"/>
                    <a:pt x="20160" y="7373"/>
                  </a:cubicBezTo>
                  <a:cubicBezTo>
                    <a:pt x="20074" y="7373"/>
                    <a:pt x="20018" y="7419"/>
                    <a:pt x="19944" y="7419"/>
                  </a:cubicBezTo>
                  <a:cubicBezTo>
                    <a:pt x="19914" y="7419"/>
                    <a:pt x="19880" y="7411"/>
                    <a:pt x="19839" y="7389"/>
                  </a:cubicBezTo>
                  <a:cubicBezTo>
                    <a:pt x="19813" y="7376"/>
                    <a:pt x="19790" y="7371"/>
                    <a:pt x="19767" y="7371"/>
                  </a:cubicBezTo>
                  <a:cubicBezTo>
                    <a:pt x="19706" y="7371"/>
                    <a:pt x="19654" y="7406"/>
                    <a:pt x="19598" y="7406"/>
                  </a:cubicBezTo>
                  <a:cubicBezTo>
                    <a:pt x="19577" y="7406"/>
                    <a:pt x="19556" y="7401"/>
                    <a:pt x="19533" y="7389"/>
                  </a:cubicBezTo>
                  <a:cubicBezTo>
                    <a:pt x="19509" y="7376"/>
                    <a:pt x="19482" y="7371"/>
                    <a:pt x="19456" y="7371"/>
                  </a:cubicBezTo>
                  <a:cubicBezTo>
                    <a:pt x="19392" y="7371"/>
                    <a:pt x="19331" y="7404"/>
                    <a:pt x="19310" y="7458"/>
                  </a:cubicBezTo>
                  <a:lnTo>
                    <a:pt x="19310" y="7458"/>
                  </a:lnTo>
                  <a:cubicBezTo>
                    <a:pt x="19365" y="7245"/>
                    <a:pt x="19363" y="6938"/>
                    <a:pt x="19289" y="6731"/>
                  </a:cubicBezTo>
                  <a:cubicBezTo>
                    <a:pt x="19250" y="6629"/>
                    <a:pt x="19137" y="6271"/>
                    <a:pt x="18994" y="6271"/>
                  </a:cubicBezTo>
                  <a:cubicBezTo>
                    <a:pt x="18966" y="6271"/>
                    <a:pt x="18937" y="6285"/>
                    <a:pt x="18906" y="6318"/>
                  </a:cubicBezTo>
                  <a:cubicBezTo>
                    <a:pt x="18830" y="6134"/>
                    <a:pt x="18554" y="6180"/>
                    <a:pt x="18401" y="6073"/>
                  </a:cubicBezTo>
                  <a:cubicBezTo>
                    <a:pt x="18279" y="6073"/>
                    <a:pt x="18203" y="6012"/>
                    <a:pt x="18111" y="5951"/>
                  </a:cubicBezTo>
                  <a:cubicBezTo>
                    <a:pt x="18075" y="5933"/>
                    <a:pt x="18040" y="5929"/>
                    <a:pt x="18004" y="5929"/>
                  </a:cubicBezTo>
                  <a:cubicBezTo>
                    <a:pt x="17975" y="5929"/>
                    <a:pt x="17946" y="5932"/>
                    <a:pt x="17917" y="5932"/>
                  </a:cubicBezTo>
                  <a:cubicBezTo>
                    <a:pt x="17890" y="5932"/>
                    <a:pt x="17863" y="5929"/>
                    <a:pt x="17836" y="5920"/>
                  </a:cubicBezTo>
                  <a:cubicBezTo>
                    <a:pt x="17805" y="5890"/>
                    <a:pt x="17790" y="5859"/>
                    <a:pt x="17790" y="5813"/>
                  </a:cubicBezTo>
                  <a:cubicBezTo>
                    <a:pt x="17790" y="5774"/>
                    <a:pt x="17784" y="5764"/>
                    <a:pt x="17774" y="5764"/>
                  </a:cubicBezTo>
                  <a:cubicBezTo>
                    <a:pt x="17762" y="5764"/>
                    <a:pt x="17744" y="5779"/>
                    <a:pt x="17725" y="5779"/>
                  </a:cubicBezTo>
                  <a:cubicBezTo>
                    <a:pt x="17716" y="5779"/>
                    <a:pt x="17707" y="5776"/>
                    <a:pt x="17698" y="5767"/>
                  </a:cubicBezTo>
                  <a:cubicBezTo>
                    <a:pt x="17652" y="5737"/>
                    <a:pt x="17545" y="5737"/>
                    <a:pt x="17530" y="5691"/>
                  </a:cubicBezTo>
                  <a:cubicBezTo>
                    <a:pt x="17377" y="5385"/>
                    <a:pt x="17163" y="5461"/>
                    <a:pt x="16964" y="5217"/>
                  </a:cubicBezTo>
                  <a:cubicBezTo>
                    <a:pt x="16933" y="5186"/>
                    <a:pt x="16780" y="5217"/>
                    <a:pt x="16780" y="5140"/>
                  </a:cubicBezTo>
                  <a:cubicBezTo>
                    <a:pt x="16780" y="5125"/>
                    <a:pt x="16841" y="4972"/>
                    <a:pt x="16734" y="4911"/>
                  </a:cubicBezTo>
                  <a:cubicBezTo>
                    <a:pt x="16696" y="4888"/>
                    <a:pt x="16642" y="4888"/>
                    <a:pt x="16587" y="4888"/>
                  </a:cubicBezTo>
                  <a:cubicBezTo>
                    <a:pt x="16532" y="4888"/>
                    <a:pt x="16474" y="4888"/>
                    <a:pt x="16428" y="4865"/>
                  </a:cubicBezTo>
                  <a:cubicBezTo>
                    <a:pt x="16337" y="4804"/>
                    <a:pt x="16337" y="4804"/>
                    <a:pt x="16275" y="4712"/>
                  </a:cubicBezTo>
                  <a:cubicBezTo>
                    <a:pt x="16199" y="4574"/>
                    <a:pt x="16138" y="4284"/>
                    <a:pt x="16092" y="4131"/>
                  </a:cubicBezTo>
                  <a:cubicBezTo>
                    <a:pt x="16046" y="4008"/>
                    <a:pt x="16031" y="3809"/>
                    <a:pt x="15878" y="3794"/>
                  </a:cubicBezTo>
                  <a:cubicBezTo>
                    <a:pt x="15801" y="3626"/>
                    <a:pt x="15924" y="3442"/>
                    <a:pt x="15862" y="3320"/>
                  </a:cubicBezTo>
                  <a:cubicBezTo>
                    <a:pt x="15771" y="3136"/>
                    <a:pt x="15755" y="3029"/>
                    <a:pt x="15541" y="2922"/>
                  </a:cubicBezTo>
                  <a:cubicBezTo>
                    <a:pt x="15342" y="2830"/>
                    <a:pt x="15404" y="2693"/>
                    <a:pt x="15373" y="2494"/>
                  </a:cubicBezTo>
                  <a:cubicBezTo>
                    <a:pt x="15358" y="2295"/>
                    <a:pt x="15266" y="2280"/>
                    <a:pt x="15098" y="2203"/>
                  </a:cubicBezTo>
                  <a:cubicBezTo>
                    <a:pt x="15036" y="2173"/>
                    <a:pt x="15006" y="2066"/>
                    <a:pt x="14975" y="2004"/>
                  </a:cubicBezTo>
                  <a:cubicBezTo>
                    <a:pt x="14899" y="1913"/>
                    <a:pt x="14838" y="1974"/>
                    <a:pt x="14776" y="1867"/>
                  </a:cubicBezTo>
                  <a:cubicBezTo>
                    <a:pt x="14715" y="1729"/>
                    <a:pt x="14639" y="1637"/>
                    <a:pt x="14562" y="1484"/>
                  </a:cubicBezTo>
                  <a:cubicBezTo>
                    <a:pt x="14501" y="1331"/>
                    <a:pt x="14318" y="1117"/>
                    <a:pt x="14318" y="949"/>
                  </a:cubicBezTo>
                  <a:cubicBezTo>
                    <a:pt x="14318" y="951"/>
                    <a:pt x="14317" y="951"/>
                    <a:pt x="14315" y="951"/>
                  </a:cubicBezTo>
                  <a:cubicBezTo>
                    <a:pt x="14286" y="951"/>
                    <a:pt x="13995" y="686"/>
                    <a:pt x="13966" y="628"/>
                  </a:cubicBezTo>
                  <a:cubicBezTo>
                    <a:pt x="13981" y="521"/>
                    <a:pt x="13920" y="460"/>
                    <a:pt x="13905" y="368"/>
                  </a:cubicBezTo>
                  <a:cubicBezTo>
                    <a:pt x="13905" y="307"/>
                    <a:pt x="13905" y="276"/>
                    <a:pt x="13905" y="200"/>
                  </a:cubicBezTo>
                  <a:cubicBezTo>
                    <a:pt x="13905" y="108"/>
                    <a:pt x="13966" y="93"/>
                    <a:pt x="13935" y="62"/>
                  </a:cubicBezTo>
                  <a:cubicBezTo>
                    <a:pt x="13879" y="48"/>
                    <a:pt x="13832" y="42"/>
                    <a:pt x="13790" y="42"/>
                  </a:cubicBezTo>
                  <a:cubicBezTo>
                    <a:pt x="13648" y="42"/>
                    <a:pt x="13565" y="110"/>
                    <a:pt x="13400" y="169"/>
                  </a:cubicBezTo>
                  <a:cubicBezTo>
                    <a:pt x="13400" y="108"/>
                    <a:pt x="13369" y="108"/>
                    <a:pt x="13354" y="62"/>
                  </a:cubicBezTo>
                  <a:cubicBezTo>
                    <a:pt x="13316" y="100"/>
                    <a:pt x="13268" y="127"/>
                    <a:pt x="13201" y="127"/>
                  </a:cubicBezTo>
                  <a:cubicBezTo>
                    <a:pt x="13187" y="127"/>
                    <a:pt x="13171" y="126"/>
                    <a:pt x="13155" y="123"/>
                  </a:cubicBezTo>
                  <a:cubicBezTo>
                    <a:pt x="13177" y="123"/>
                    <a:pt x="13110" y="0"/>
                    <a:pt x="13072"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2"/>
            <p:cNvSpPr/>
            <p:nvPr/>
          </p:nvSpPr>
          <p:spPr>
            <a:xfrm>
              <a:off x="1289145" y="2107390"/>
              <a:ext cx="173081" cy="348068"/>
            </a:xfrm>
            <a:custGeom>
              <a:rect b="b" l="l" r="r" t="t"/>
              <a:pathLst>
                <a:path extrusionOk="0" h="16428" w="8169">
                  <a:moveTo>
                    <a:pt x="3243" y="15587"/>
                  </a:moveTo>
                  <a:lnTo>
                    <a:pt x="3243" y="15587"/>
                  </a:lnTo>
                  <a:cubicBezTo>
                    <a:pt x="3329" y="15687"/>
                    <a:pt x="3348" y="16097"/>
                    <a:pt x="3136" y="16097"/>
                  </a:cubicBezTo>
                  <a:cubicBezTo>
                    <a:pt x="3122" y="16097"/>
                    <a:pt x="3107" y="16095"/>
                    <a:pt x="3090" y="16091"/>
                  </a:cubicBezTo>
                  <a:cubicBezTo>
                    <a:pt x="3045" y="15877"/>
                    <a:pt x="3274" y="15938"/>
                    <a:pt x="3243" y="15724"/>
                  </a:cubicBezTo>
                  <a:cubicBezTo>
                    <a:pt x="3182" y="15663"/>
                    <a:pt x="3213" y="15648"/>
                    <a:pt x="3243" y="15587"/>
                  </a:cubicBezTo>
                  <a:close/>
                  <a:moveTo>
                    <a:pt x="5507" y="0"/>
                  </a:moveTo>
                  <a:cubicBezTo>
                    <a:pt x="5466" y="41"/>
                    <a:pt x="5446" y="48"/>
                    <a:pt x="5410" y="48"/>
                  </a:cubicBezTo>
                  <a:cubicBezTo>
                    <a:pt x="5392" y="48"/>
                    <a:pt x="5369" y="46"/>
                    <a:pt x="5339" y="46"/>
                  </a:cubicBezTo>
                  <a:cubicBezTo>
                    <a:pt x="5247" y="46"/>
                    <a:pt x="5339" y="123"/>
                    <a:pt x="5308" y="138"/>
                  </a:cubicBezTo>
                  <a:cubicBezTo>
                    <a:pt x="5257" y="155"/>
                    <a:pt x="5234" y="177"/>
                    <a:pt x="5216" y="177"/>
                  </a:cubicBezTo>
                  <a:cubicBezTo>
                    <a:pt x="5202" y="177"/>
                    <a:pt x="5191" y="163"/>
                    <a:pt x="5171" y="123"/>
                  </a:cubicBezTo>
                  <a:cubicBezTo>
                    <a:pt x="5140" y="153"/>
                    <a:pt x="5048" y="276"/>
                    <a:pt x="5048" y="276"/>
                  </a:cubicBezTo>
                  <a:cubicBezTo>
                    <a:pt x="5048" y="276"/>
                    <a:pt x="4895" y="276"/>
                    <a:pt x="4849" y="245"/>
                  </a:cubicBezTo>
                  <a:cubicBezTo>
                    <a:pt x="4758" y="352"/>
                    <a:pt x="4651" y="245"/>
                    <a:pt x="4589" y="398"/>
                  </a:cubicBezTo>
                  <a:cubicBezTo>
                    <a:pt x="4542" y="390"/>
                    <a:pt x="4500" y="386"/>
                    <a:pt x="4462" y="386"/>
                  </a:cubicBezTo>
                  <a:cubicBezTo>
                    <a:pt x="4364" y="386"/>
                    <a:pt x="4293" y="411"/>
                    <a:pt x="4238" y="444"/>
                  </a:cubicBezTo>
                  <a:cubicBezTo>
                    <a:pt x="4253" y="475"/>
                    <a:pt x="4238" y="551"/>
                    <a:pt x="4238" y="551"/>
                  </a:cubicBezTo>
                  <a:cubicBezTo>
                    <a:pt x="4238" y="551"/>
                    <a:pt x="4329" y="750"/>
                    <a:pt x="4391" y="842"/>
                  </a:cubicBezTo>
                  <a:cubicBezTo>
                    <a:pt x="4375" y="842"/>
                    <a:pt x="4360" y="903"/>
                    <a:pt x="4345" y="903"/>
                  </a:cubicBezTo>
                  <a:cubicBezTo>
                    <a:pt x="4391" y="1010"/>
                    <a:pt x="4544" y="995"/>
                    <a:pt x="4574" y="1071"/>
                  </a:cubicBezTo>
                  <a:cubicBezTo>
                    <a:pt x="4539" y="1106"/>
                    <a:pt x="4513" y="1168"/>
                    <a:pt x="4475" y="1168"/>
                  </a:cubicBezTo>
                  <a:cubicBezTo>
                    <a:pt x="4464" y="1168"/>
                    <a:pt x="4451" y="1162"/>
                    <a:pt x="4436" y="1148"/>
                  </a:cubicBezTo>
                  <a:cubicBezTo>
                    <a:pt x="4421" y="1144"/>
                    <a:pt x="4407" y="1143"/>
                    <a:pt x="4396" y="1143"/>
                  </a:cubicBezTo>
                  <a:cubicBezTo>
                    <a:pt x="4352" y="1143"/>
                    <a:pt x="4335" y="1170"/>
                    <a:pt x="4299" y="1255"/>
                  </a:cubicBezTo>
                  <a:cubicBezTo>
                    <a:pt x="4268" y="1316"/>
                    <a:pt x="4421" y="1316"/>
                    <a:pt x="4299" y="1362"/>
                  </a:cubicBezTo>
                  <a:cubicBezTo>
                    <a:pt x="4314" y="1392"/>
                    <a:pt x="4329" y="1423"/>
                    <a:pt x="4345" y="1453"/>
                  </a:cubicBezTo>
                  <a:cubicBezTo>
                    <a:pt x="4283" y="1469"/>
                    <a:pt x="4283" y="1499"/>
                    <a:pt x="4238" y="1515"/>
                  </a:cubicBezTo>
                  <a:cubicBezTo>
                    <a:pt x="4375" y="1637"/>
                    <a:pt x="4039" y="1775"/>
                    <a:pt x="4100" y="1958"/>
                  </a:cubicBezTo>
                  <a:cubicBezTo>
                    <a:pt x="3825" y="2157"/>
                    <a:pt x="3442" y="2417"/>
                    <a:pt x="3289" y="2662"/>
                  </a:cubicBezTo>
                  <a:cubicBezTo>
                    <a:pt x="3215" y="2630"/>
                    <a:pt x="3038" y="2583"/>
                    <a:pt x="2926" y="2583"/>
                  </a:cubicBezTo>
                  <a:cubicBezTo>
                    <a:pt x="2876" y="2583"/>
                    <a:pt x="2840" y="2593"/>
                    <a:pt x="2830" y="2616"/>
                  </a:cubicBezTo>
                  <a:cubicBezTo>
                    <a:pt x="2809" y="2598"/>
                    <a:pt x="2781" y="2591"/>
                    <a:pt x="2750" y="2591"/>
                  </a:cubicBezTo>
                  <a:cubicBezTo>
                    <a:pt x="2652" y="2591"/>
                    <a:pt x="2525" y="2662"/>
                    <a:pt x="2479" y="2662"/>
                  </a:cubicBezTo>
                  <a:cubicBezTo>
                    <a:pt x="2407" y="2682"/>
                    <a:pt x="2343" y="2694"/>
                    <a:pt x="2287" y="2694"/>
                  </a:cubicBezTo>
                  <a:cubicBezTo>
                    <a:pt x="2176" y="2694"/>
                    <a:pt x="2101" y="2647"/>
                    <a:pt x="2081" y="2524"/>
                  </a:cubicBezTo>
                  <a:cubicBezTo>
                    <a:pt x="2054" y="2541"/>
                    <a:pt x="2018" y="2546"/>
                    <a:pt x="1977" y="2546"/>
                  </a:cubicBezTo>
                  <a:cubicBezTo>
                    <a:pt x="1917" y="2546"/>
                    <a:pt x="1848" y="2535"/>
                    <a:pt x="1787" y="2535"/>
                  </a:cubicBezTo>
                  <a:cubicBezTo>
                    <a:pt x="1700" y="2535"/>
                    <a:pt x="1629" y="2557"/>
                    <a:pt x="1622" y="2662"/>
                  </a:cubicBezTo>
                  <a:cubicBezTo>
                    <a:pt x="1729" y="2708"/>
                    <a:pt x="1576" y="2815"/>
                    <a:pt x="1469" y="2815"/>
                  </a:cubicBezTo>
                  <a:cubicBezTo>
                    <a:pt x="1500" y="2876"/>
                    <a:pt x="1576" y="2968"/>
                    <a:pt x="1576" y="2968"/>
                  </a:cubicBezTo>
                  <a:cubicBezTo>
                    <a:pt x="1555" y="2975"/>
                    <a:pt x="1533" y="2978"/>
                    <a:pt x="1512" y="2978"/>
                  </a:cubicBezTo>
                  <a:cubicBezTo>
                    <a:pt x="1443" y="2978"/>
                    <a:pt x="1375" y="2945"/>
                    <a:pt x="1316" y="2922"/>
                  </a:cubicBezTo>
                  <a:lnTo>
                    <a:pt x="1316" y="3121"/>
                  </a:lnTo>
                  <a:cubicBezTo>
                    <a:pt x="1316" y="3070"/>
                    <a:pt x="1106" y="3040"/>
                    <a:pt x="1025" y="3040"/>
                  </a:cubicBezTo>
                  <a:cubicBezTo>
                    <a:pt x="1009" y="3040"/>
                    <a:pt x="998" y="3042"/>
                    <a:pt x="995" y="3044"/>
                  </a:cubicBezTo>
                  <a:cubicBezTo>
                    <a:pt x="964" y="3075"/>
                    <a:pt x="964" y="3274"/>
                    <a:pt x="964" y="3274"/>
                  </a:cubicBezTo>
                  <a:cubicBezTo>
                    <a:pt x="903" y="3350"/>
                    <a:pt x="842" y="3381"/>
                    <a:pt x="765" y="3427"/>
                  </a:cubicBezTo>
                  <a:cubicBezTo>
                    <a:pt x="964" y="3442"/>
                    <a:pt x="949" y="3580"/>
                    <a:pt x="918" y="3671"/>
                  </a:cubicBezTo>
                  <a:cubicBezTo>
                    <a:pt x="868" y="3621"/>
                    <a:pt x="686" y="3571"/>
                    <a:pt x="579" y="3571"/>
                  </a:cubicBezTo>
                  <a:cubicBezTo>
                    <a:pt x="555" y="3571"/>
                    <a:pt x="535" y="3574"/>
                    <a:pt x="521" y="3580"/>
                  </a:cubicBezTo>
                  <a:cubicBezTo>
                    <a:pt x="536" y="3595"/>
                    <a:pt x="505" y="3641"/>
                    <a:pt x="460" y="3671"/>
                  </a:cubicBezTo>
                  <a:cubicBezTo>
                    <a:pt x="521" y="3733"/>
                    <a:pt x="475" y="3763"/>
                    <a:pt x="414" y="3778"/>
                  </a:cubicBezTo>
                  <a:cubicBezTo>
                    <a:pt x="291" y="4038"/>
                    <a:pt x="383" y="4207"/>
                    <a:pt x="169" y="4436"/>
                  </a:cubicBezTo>
                  <a:cubicBezTo>
                    <a:pt x="47" y="4543"/>
                    <a:pt x="108" y="4773"/>
                    <a:pt x="108" y="4926"/>
                  </a:cubicBezTo>
                  <a:cubicBezTo>
                    <a:pt x="108" y="5033"/>
                    <a:pt x="47" y="5186"/>
                    <a:pt x="31" y="5308"/>
                  </a:cubicBezTo>
                  <a:cubicBezTo>
                    <a:pt x="1" y="5568"/>
                    <a:pt x="460" y="5752"/>
                    <a:pt x="658" y="5874"/>
                  </a:cubicBezTo>
                  <a:cubicBezTo>
                    <a:pt x="949" y="6073"/>
                    <a:pt x="1240" y="6256"/>
                    <a:pt x="1515" y="6455"/>
                  </a:cubicBezTo>
                  <a:cubicBezTo>
                    <a:pt x="1729" y="6501"/>
                    <a:pt x="1454" y="7296"/>
                    <a:pt x="1622" y="7358"/>
                  </a:cubicBezTo>
                  <a:cubicBezTo>
                    <a:pt x="1576" y="7388"/>
                    <a:pt x="1653" y="7388"/>
                    <a:pt x="1576" y="7403"/>
                  </a:cubicBezTo>
                  <a:cubicBezTo>
                    <a:pt x="1637" y="7480"/>
                    <a:pt x="1622" y="7511"/>
                    <a:pt x="1576" y="7587"/>
                  </a:cubicBezTo>
                  <a:cubicBezTo>
                    <a:pt x="1500" y="7694"/>
                    <a:pt x="1576" y="7648"/>
                    <a:pt x="1576" y="7755"/>
                  </a:cubicBezTo>
                  <a:cubicBezTo>
                    <a:pt x="1576" y="7810"/>
                    <a:pt x="1594" y="7813"/>
                    <a:pt x="1614" y="7813"/>
                  </a:cubicBezTo>
                  <a:cubicBezTo>
                    <a:pt x="1617" y="7813"/>
                    <a:pt x="1619" y="7813"/>
                    <a:pt x="1622" y="7813"/>
                  </a:cubicBezTo>
                  <a:cubicBezTo>
                    <a:pt x="1645" y="7813"/>
                    <a:pt x="1668" y="7816"/>
                    <a:pt x="1668" y="7893"/>
                  </a:cubicBezTo>
                  <a:cubicBezTo>
                    <a:pt x="1668" y="8000"/>
                    <a:pt x="1668" y="8092"/>
                    <a:pt x="1714" y="8184"/>
                  </a:cubicBezTo>
                  <a:cubicBezTo>
                    <a:pt x="1775" y="8321"/>
                    <a:pt x="1836" y="8428"/>
                    <a:pt x="1959" y="8535"/>
                  </a:cubicBezTo>
                  <a:cubicBezTo>
                    <a:pt x="2066" y="8658"/>
                    <a:pt x="2234" y="8688"/>
                    <a:pt x="2234" y="8887"/>
                  </a:cubicBezTo>
                  <a:cubicBezTo>
                    <a:pt x="2234" y="9193"/>
                    <a:pt x="2280" y="9499"/>
                    <a:pt x="2280" y="9835"/>
                  </a:cubicBezTo>
                  <a:cubicBezTo>
                    <a:pt x="2280" y="10034"/>
                    <a:pt x="2219" y="10264"/>
                    <a:pt x="2356" y="10401"/>
                  </a:cubicBezTo>
                  <a:cubicBezTo>
                    <a:pt x="2387" y="10447"/>
                    <a:pt x="2280" y="10738"/>
                    <a:pt x="2234" y="10784"/>
                  </a:cubicBezTo>
                  <a:cubicBezTo>
                    <a:pt x="2448" y="10830"/>
                    <a:pt x="2326" y="11594"/>
                    <a:pt x="2326" y="11793"/>
                  </a:cubicBezTo>
                  <a:lnTo>
                    <a:pt x="2326" y="12650"/>
                  </a:lnTo>
                  <a:cubicBezTo>
                    <a:pt x="2326" y="12757"/>
                    <a:pt x="2326" y="12849"/>
                    <a:pt x="2326" y="12956"/>
                  </a:cubicBezTo>
                  <a:cubicBezTo>
                    <a:pt x="2326" y="13002"/>
                    <a:pt x="2402" y="12971"/>
                    <a:pt x="2372" y="13032"/>
                  </a:cubicBezTo>
                  <a:cubicBezTo>
                    <a:pt x="2341" y="13063"/>
                    <a:pt x="2326" y="13093"/>
                    <a:pt x="2326" y="13124"/>
                  </a:cubicBezTo>
                  <a:lnTo>
                    <a:pt x="2326" y="14057"/>
                  </a:lnTo>
                  <a:cubicBezTo>
                    <a:pt x="2326" y="14394"/>
                    <a:pt x="2417" y="14470"/>
                    <a:pt x="2081" y="14470"/>
                  </a:cubicBezTo>
                  <a:cubicBezTo>
                    <a:pt x="2173" y="14547"/>
                    <a:pt x="2081" y="14638"/>
                    <a:pt x="2203" y="14699"/>
                  </a:cubicBezTo>
                  <a:cubicBezTo>
                    <a:pt x="2280" y="14745"/>
                    <a:pt x="2234" y="14914"/>
                    <a:pt x="2173" y="14975"/>
                  </a:cubicBezTo>
                  <a:cubicBezTo>
                    <a:pt x="2341" y="15082"/>
                    <a:pt x="2234" y="15174"/>
                    <a:pt x="2127" y="15265"/>
                  </a:cubicBezTo>
                  <a:cubicBezTo>
                    <a:pt x="2173" y="15296"/>
                    <a:pt x="2234" y="15357"/>
                    <a:pt x="2234" y="15403"/>
                  </a:cubicBezTo>
                  <a:cubicBezTo>
                    <a:pt x="2234" y="15492"/>
                    <a:pt x="2237" y="15511"/>
                    <a:pt x="2247" y="15511"/>
                  </a:cubicBezTo>
                  <a:cubicBezTo>
                    <a:pt x="2254" y="15511"/>
                    <a:pt x="2265" y="15502"/>
                    <a:pt x="2281" y="15502"/>
                  </a:cubicBezTo>
                  <a:cubicBezTo>
                    <a:pt x="2293" y="15502"/>
                    <a:pt x="2307" y="15507"/>
                    <a:pt x="2326" y="15525"/>
                  </a:cubicBezTo>
                  <a:cubicBezTo>
                    <a:pt x="2340" y="15525"/>
                    <a:pt x="2455" y="15652"/>
                    <a:pt x="2475" y="15652"/>
                  </a:cubicBezTo>
                  <a:cubicBezTo>
                    <a:pt x="2477" y="15652"/>
                    <a:pt x="2479" y="15651"/>
                    <a:pt x="2479" y="15648"/>
                  </a:cubicBezTo>
                  <a:cubicBezTo>
                    <a:pt x="2479" y="15755"/>
                    <a:pt x="2479" y="15877"/>
                    <a:pt x="2601" y="15877"/>
                  </a:cubicBezTo>
                  <a:cubicBezTo>
                    <a:pt x="2616" y="15877"/>
                    <a:pt x="2754" y="15938"/>
                    <a:pt x="2632" y="16030"/>
                  </a:cubicBezTo>
                  <a:cubicBezTo>
                    <a:pt x="2693" y="16091"/>
                    <a:pt x="2723" y="16153"/>
                    <a:pt x="2739" y="16244"/>
                  </a:cubicBezTo>
                  <a:cubicBezTo>
                    <a:pt x="2733" y="16243"/>
                    <a:pt x="2728" y="16243"/>
                    <a:pt x="2723" y="16243"/>
                  </a:cubicBezTo>
                  <a:cubicBezTo>
                    <a:pt x="2637" y="16243"/>
                    <a:pt x="2554" y="16356"/>
                    <a:pt x="2540" y="16428"/>
                  </a:cubicBezTo>
                  <a:cubicBezTo>
                    <a:pt x="3152" y="16290"/>
                    <a:pt x="3702" y="16229"/>
                    <a:pt x="3916" y="16214"/>
                  </a:cubicBezTo>
                  <a:cubicBezTo>
                    <a:pt x="4513" y="16198"/>
                    <a:pt x="4941" y="16183"/>
                    <a:pt x="4941" y="16076"/>
                  </a:cubicBezTo>
                  <a:cubicBezTo>
                    <a:pt x="4801" y="16038"/>
                    <a:pt x="4720" y="16025"/>
                    <a:pt x="4668" y="16025"/>
                  </a:cubicBezTo>
                  <a:cubicBezTo>
                    <a:pt x="4576" y="16025"/>
                    <a:pt x="4570" y="16063"/>
                    <a:pt x="4472" y="16063"/>
                  </a:cubicBezTo>
                  <a:cubicBezTo>
                    <a:pt x="4426" y="16063"/>
                    <a:pt x="4359" y="16055"/>
                    <a:pt x="4253" y="16030"/>
                  </a:cubicBezTo>
                  <a:cubicBezTo>
                    <a:pt x="4293" y="15887"/>
                    <a:pt x="4357" y="15835"/>
                    <a:pt x="4444" y="15835"/>
                  </a:cubicBezTo>
                  <a:cubicBezTo>
                    <a:pt x="4525" y="15835"/>
                    <a:pt x="4625" y="15880"/>
                    <a:pt x="4742" y="15938"/>
                  </a:cubicBezTo>
                  <a:cubicBezTo>
                    <a:pt x="4696" y="15709"/>
                    <a:pt x="4819" y="15541"/>
                    <a:pt x="4605" y="15204"/>
                  </a:cubicBezTo>
                  <a:lnTo>
                    <a:pt x="4605" y="15204"/>
                  </a:lnTo>
                  <a:cubicBezTo>
                    <a:pt x="4742" y="15327"/>
                    <a:pt x="4819" y="15281"/>
                    <a:pt x="4865" y="15633"/>
                  </a:cubicBezTo>
                  <a:cubicBezTo>
                    <a:pt x="4895" y="15816"/>
                    <a:pt x="5018" y="16030"/>
                    <a:pt x="5155" y="16076"/>
                  </a:cubicBezTo>
                  <a:cubicBezTo>
                    <a:pt x="5155" y="15862"/>
                    <a:pt x="5217" y="15816"/>
                    <a:pt x="5247" y="15617"/>
                  </a:cubicBezTo>
                  <a:cubicBezTo>
                    <a:pt x="5278" y="15510"/>
                    <a:pt x="5278" y="15434"/>
                    <a:pt x="5308" y="15327"/>
                  </a:cubicBezTo>
                  <a:cubicBezTo>
                    <a:pt x="5308" y="15296"/>
                    <a:pt x="5400" y="15296"/>
                    <a:pt x="5400" y="15265"/>
                  </a:cubicBezTo>
                  <a:cubicBezTo>
                    <a:pt x="5410" y="15225"/>
                    <a:pt x="5386" y="15218"/>
                    <a:pt x="5369" y="15218"/>
                  </a:cubicBezTo>
                  <a:cubicBezTo>
                    <a:pt x="5361" y="15218"/>
                    <a:pt x="5354" y="15220"/>
                    <a:pt x="5354" y="15220"/>
                  </a:cubicBezTo>
                  <a:cubicBezTo>
                    <a:pt x="5354" y="15174"/>
                    <a:pt x="5369" y="15097"/>
                    <a:pt x="5354" y="15067"/>
                  </a:cubicBezTo>
                  <a:cubicBezTo>
                    <a:pt x="5351" y="15061"/>
                    <a:pt x="5346" y="15059"/>
                    <a:pt x="5339" y="15059"/>
                  </a:cubicBezTo>
                  <a:cubicBezTo>
                    <a:pt x="5320" y="15059"/>
                    <a:pt x="5289" y="15076"/>
                    <a:pt x="5268" y="15076"/>
                  </a:cubicBezTo>
                  <a:cubicBezTo>
                    <a:pt x="5256" y="15076"/>
                    <a:pt x="5247" y="15070"/>
                    <a:pt x="5247" y="15051"/>
                  </a:cubicBezTo>
                  <a:lnTo>
                    <a:pt x="5247" y="14684"/>
                  </a:lnTo>
                  <a:cubicBezTo>
                    <a:pt x="5247" y="14608"/>
                    <a:pt x="5155" y="14562"/>
                    <a:pt x="5201" y="14470"/>
                  </a:cubicBezTo>
                  <a:cubicBezTo>
                    <a:pt x="5217" y="14409"/>
                    <a:pt x="5354" y="14363"/>
                    <a:pt x="5400" y="14317"/>
                  </a:cubicBezTo>
                  <a:cubicBezTo>
                    <a:pt x="5155" y="14302"/>
                    <a:pt x="5354" y="14088"/>
                    <a:pt x="5339" y="13981"/>
                  </a:cubicBezTo>
                  <a:cubicBezTo>
                    <a:pt x="5308" y="13751"/>
                    <a:pt x="5278" y="13537"/>
                    <a:pt x="5247" y="13308"/>
                  </a:cubicBezTo>
                  <a:cubicBezTo>
                    <a:pt x="5278" y="13297"/>
                    <a:pt x="5303" y="13292"/>
                    <a:pt x="5324" y="13292"/>
                  </a:cubicBezTo>
                  <a:cubicBezTo>
                    <a:pt x="5366" y="13292"/>
                    <a:pt x="5390" y="13313"/>
                    <a:pt x="5400" y="13353"/>
                  </a:cubicBezTo>
                  <a:cubicBezTo>
                    <a:pt x="5400" y="13032"/>
                    <a:pt x="5217" y="13017"/>
                    <a:pt x="5201" y="12696"/>
                  </a:cubicBezTo>
                  <a:cubicBezTo>
                    <a:pt x="5186" y="12573"/>
                    <a:pt x="5278" y="12405"/>
                    <a:pt x="5247" y="12298"/>
                  </a:cubicBezTo>
                  <a:cubicBezTo>
                    <a:pt x="5247" y="12252"/>
                    <a:pt x="5155" y="12252"/>
                    <a:pt x="5155" y="12252"/>
                  </a:cubicBezTo>
                  <a:cubicBezTo>
                    <a:pt x="5125" y="12176"/>
                    <a:pt x="5109" y="12115"/>
                    <a:pt x="5094" y="12038"/>
                  </a:cubicBezTo>
                  <a:cubicBezTo>
                    <a:pt x="5155" y="11977"/>
                    <a:pt x="5171" y="11885"/>
                    <a:pt x="5155" y="11793"/>
                  </a:cubicBezTo>
                  <a:cubicBezTo>
                    <a:pt x="5155" y="11487"/>
                    <a:pt x="5278" y="11365"/>
                    <a:pt x="5201" y="11090"/>
                  </a:cubicBezTo>
                  <a:cubicBezTo>
                    <a:pt x="5155" y="10891"/>
                    <a:pt x="5155" y="10585"/>
                    <a:pt x="5308" y="10478"/>
                  </a:cubicBezTo>
                  <a:cubicBezTo>
                    <a:pt x="5278" y="10463"/>
                    <a:pt x="5262" y="10447"/>
                    <a:pt x="5247" y="10432"/>
                  </a:cubicBezTo>
                  <a:lnTo>
                    <a:pt x="5308" y="10386"/>
                  </a:lnTo>
                  <a:cubicBezTo>
                    <a:pt x="5140" y="10203"/>
                    <a:pt x="5339" y="9881"/>
                    <a:pt x="5201" y="9683"/>
                  </a:cubicBezTo>
                  <a:cubicBezTo>
                    <a:pt x="5324" y="9667"/>
                    <a:pt x="5369" y="9392"/>
                    <a:pt x="5308" y="9377"/>
                  </a:cubicBezTo>
                  <a:lnTo>
                    <a:pt x="5308" y="9315"/>
                  </a:lnTo>
                  <a:cubicBezTo>
                    <a:pt x="5446" y="9270"/>
                    <a:pt x="5278" y="9071"/>
                    <a:pt x="5354" y="8964"/>
                  </a:cubicBezTo>
                  <a:cubicBezTo>
                    <a:pt x="5369" y="8948"/>
                    <a:pt x="5614" y="8918"/>
                    <a:pt x="5660" y="8918"/>
                  </a:cubicBezTo>
                  <a:cubicBezTo>
                    <a:pt x="5746" y="8922"/>
                    <a:pt x="5819" y="8928"/>
                    <a:pt x="5882" y="8928"/>
                  </a:cubicBezTo>
                  <a:cubicBezTo>
                    <a:pt x="6055" y="8928"/>
                    <a:pt x="6156" y="8881"/>
                    <a:pt x="6257" y="8612"/>
                  </a:cubicBezTo>
                  <a:cubicBezTo>
                    <a:pt x="6303" y="8520"/>
                    <a:pt x="6364" y="8398"/>
                    <a:pt x="6364" y="8291"/>
                  </a:cubicBezTo>
                  <a:cubicBezTo>
                    <a:pt x="6364" y="8168"/>
                    <a:pt x="6287" y="8000"/>
                    <a:pt x="6303" y="7908"/>
                  </a:cubicBezTo>
                  <a:cubicBezTo>
                    <a:pt x="6348" y="7771"/>
                    <a:pt x="6501" y="7664"/>
                    <a:pt x="6593" y="7572"/>
                  </a:cubicBezTo>
                  <a:cubicBezTo>
                    <a:pt x="6685" y="7495"/>
                    <a:pt x="6578" y="7403"/>
                    <a:pt x="6715" y="7358"/>
                  </a:cubicBezTo>
                  <a:cubicBezTo>
                    <a:pt x="6721" y="7391"/>
                    <a:pt x="6731" y="7404"/>
                    <a:pt x="6744" y="7404"/>
                  </a:cubicBezTo>
                  <a:cubicBezTo>
                    <a:pt x="6767" y="7404"/>
                    <a:pt x="6799" y="7366"/>
                    <a:pt x="6838" y="7327"/>
                  </a:cubicBezTo>
                  <a:cubicBezTo>
                    <a:pt x="6899" y="7281"/>
                    <a:pt x="6807" y="7189"/>
                    <a:pt x="6807" y="7128"/>
                  </a:cubicBezTo>
                  <a:cubicBezTo>
                    <a:pt x="6807" y="6899"/>
                    <a:pt x="6899" y="6929"/>
                    <a:pt x="7113" y="6838"/>
                  </a:cubicBezTo>
                  <a:cubicBezTo>
                    <a:pt x="7153" y="6816"/>
                    <a:pt x="7182" y="6810"/>
                    <a:pt x="7208" y="6810"/>
                  </a:cubicBezTo>
                  <a:cubicBezTo>
                    <a:pt x="7234" y="6810"/>
                    <a:pt x="7255" y="6816"/>
                    <a:pt x="7280" y="6816"/>
                  </a:cubicBezTo>
                  <a:cubicBezTo>
                    <a:pt x="7315" y="6816"/>
                    <a:pt x="7355" y="6804"/>
                    <a:pt x="7419" y="6746"/>
                  </a:cubicBezTo>
                  <a:cubicBezTo>
                    <a:pt x="7450" y="6715"/>
                    <a:pt x="7388" y="6669"/>
                    <a:pt x="7450" y="6639"/>
                  </a:cubicBezTo>
                  <a:cubicBezTo>
                    <a:pt x="7465" y="6623"/>
                    <a:pt x="7496" y="6608"/>
                    <a:pt x="7526" y="6593"/>
                  </a:cubicBezTo>
                  <a:cubicBezTo>
                    <a:pt x="7541" y="6547"/>
                    <a:pt x="7572" y="6516"/>
                    <a:pt x="7572" y="6455"/>
                  </a:cubicBezTo>
                  <a:cubicBezTo>
                    <a:pt x="7572" y="6241"/>
                    <a:pt x="7633" y="6287"/>
                    <a:pt x="7679" y="6165"/>
                  </a:cubicBezTo>
                  <a:cubicBezTo>
                    <a:pt x="7771" y="5996"/>
                    <a:pt x="7694" y="5996"/>
                    <a:pt x="7618" y="5889"/>
                  </a:cubicBezTo>
                  <a:cubicBezTo>
                    <a:pt x="7496" y="5706"/>
                    <a:pt x="7450" y="5721"/>
                    <a:pt x="7557" y="5507"/>
                  </a:cubicBezTo>
                  <a:cubicBezTo>
                    <a:pt x="7587" y="5446"/>
                    <a:pt x="7587" y="5369"/>
                    <a:pt x="7649" y="5308"/>
                  </a:cubicBezTo>
                  <a:cubicBezTo>
                    <a:pt x="7694" y="5263"/>
                    <a:pt x="7725" y="5247"/>
                    <a:pt x="7752" y="5247"/>
                  </a:cubicBezTo>
                  <a:cubicBezTo>
                    <a:pt x="7816" y="5247"/>
                    <a:pt x="7851" y="5339"/>
                    <a:pt x="7970" y="5339"/>
                  </a:cubicBezTo>
                  <a:cubicBezTo>
                    <a:pt x="8046" y="5339"/>
                    <a:pt x="8107" y="5109"/>
                    <a:pt x="8123" y="5033"/>
                  </a:cubicBezTo>
                  <a:cubicBezTo>
                    <a:pt x="8153" y="4910"/>
                    <a:pt x="8169" y="4803"/>
                    <a:pt x="8169" y="4666"/>
                  </a:cubicBezTo>
                  <a:cubicBezTo>
                    <a:pt x="8169" y="4574"/>
                    <a:pt x="8169" y="4604"/>
                    <a:pt x="8123" y="4528"/>
                  </a:cubicBezTo>
                  <a:lnTo>
                    <a:pt x="8031" y="4528"/>
                  </a:lnTo>
                  <a:lnTo>
                    <a:pt x="8031" y="4436"/>
                  </a:lnTo>
                  <a:cubicBezTo>
                    <a:pt x="7954" y="4360"/>
                    <a:pt x="7954" y="4314"/>
                    <a:pt x="7893" y="4253"/>
                  </a:cubicBezTo>
                  <a:cubicBezTo>
                    <a:pt x="7863" y="4222"/>
                    <a:pt x="7985" y="4038"/>
                    <a:pt x="7954" y="3947"/>
                  </a:cubicBezTo>
                  <a:cubicBezTo>
                    <a:pt x="7893" y="3778"/>
                    <a:pt x="7878" y="3671"/>
                    <a:pt x="7878" y="3503"/>
                  </a:cubicBezTo>
                  <a:cubicBezTo>
                    <a:pt x="7878" y="3427"/>
                    <a:pt x="7771" y="3427"/>
                    <a:pt x="7725" y="3365"/>
                  </a:cubicBezTo>
                  <a:cubicBezTo>
                    <a:pt x="7587" y="3182"/>
                    <a:pt x="7113" y="2754"/>
                    <a:pt x="7205" y="2524"/>
                  </a:cubicBezTo>
                  <a:cubicBezTo>
                    <a:pt x="7281" y="2341"/>
                    <a:pt x="7327" y="2050"/>
                    <a:pt x="7526" y="1912"/>
                  </a:cubicBezTo>
                  <a:cubicBezTo>
                    <a:pt x="7450" y="1836"/>
                    <a:pt x="7343" y="1790"/>
                    <a:pt x="7419" y="1714"/>
                  </a:cubicBezTo>
                  <a:cubicBezTo>
                    <a:pt x="7251" y="1698"/>
                    <a:pt x="7205" y="1408"/>
                    <a:pt x="6991" y="1408"/>
                  </a:cubicBezTo>
                  <a:cubicBezTo>
                    <a:pt x="6884" y="1408"/>
                    <a:pt x="6563" y="1362"/>
                    <a:pt x="6608" y="1102"/>
                  </a:cubicBezTo>
                  <a:cubicBezTo>
                    <a:pt x="6608" y="1040"/>
                    <a:pt x="6410" y="811"/>
                    <a:pt x="6364" y="750"/>
                  </a:cubicBezTo>
                  <a:cubicBezTo>
                    <a:pt x="6360" y="746"/>
                    <a:pt x="6354" y="745"/>
                    <a:pt x="6345" y="745"/>
                  </a:cubicBezTo>
                  <a:cubicBezTo>
                    <a:pt x="6330" y="745"/>
                    <a:pt x="6309" y="749"/>
                    <a:pt x="6289" y="749"/>
                  </a:cubicBezTo>
                  <a:cubicBezTo>
                    <a:pt x="6270" y="749"/>
                    <a:pt x="6253" y="746"/>
                    <a:pt x="6241" y="735"/>
                  </a:cubicBezTo>
                  <a:cubicBezTo>
                    <a:pt x="6226" y="719"/>
                    <a:pt x="6211" y="658"/>
                    <a:pt x="6211" y="658"/>
                  </a:cubicBezTo>
                  <a:cubicBezTo>
                    <a:pt x="6119" y="597"/>
                    <a:pt x="6058" y="566"/>
                    <a:pt x="6012" y="475"/>
                  </a:cubicBezTo>
                  <a:cubicBezTo>
                    <a:pt x="5905" y="322"/>
                    <a:pt x="5828" y="352"/>
                    <a:pt x="5706" y="199"/>
                  </a:cubicBezTo>
                  <a:cubicBezTo>
                    <a:pt x="5629" y="107"/>
                    <a:pt x="5553" y="62"/>
                    <a:pt x="550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2"/>
            <p:cNvSpPr/>
            <p:nvPr/>
          </p:nvSpPr>
          <p:spPr>
            <a:xfrm>
              <a:off x="1919791" y="3053687"/>
              <a:ext cx="60639" cy="79093"/>
            </a:xfrm>
            <a:custGeom>
              <a:rect b="b" l="l" r="r" t="t"/>
              <a:pathLst>
                <a:path extrusionOk="0" h="3733" w="2862">
                  <a:moveTo>
                    <a:pt x="315" y="1666"/>
                  </a:moveTo>
                  <a:cubicBezTo>
                    <a:pt x="322" y="1666"/>
                    <a:pt x="329" y="1666"/>
                    <a:pt x="337" y="1668"/>
                  </a:cubicBezTo>
                  <a:cubicBezTo>
                    <a:pt x="352" y="1781"/>
                    <a:pt x="326" y="1868"/>
                    <a:pt x="213" y="1868"/>
                  </a:cubicBezTo>
                  <a:cubicBezTo>
                    <a:pt x="204" y="1868"/>
                    <a:pt x="195" y="1868"/>
                    <a:pt x="185" y="1867"/>
                  </a:cubicBezTo>
                  <a:cubicBezTo>
                    <a:pt x="154" y="1821"/>
                    <a:pt x="139" y="1760"/>
                    <a:pt x="139" y="1668"/>
                  </a:cubicBezTo>
                  <a:cubicBezTo>
                    <a:pt x="185" y="1668"/>
                    <a:pt x="169" y="1729"/>
                    <a:pt x="185" y="1760"/>
                  </a:cubicBezTo>
                  <a:cubicBezTo>
                    <a:pt x="240" y="1732"/>
                    <a:pt x="245" y="1666"/>
                    <a:pt x="315" y="1666"/>
                  </a:cubicBezTo>
                  <a:close/>
                  <a:moveTo>
                    <a:pt x="842" y="2020"/>
                  </a:moveTo>
                  <a:cubicBezTo>
                    <a:pt x="842" y="2081"/>
                    <a:pt x="858" y="2111"/>
                    <a:pt x="888" y="2111"/>
                  </a:cubicBezTo>
                  <a:cubicBezTo>
                    <a:pt x="888" y="2176"/>
                    <a:pt x="852" y="2205"/>
                    <a:pt x="810" y="2205"/>
                  </a:cubicBezTo>
                  <a:cubicBezTo>
                    <a:pt x="743" y="2205"/>
                    <a:pt x="661" y="2132"/>
                    <a:pt x="689" y="2020"/>
                  </a:cubicBezTo>
                  <a:close/>
                  <a:moveTo>
                    <a:pt x="2051" y="1"/>
                  </a:moveTo>
                  <a:cubicBezTo>
                    <a:pt x="2005" y="1"/>
                    <a:pt x="1913" y="123"/>
                    <a:pt x="1898" y="138"/>
                  </a:cubicBezTo>
                  <a:cubicBezTo>
                    <a:pt x="1867" y="184"/>
                    <a:pt x="1729" y="444"/>
                    <a:pt x="1638" y="459"/>
                  </a:cubicBezTo>
                  <a:cubicBezTo>
                    <a:pt x="1546" y="459"/>
                    <a:pt x="934" y="551"/>
                    <a:pt x="1011" y="628"/>
                  </a:cubicBezTo>
                  <a:cubicBezTo>
                    <a:pt x="1102" y="704"/>
                    <a:pt x="888" y="964"/>
                    <a:pt x="888" y="1056"/>
                  </a:cubicBezTo>
                  <a:cubicBezTo>
                    <a:pt x="868" y="1046"/>
                    <a:pt x="847" y="1042"/>
                    <a:pt x="826" y="1042"/>
                  </a:cubicBezTo>
                  <a:cubicBezTo>
                    <a:pt x="781" y="1042"/>
                    <a:pt x="736" y="1057"/>
                    <a:pt x="694" y="1057"/>
                  </a:cubicBezTo>
                  <a:cubicBezTo>
                    <a:pt x="665" y="1057"/>
                    <a:pt x="637" y="1050"/>
                    <a:pt x="613" y="1025"/>
                  </a:cubicBezTo>
                  <a:cubicBezTo>
                    <a:pt x="577" y="990"/>
                    <a:pt x="561" y="964"/>
                    <a:pt x="550" y="964"/>
                  </a:cubicBezTo>
                  <a:cubicBezTo>
                    <a:pt x="537" y="964"/>
                    <a:pt x="530" y="997"/>
                    <a:pt x="506" y="1087"/>
                  </a:cubicBezTo>
                  <a:cubicBezTo>
                    <a:pt x="445" y="1270"/>
                    <a:pt x="429" y="1316"/>
                    <a:pt x="292" y="1423"/>
                  </a:cubicBezTo>
                  <a:cubicBezTo>
                    <a:pt x="200" y="1515"/>
                    <a:pt x="16" y="1622"/>
                    <a:pt x="1" y="1744"/>
                  </a:cubicBezTo>
                  <a:cubicBezTo>
                    <a:pt x="276" y="2081"/>
                    <a:pt x="567" y="2433"/>
                    <a:pt x="598" y="2968"/>
                  </a:cubicBezTo>
                  <a:cubicBezTo>
                    <a:pt x="383" y="3152"/>
                    <a:pt x="399" y="3381"/>
                    <a:pt x="337" y="3473"/>
                  </a:cubicBezTo>
                  <a:cubicBezTo>
                    <a:pt x="399" y="3564"/>
                    <a:pt x="475" y="3641"/>
                    <a:pt x="536" y="3733"/>
                  </a:cubicBezTo>
                  <a:lnTo>
                    <a:pt x="536" y="3717"/>
                  </a:lnTo>
                  <a:cubicBezTo>
                    <a:pt x="628" y="3473"/>
                    <a:pt x="1118" y="3549"/>
                    <a:pt x="1347" y="3519"/>
                  </a:cubicBezTo>
                  <a:cubicBezTo>
                    <a:pt x="1454" y="3519"/>
                    <a:pt x="1393" y="2937"/>
                    <a:pt x="1393" y="2846"/>
                  </a:cubicBezTo>
                  <a:lnTo>
                    <a:pt x="1393" y="1913"/>
                  </a:lnTo>
                  <a:cubicBezTo>
                    <a:pt x="1393" y="1897"/>
                    <a:pt x="1209" y="1867"/>
                    <a:pt x="1194" y="1851"/>
                  </a:cubicBezTo>
                  <a:cubicBezTo>
                    <a:pt x="1087" y="1714"/>
                    <a:pt x="1301" y="1698"/>
                    <a:pt x="1362" y="1668"/>
                  </a:cubicBezTo>
                  <a:cubicBezTo>
                    <a:pt x="1454" y="1622"/>
                    <a:pt x="1546" y="1668"/>
                    <a:pt x="1592" y="1607"/>
                  </a:cubicBezTo>
                  <a:cubicBezTo>
                    <a:pt x="1621" y="1578"/>
                    <a:pt x="1622" y="1453"/>
                    <a:pt x="1596" y="1453"/>
                  </a:cubicBezTo>
                  <a:cubicBezTo>
                    <a:pt x="1595" y="1453"/>
                    <a:pt x="1593" y="1453"/>
                    <a:pt x="1592" y="1454"/>
                  </a:cubicBezTo>
                  <a:cubicBezTo>
                    <a:pt x="1633" y="1413"/>
                    <a:pt x="1653" y="1406"/>
                    <a:pt x="1685" y="1406"/>
                  </a:cubicBezTo>
                  <a:cubicBezTo>
                    <a:pt x="1701" y="1406"/>
                    <a:pt x="1719" y="1408"/>
                    <a:pt x="1745" y="1408"/>
                  </a:cubicBezTo>
                  <a:cubicBezTo>
                    <a:pt x="1928" y="1408"/>
                    <a:pt x="1760" y="1362"/>
                    <a:pt x="1852" y="1301"/>
                  </a:cubicBezTo>
                  <a:cubicBezTo>
                    <a:pt x="1867" y="1285"/>
                    <a:pt x="2005" y="1178"/>
                    <a:pt x="2005" y="1178"/>
                  </a:cubicBezTo>
                  <a:cubicBezTo>
                    <a:pt x="2005" y="1071"/>
                    <a:pt x="2204" y="857"/>
                    <a:pt x="2295" y="857"/>
                  </a:cubicBezTo>
                  <a:cubicBezTo>
                    <a:pt x="2398" y="857"/>
                    <a:pt x="2567" y="747"/>
                    <a:pt x="2692" y="747"/>
                  </a:cubicBezTo>
                  <a:cubicBezTo>
                    <a:pt x="2735" y="747"/>
                    <a:pt x="2773" y="761"/>
                    <a:pt x="2800" y="796"/>
                  </a:cubicBezTo>
                  <a:cubicBezTo>
                    <a:pt x="2861" y="750"/>
                    <a:pt x="2861" y="643"/>
                    <a:pt x="2861" y="582"/>
                  </a:cubicBezTo>
                  <a:lnTo>
                    <a:pt x="2861" y="582"/>
                  </a:lnTo>
                  <a:cubicBezTo>
                    <a:pt x="2854" y="583"/>
                    <a:pt x="2847" y="583"/>
                    <a:pt x="2840" y="583"/>
                  </a:cubicBezTo>
                  <a:cubicBezTo>
                    <a:pt x="2740" y="583"/>
                    <a:pt x="2644" y="486"/>
                    <a:pt x="2601" y="429"/>
                  </a:cubicBezTo>
                  <a:cubicBezTo>
                    <a:pt x="2540" y="322"/>
                    <a:pt x="2509" y="307"/>
                    <a:pt x="2433" y="215"/>
                  </a:cubicBezTo>
                  <a:cubicBezTo>
                    <a:pt x="2372" y="154"/>
                    <a:pt x="2357" y="1"/>
                    <a:pt x="2280" y="1"/>
                  </a:cubicBezTo>
                  <a:cubicBezTo>
                    <a:pt x="2234" y="1"/>
                    <a:pt x="2219" y="46"/>
                    <a:pt x="2173" y="46"/>
                  </a:cubicBezTo>
                  <a:cubicBezTo>
                    <a:pt x="2127" y="46"/>
                    <a:pt x="2112" y="1"/>
                    <a:pt x="205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2"/>
            <p:cNvSpPr/>
            <p:nvPr/>
          </p:nvSpPr>
          <p:spPr>
            <a:xfrm>
              <a:off x="1903265" y="3134454"/>
              <a:ext cx="694844" cy="694886"/>
            </a:xfrm>
            <a:custGeom>
              <a:rect b="b" l="l" r="r" t="t"/>
              <a:pathLst>
                <a:path extrusionOk="0" h="32797" w="32795">
                  <a:moveTo>
                    <a:pt x="5860" y="0"/>
                  </a:moveTo>
                  <a:cubicBezTo>
                    <a:pt x="5709" y="0"/>
                    <a:pt x="5524" y="49"/>
                    <a:pt x="5416" y="58"/>
                  </a:cubicBezTo>
                  <a:cubicBezTo>
                    <a:pt x="5344" y="64"/>
                    <a:pt x="5271" y="65"/>
                    <a:pt x="5197" y="65"/>
                  </a:cubicBezTo>
                  <a:cubicBezTo>
                    <a:pt x="5050" y="65"/>
                    <a:pt x="4901" y="58"/>
                    <a:pt x="4758" y="58"/>
                  </a:cubicBezTo>
                  <a:cubicBezTo>
                    <a:pt x="4674" y="58"/>
                    <a:pt x="4613" y="39"/>
                    <a:pt x="4555" y="39"/>
                  </a:cubicBezTo>
                  <a:cubicBezTo>
                    <a:pt x="4498" y="39"/>
                    <a:pt x="4444" y="58"/>
                    <a:pt x="4375" y="135"/>
                  </a:cubicBezTo>
                  <a:cubicBezTo>
                    <a:pt x="4364" y="146"/>
                    <a:pt x="4345" y="151"/>
                    <a:pt x="4319" y="151"/>
                  </a:cubicBezTo>
                  <a:cubicBezTo>
                    <a:pt x="4205" y="151"/>
                    <a:pt x="3974" y="58"/>
                    <a:pt x="3886" y="58"/>
                  </a:cubicBezTo>
                  <a:cubicBezTo>
                    <a:pt x="3779" y="58"/>
                    <a:pt x="3657" y="104"/>
                    <a:pt x="3534" y="120"/>
                  </a:cubicBezTo>
                  <a:cubicBezTo>
                    <a:pt x="3528" y="162"/>
                    <a:pt x="3489" y="173"/>
                    <a:pt x="3436" y="173"/>
                  </a:cubicBezTo>
                  <a:cubicBezTo>
                    <a:pt x="3377" y="173"/>
                    <a:pt x="3302" y="159"/>
                    <a:pt x="3241" y="159"/>
                  </a:cubicBezTo>
                  <a:cubicBezTo>
                    <a:pt x="3219" y="159"/>
                    <a:pt x="3199" y="161"/>
                    <a:pt x="3182" y="165"/>
                  </a:cubicBezTo>
                  <a:cubicBezTo>
                    <a:pt x="3088" y="192"/>
                    <a:pt x="3053" y="278"/>
                    <a:pt x="2933" y="278"/>
                  </a:cubicBezTo>
                  <a:cubicBezTo>
                    <a:pt x="2916" y="278"/>
                    <a:pt x="2897" y="276"/>
                    <a:pt x="2876" y="273"/>
                  </a:cubicBezTo>
                  <a:cubicBezTo>
                    <a:pt x="2769" y="318"/>
                    <a:pt x="2754" y="441"/>
                    <a:pt x="2678" y="517"/>
                  </a:cubicBezTo>
                  <a:cubicBezTo>
                    <a:pt x="2280" y="578"/>
                    <a:pt x="2051" y="793"/>
                    <a:pt x="1622" y="823"/>
                  </a:cubicBezTo>
                  <a:cubicBezTo>
                    <a:pt x="1653" y="793"/>
                    <a:pt x="1668" y="747"/>
                    <a:pt x="1668" y="670"/>
                  </a:cubicBezTo>
                  <a:cubicBezTo>
                    <a:pt x="1546" y="670"/>
                    <a:pt x="1546" y="793"/>
                    <a:pt x="1469" y="823"/>
                  </a:cubicBezTo>
                  <a:cubicBezTo>
                    <a:pt x="1943" y="1619"/>
                    <a:pt x="2311" y="2506"/>
                    <a:pt x="2984" y="3087"/>
                  </a:cubicBezTo>
                  <a:cubicBezTo>
                    <a:pt x="3029" y="4341"/>
                    <a:pt x="3626" y="5045"/>
                    <a:pt x="3947" y="6024"/>
                  </a:cubicBezTo>
                  <a:cubicBezTo>
                    <a:pt x="4177" y="6299"/>
                    <a:pt x="4452" y="6544"/>
                    <a:pt x="4498" y="7033"/>
                  </a:cubicBezTo>
                  <a:cubicBezTo>
                    <a:pt x="4603" y="7073"/>
                    <a:pt x="4640" y="7180"/>
                    <a:pt x="4775" y="7180"/>
                  </a:cubicBezTo>
                  <a:cubicBezTo>
                    <a:pt x="4797" y="7180"/>
                    <a:pt x="4822" y="7177"/>
                    <a:pt x="4850" y="7171"/>
                  </a:cubicBezTo>
                  <a:cubicBezTo>
                    <a:pt x="4850" y="7324"/>
                    <a:pt x="4941" y="7385"/>
                    <a:pt x="4957" y="7523"/>
                  </a:cubicBezTo>
                  <a:cubicBezTo>
                    <a:pt x="4850" y="7309"/>
                    <a:pt x="4590" y="7263"/>
                    <a:pt x="4452" y="7079"/>
                  </a:cubicBezTo>
                  <a:lnTo>
                    <a:pt x="4452" y="7079"/>
                  </a:lnTo>
                  <a:cubicBezTo>
                    <a:pt x="4330" y="7339"/>
                    <a:pt x="4681" y="7569"/>
                    <a:pt x="4743" y="7829"/>
                  </a:cubicBezTo>
                  <a:cubicBezTo>
                    <a:pt x="4681" y="7829"/>
                    <a:pt x="4605" y="7829"/>
                    <a:pt x="4590" y="7890"/>
                  </a:cubicBezTo>
                  <a:cubicBezTo>
                    <a:pt x="4528" y="7874"/>
                    <a:pt x="4559" y="7752"/>
                    <a:pt x="4544" y="7676"/>
                  </a:cubicBezTo>
                  <a:cubicBezTo>
                    <a:pt x="4536" y="7674"/>
                    <a:pt x="4530" y="7673"/>
                    <a:pt x="4525" y="7673"/>
                  </a:cubicBezTo>
                  <a:cubicBezTo>
                    <a:pt x="4430" y="7673"/>
                    <a:pt x="4566" y="7892"/>
                    <a:pt x="4471" y="7892"/>
                  </a:cubicBezTo>
                  <a:cubicBezTo>
                    <a:pt x="4466" y="7892"/>
                    <a:pt x="4459" y="7891"/>
                    <a:pt x="4452" y="7890"/>
                  </a:cubicBezTo>
                  <a:cubicBezTo>
                    <a:pt x="4406" y="7879"/>
                    <a:pt x="4364" y="7874"/>
                    <a:pt x="4325" y="7874"/>
                  </a:cubicBezTo>
                  <a:cubicBezTo>
                    <a:pt x="3907" y="7874"/>
                    <a:pt x="3842" y="8429"/>
                    <a:pt x="3534" y="8639"/>
                  </a:cubicBezTo>
                  <a:cubicBezTo>
                    <a:pt x="3381" y="8456"/>
                    <a:pt x="3718" y="8349"/>
                    <a:pt x="3733" y="8180"/>
                  </a:cubicBezTo>
                  <a:lnTo>
                    <a:pt x="3733" y="8180"/>
                  </a:lnTo>
                  <a:cubicBezTo>
                    <a:pt x="3106" y="8395"/>
                    <a:pt x="3565" y="9037"/>
                    <a:pt x="3794" y="9343"/>
                  </a:cubicBezTo>
                  <a:cubicBezTo>
                    <a:pt x="4039" y="9312"/>
                    <a:pt x="4070" y="9052"/>
                    <a:pt x="4192" y="8884"/>
                  </a:cubicBezTo>
                  <a:cubicBezTo>
                    <a:pt x="4316" y="8869"/>
                    <a:pt x="4447" y="8851"/>
                    <a:pt x="4578" y="8851"/>
                  </a:cubicBezTo>
                  <a:cubicBezTo>
                    <a:pt x="4722" y="8851"/>
                    <a:pt x="4866" y="8873"/>
                    <a:pt x="5003" y="8945"/>
                  </a:cubicBezTo>
                  <a:cubicBezTo>
                    <a:pt x="4973" y="8972"/>
                    <a:pt x="4929" y="8981"/>
                    <a:pt x="4878" y="8981"/>
                  </a:cubicBezTo>
                  <a:cubicBezTo>
                    <a:pt x="4756" y="8981"/>
                    <a:pt x="4589" y="8930"/>
                    <a:pt x="4443" y="8930"/>
                  </a:cubicBezTo>
                  <a:cubicBezTo>
                    <a:pt x="4365" y="8930"/>
                    <a:pt x="4293" y="8945"/>
                    <a:pt x="4238" y="8991"/>
                  </a:cubicBezTo>
                  <a:cubicBezTo>
                    <a:pt x="4096" y="9076"/>
                    <a:pt x="4177" y="9396"/>
                    <a:pt x="3949" y="9396"/>
                  </a:cubicBezTo>
                  <a:cubicBezTo>
                    <a:pt x="3930" y="9396"/>
                    <a:pt x="3909" y="9393"/>
                    <a:pt x="3886" y="9389"/>
                  </a:cubicBezTo>
                  <a:lnTo>
                    <a:pt x="3886" y="9389"/>
                  </a:lnTo>
                  <a:cubicBezTo>
                    <a:pt x="3794" y="9786"/>
                    <a:pt x="4177" y="10108"/>
                    <a:pt x="3947" y="10306"/>
                  </a:cubicBezTo>
                  <a:cubicBezTo>
                    <a:pt x="4070" y="10521"/>
                    <a:pt x="4345" y="10827"/>
                    <a:pt x="4238" y="11102"/>
                  </a:cubicBezTo>
                  <a:cubicBezTo>
                    <a:pt x="4834" y="11652"/>
                    <a:pt x="4804" y="12494"/>
                    <a:pt x="5507" y="12922"/>
                  </a:cubicBezTo>
                  <a:cubicBezTo>
                    <a:pt x="5492" y="13060"/>
                    <a:pt x="5339" y="13060"/>
                    <a:pt x="5308" y="13182"/>
                  </a:cubicBezTo>
                  <a:cubicBezTo>
                    <a:pt x="5446" y="13304"/>
                    <a:pt x="5523" y="13503"/>
                    <a:pt x="5660" y="13626"/>
                  </a:cubicBezTo>
                  <a:cubicBezTo>
                    <a:pt x="5492" y="14972"/>
                    <a:pt x="5584" y="16180"/>
                    <a:pt x="5094" y="17312"/>
                  </a:cubicBezTo>
                  <a:cubicBezTo>
                    <a:pt x="4681" y="17404"/>
                    <a:pt x="4712" y="17970"/>
                    <a:pt x="4391" y="18168"/>
                  </a:cubicBezTo>
                  <a:cubicBezTo>
                    <a:pt x="4344" y="18145"/>
                    <a:pt x="4301" y="18138"/>
                    <a:pt x="4261" y="18138"/>
                  </a:cubicBezTo>
                  <a:cubicBezTo>
                    <a:pt x="4189" y="18138"/>
                    <a:pt x="4125" y="18162"/>
                    <a:pt x="4063" y="18162"/>
                  </a:cubicBezTo>
                  <a:cubicBezTo>
                    <a:pt x="4024" y="18162"/>
                    <a:pt x="3986" y="18153"/>
                    <a:pt x="3947" y="18123"/>
                  </a:cubicBezTo>
                  <a:cubicBezTo>
                    <a:pt x="3718" y="18352"/>
                    <a:pt x="3473" y="18581"/>
                    <a:pt x="3228" y="18826"/>
                  </a:cubicBezTo>
                  <a:cubicBezTo>
                    <a:pt x="3198" y="19010"/>
                    <a:pt x="3320" y="19040"/>
                    <a:pt x="3381" y="19117"/>
                  </a:cubicBezTo>
                  <a:cubicBezTo>
                    <a:pt x="2999" y="19560"/>
                    <a:pt x="2555" y="19927"/>
                    <a:pt x="2173" y="20386"/>
                  </a:cubicBezTo>
                  <a:cubicBezTo>
                    <a:pt x="2203" y="20830"/>
                    <a:pt x="2142" y="21197"/>
                    <a:pt x="2127" y="21595"/>
                  </a:cubicBezTo>
                  <a:cubicBezTo>
                    <a:pt x="2103" y="21571"/>
                    <a:pt x="2083" y="21562"/>
                    <a:pt x="2064" y="21562"/>
                  </a:cubicBezTo>
                  <a:cubicBezTo>
                    <a:pt x="2020" y="21562"/>
                    <a:pt x="1978" y="21604"/>
                    <a:pt x="1894" y="21604"/>
                  </a:cubicBezTo>
                  <a:cubicBezTo>
                    <a:pt x="1873" y="21604"/>
                    <a:pt x="1849" y="21602"/>
                    <a:pt x="1821" y="21595"/>
                  </a:cubicBezTo>
                  <a:lnTo>
                    <a:pt x="1821" y="21595"/>
                  </a:lnTo>
                  <a:cubicBezTo>
                    <a:pt x="1806" y="21686"/>
                    <a:pt x="1867" y="21686"/>
                    <a:pt x="1928" y="21702"/>
                  </a:cubicBezTo>
                  <a:cubicBezTo>
                    <a:pt x="1576" y="22023"/>
                    <a:pt x="1775" y="22512"/>
                    <a:pt x="1729" y="22956"/>
                  </a:cubicBezTo>
                  <a:cubicBezTo>
                    <a:pt x="1638" y="23751"/>
                    <a:pt x="1133" y="24455"/>
                    <a:pt x="1117" y="25128"/>
                  </a:cubicBezTo>
                  <a:cubicBezTo>
                    <a:pt x="750" y="25250"/>
                    <a:pt x="949" y="25724"/>
                    <a:pt x="873" y="26030"/>
                  </a:cubicBezTo>
                  <a:cubicBezTo>
                    <a:pt x="766" y="26367"/>
                    <a:pt x="460" y="26505"/>
                    <a:pt x="414" y="26780"/>
                  </a:cubicBezTo>
                  <a:cubicBezTo>
                    <a:pt x="397" y="26733"/>
                    <a:pt x="375" y="26716"/>
                    <a:pt x="349" y="26716"/>
                  </a:cubicBezTo>
                  <a:cubicBezTo>
                    <a:pt x="281" y="26716"/>
                    <a:pt x="183" y="26830"/>
                    <a:pt x="62" y="26841"/>
                  </a:cubicBezTo>
                  <a:cubicBezTo>
                    <a:pt x="1" y="27132"/>
                    <a:pt x="139" y="27223"/>
                    <a:pt x="261" y="27346"/>
                  </a:cubicBezTo>
                  <a:cubicBezTo>
                    <a:pt x="169" y="28141"/>
                    <a:pt x="414" y="28768"/>
                    <a:pt x="261" y="29564"/>
                  </a:cubicBezTo>
                  <a:lnTo>
                    <a:pt x="108" y="29564"/>
                  </a:lnTo>
                  <a:cubicBezTo>
                    <a:pt x="200" y="29701"/>
                    <a:pt x="47" y="30252"/>
                    <a:pt x="108" y="30665"/>
                  </a:cubicBezTo>
                  <a:cubicBezTo>
                    <a:pt x="146" y="30670"/>
                    <a:pt x="182" y="30673"/>
                    <a:pt x="215" y="30673"/>
                  </a:cubicBezTo>
                  <a:cubicBezTo>
                    <a:pt x="567" y="30673"/>
                    <a:pt x="657" y="30401"/>
                    <a:pt x="965" y="30359"/>
                  </a:cubicBezTo>
                  <a:cubicBezTo>
                    <a:pt x="969" y="30357"/>
                    <a:pt x="975" y="30357"/>
                    <a:pt x="980" y="30357"/>
                  </a:cubicBezTo>
                  <a:cubicBezTo>
                    <a:pt x="1027" y="30357"/>
                    <a:pt x="1095" y="30410"/>
                    <a:pt x="1163" y="30451"/>
                  </a:cubicBezTo>
                  <a:cubicBezTo>
                    <a:pt x="1255" y="30512"/>
                    <a:pt x="1255" y="30634"/>
                    <a:pt x="1362" y="30665"/>
                  </a:cubicBezTo>
                  <a:cubicBezTo>
                    <a:pt x="1369" y="30666"/>
                    <a:pt x="1375" y="30666"/>
                    <a:pt x="1383" y="30666"/>
                  </a:cubicBezTo>
                  <a:cubicBezTo>
                    <a:pt x="1503" y="30666"/>
                    <a:pt x="1761" y="30558"/>
                    <a:pt x="1775" y="30558"/>
                  </a:cubicBezTo>
                  <a:cubicBezTo>
                    <a:pt x="1821" y="30573"/>
                    <a:pt x="1867" y="30665"/>
                    <a:pt x="1867" y="30665"/>
                  </a:cubicBezTo>
                  <a:cubicBezTo>
                    <a:pt x="1943" y="30665"/>
                    <a:pt x="1974" y="30619"/>
                    <a:pt x="2020" y="30604"/>
                  </a:cubicBezTo>
                  <a:cubicBezTo>
                    <a:pt x="2127" y="30604"/>
                    <a:pt x="2142" y="30604"/>
                    <a:pt x="2219" y="30558"/>
                  </a:cubicBezTo>
                  <a:cubicBezTo>
                    <a:pt x="2231" y="30553"/>
                    <a:pt x="2242" y="30551"/>
                    <a:pt x="2252" y="30551"/>
                  </a:cubicBezTo>
                  <a:cubicBezTo>
                    <a:pt x="2279" y="30551"/>
                    <a:pt x="2299" y="30566"/>
                    <a:pt x="2311" y="30566"/>
                  </a:cubicBezTo>
                  <a:cubicBezTo>
                    <a:pt x="2321" y="30566"/>
                    <a:pt x="2326" y="30554"/>
                    <a:pt x="2326" y="30512"/>
                  </a:cubicBezTo>
                  <a:cubicBezTo>
                    <a:pt x="2311" y="30481"/>
                    <a:pt x="2326" y="30451"/>
                    <a:pt x="2356" y="30436"/>
                  </a:cubicBezTo>
                  <a:cubicBezTo>
                    <a:pt x="2448" y="30344"/>
                    <a:pt x="2616" y="30359"/>
                    <a:pt x="2724" y="30313"/>
                  </a:cubicBezTo>
                  <a:cubicBezTo>
                    <a:pt x="2953" y="30206"/>
                    <a:pt x="3106" y="29992"/>
                    <a:pt x="3335" y="29946"/>
                  </a:cubicBezTo>
                  <a:cubicBezTo>
                    <a:pt x="3473" y="29931"/>
                    <a:pt x="3672" y="29900"/>
                    <a:pt x="3794" y="29900"/>
                  </a:cubicBezTo>
                  <a:cubicBezTo>
                    <a:pt x="3932" y="29900"/>
                    <a:pt x="3932" y="30007"/>
                    <a:pt x="4100" y="30007"/>
                  </a:cubicBezTo>
                  <a:cubicBezTo>
                    <a:pt x="4184" y="30007"/>
                    <a:pt x="4238" y="30003"/>
                    <a:pt x="4293" y="30003"/>
                  </a:cubicBezTo>
                  <a:cubicBezTo>
                    <a:pt x="4349" y="30003"/>
                    <a:pt x="4406" y="30007"/>
                    <a:pt x="4498" y="30023"/>
                  </a:cubicBezTo>
                  <a:cubicBezTo>
                    <a:pt x="4666" y="30068"/>
                    <a:pt x="4651" y="30099"/>
                    <a:pt x="4712" y="30237"/>
                  </a:cubicBezTo>
                  <a:cubicBezTo>
                    <a:pt x="4743" y="30298"/>
                    <a:pt x="4727" y="30405"/>
                    <a:pt x="4788" y="30405"/>
                  </a:cubicBezTo>
                  <a:cubicBezTo>
                    <a:pt x="4880" y="30405"/>
                    <a:pt x="4926" y="30466"/>
                    <a:pt x="5003" y="30512"/>
                  </a:cubicBezTo>
                  <a:cubicBezTo>
                    <a:pt x="5125" y="30573"/>
                    <a:pt x="5278" y="30634"/>
                    <a:pt x="5400" y="30711"/>
                  </a:cubicBezTo>
                  <a:cubicBezTo>
                    <a:pt x="5492" y="30772"/>
                    <a:pt x="5660" y="30894"/>
                    <a:pt x="5783" y="30956"/>
                  </a:cubicBezTo>
                  <a:cubicBezTo>
                    <a:pt x="5914" y="31014"/>
                    <a:pt x="5836" y="31171"/>
                    <a:pt x="6030" y="31171"/>
                  </a:cubicBezTo>
                  <a:cubicBezTo>
                    <a:pt x="6039" y="31171"/>
                    <a:pt x="6048" y="31170"/>
                    <a:pt x="6058" y="31170"/>
                  </a:cubicBezTo>
                  <a:cubicBezTo>
                    <a:pt x="6111" y="31170"/>
                    <a:pt x="6186" y="31174"/>
                    <a:pt x="6263" y="31174"/>
                  </a:cubicBezTo>
                  <a:cubicBezTo>
                    <a:pt x="6430" y="31174"/>
                    <a:pt x="6609" y="31153"/>
                    <a:pt x="6609" y="31017"/>
                  </a:cubicBezTo>
                  <a:lnTo>
                    <a:pt x="17744" y="31017"/>
                  </a:lnTo>
                  <a:cubicBezTo>
                    <a:pt x="17820" y="31093"/>
                    <a:pt x="17943" y="31414"/>
                    <a:pt x="18034" y="31414"/>
                  </a:cubicBezTo>
                  <a:cubicBezTo>
                    <a:pt x="18019" y="31414"/>
                    <a:pt x="18249" y="31674"/>
                    <a:pt x="18279" y="31674"/>
                  </a:cubicBezTo>
                  <a:cubicBezTo>
                    <a:pt x="18310" y="31674"/>
                    <a:pt x="18600" y="31919"/>
                    <a:pt x="18600" y="31965"/>
                  </a:cubicBezTo>
                  <a:cubicBezTo>
                    <a:pt x="18600" y="32004"/>
                    <a:pt x="18843" y="32131"/>
                    <a:pt x="18926" y="32131"/>
                  </a:cubicBezTo>
                  <a:cubicBezTo>
                    <a:pt x="18940" y="32131"/>
                    <a:pt x="18950" y="32127"/>
                    <a:pt x="18952" y="32118"/>
                  </a:cubicBezTo>
                  <a:cubicBezTo>
                    <a:pt x="19013" y="32195"/>
                    <a:pt x="19136" y="32271"/>
                    <a:pt x="19228" y="32271"/>
                  </a:cubicBezTo>
                  <a:lnTo>
                    <a:pt x="19549" y="32271"/>
                  </a:lnTo>
                  <a:cubicBezTo>
                    <a:pt x="19625" y="32271"/>
                    <a:pt x="19671" y="32225"/>
                    <a:pt x="19671" y="32225"/>
                  </a:cubicBezTo>
                  <a:cubicBezTo>
                    <a:pt x="19726" y="32219"/>
                    <a:pt x="19774" y="32216"/>
                    <a:pt x="19817" y="32216"/>
                  </a:cubicBezTo>
                  <a:cubicBezTo>
                    <a:pt x="20077" y="32216"/>
                    <a:pt x="20165" y="32317"/>
                    <a:pt x="20466" y="32317"/>
                  </a:cubicBezTo>
                  <a:cubicBezTo>
                    <a:pt x="20525" y="32317"/>
                    <a:pt x="20666" y="32362"/>
                    <a:pt x="20748" y="32362"/>
                  </a:cubicBezTo>
                  <a:cubicBezTo>
                    <a:pt x="20773" y="32362"/>
                    <a:pt x="20792" y="32358"/>
                    <a:pt x="20803" y="32347"/>
                  </a:cubicBezTo>
                  <a:cubicBezTo>
                    <a:pt x="20833" y="32317"/>
                    <a:pt x="20871" y="32307"/>
                    <a:pt x="20912" y="32307"/>
                  </a:cubicBezTo>
                  <a:cubicBezTo>
                    <a:pt x="21017" y="32307"/>
                    <a:pt x="21137" y="32378"/>
                    <a:pt x="21170" y="32378"/>
                  </a:cubicBezTo>
                  <a:cubicBezTo>
                    <a:pt x="21247" y="32378"/>
                    <a:pt x="21262" y="32424"/>
                    <a:pt x="21323" y="32424"/>
                  </a:cubicBezTo>
                  <a:cubicBezTo>
                    <a:pt x="21292" y="32424"/>
                    <a:pt x="21415" y="32378"/>
                    <a:pt x="21461" y="32378"/>
                  </a:cubicBezTo>
                  <a:cubicBezTo>
                    <a:pt x="21535" y="32378"/>
                    <a:pt x="21610" y="32372"/>
                    <a:pt x="21682" y="32372"/>
                  </a:cubicBezTo>
                  <a:cubicBezTo>
                    <a:pt x="21772" y="32372"/>
                    <a:pt x="21858" y="32381"/>
                    <a:pt x="21935" y="32424"/>
                  </a:cubicBezTo>
                  <a:cubicBezTo>
                    <a:pt x="21978" y="32424"/>
                    <a:pt x="22016" y="32421"/>
                    <a:pt x="22052" y="32421"/>
                  </a:cubicBezTo>
                  <a:cubicBezTo>
                    <a:pt x="22106" y="32421"/>
                    <a:pt x="22155" y="32427"/>
                    <a:pt x="22210" y="32455"/>
                  </a:cubicBezTo>
                  <a:cubicBezTo>
                    <a:pt x="22212" y="32457"/>
                    <a:pt x="22218" y="32458"/>
                    <a:pt x="22226" y="32458"/>
                  </a:cubicBezTo>
                  <a:cubicBezTo>
                    <a:pt x="22275" y="32458"/>
                    <a:pt x="22416" y="32424"/>
                    <a:pt x="22455" y="32424"/>
                  </a:cubicBezTo>
                  <a:cubicBezTo>
                    <a:pt x="22577" y="32424"/>
                    <a:pt x="22672" y="32390"/>
                    <a:pt x="22777" y="32390"/>
                  </a:cubicBezTo>
                  <a:cubicBezTo>
                    <a:pt x="22829" y="32390"/>
                    <a:pt x="22883" y="32398"/>
                    <a:pt x="22944" y="32424"/>
                  </a:cubicBezTo>
                  <a:cubicBezTo>
                    <a:pt x="23097" y="32485"/>
                    <a:pt x="23204" y="32577"/>
                    <a:pt x="23342" y="32623"/>
                  </a:cubicBezTo>
                  <a:cubicBezTo>
                    <a:pt x="23495" y="32684"/>
                    <a:pt x="23679" y="32607"/>
                    <a:pt x="23755" y="32730"/>
                  </a:cubicBezTo>
                  <a:cubicBezTo>
                    <a:pt x="23772" y="32733"/>
                    <a:pt x="23789" y="32735"/>
                    <a:pt x="23804" y="32735"/>
                  </a:cubicBezTo>
                  <a:cubicBezTo>
                    <a:pt x="23856" y="32735"/>
                    <a:pt x="23893" y="32713"/>
                    <a:pt x="23893" y="32653"/>
                  </a:cubicBezTo>
                  <a:cubicBezTo>
                    <a:pt x="23923" y="32669"/>
                    <a:pt x="23984" y="32684"/>
                    <a:pt x="24000" y="32699"/>
                  </a:cubicBezTo>
                  <a:cubicBezTo>
                    <a:pt x="24022" y="32773"/>
                    <a:pt x="24054" y="32796"/>
                    <a:pt x="24090" y="32796"/>
                  </a:cubicBezTo>
                  <a:cubicBezTo>
                    <a:pt x="24152" y="32796"/>
                    <a:pt x="24229" y="32730"/>
                    <a:pt x="24306" y="32730"/>
                  </a:cubicBezTo>
                  <a:cubicBezTo>
                    <a:pt x="24321" y="32562"/>
                    <a:pt x="24979" y="32577"/>
                    <a:pt x="25116" y="32470"/>
                  </a:cubicBezTo>
                  <a:cubicBezTo>
                    <a:pt x="25269" y="32638"/>
                    <a:pt x="25392" y="32623"/>
                    <a:pt x="25560" y="32730"/>
                  </a:cubicBezTo>
                  <a:lnTo>
                    <a:pt x="25820" y="32730"/>
                  </a:lnTo>
                  <a:lnTo>
                    <a:pt x="27227" y="32424"/>
                  </a:lnTo>
                  <a:cubicBezTo>
                    <a:pt x="28512" y="32195"/>
                    <a:pt x="29797" y="31950"/>
                    <a:pt x="31082" y="31705"/>
                  </a:cubicBezTo>
                  <a:cubicBezTo>
                    <a:pt x="30149" y="31109"/>
                    <a:pt x="29353" y="30283"/>
                    <a:pt x="28619" y="29441"/>
                  </a:cubicBezTo>
                  <a:cubicBezTo>
                    <a:pt x="28359" y="29135"/>
                    <a:pt x="27992" y="28937"/>
                    <a:pt x="27732" y="28738"/>
                  </a:cubicBezTo>
                  <a:cubicBezTo>
                    <a:pt x="27487" y="28554"/>
                    <a:pt x="27655" y="27789"/>
                    <a:pt x="27227" y="27743"/>
                  </a:cubicBezTo>
                  <a:lnTo>
                    <a:pt x="27227" y="27285"/>
                  </a:lnTo>
                  <a:lnTo>
                    <a:pt x="27227" y="21839"/>
                  </a:lnTo>
                  <a:lnTo>
                    <a:pt x="27227" y="19163"/>
                  </a:lnTo>
                  <a:lnTo>
                    <a:pt x="32626" y="19163"/>
                  </a:lnTo>
                  <a:cubicBezTo>
                    <a:pt x="32596" y="19101"/>
                    <a:pt x="32565" y="19056"/>
                    <a:pt x="32519" y="19010"/>
                  </a:cubicBezTo>
                  <a:cubicBezTo>
                    <a:pt x="32458" y="18765"/>
                    <a:pt x="32137" y="18734"/>
                    <a:pt x="32275" y="18428"/>
                  </a:cubicBezTo>
                  <a:cubicBezTo>
                    <a:pt x="32351" y="18291"/>
                    <a:pt x="32366" y="18092"/>
                    <a:pt x="32366" y="17939"/>
                  </a:cubicBezTo>
                  <a:cubicBezTo>
                    <a:pt x="32366" y="17847"/>
                    <a:pt x="32550" y="17878"/>
                    <a:pt x="32519" y="17710"/>
                  </a:cubicBezTo>
                  <a:cubicBezTo>
                    <a:pt x="32672" y="17495"/>
                    <a:pt x="32764" y="17235"/>
                    <a:pt x="32519" y="17052"/>
                  </a:cubicBezTo>
                  <a:cubicBezTo>
                    <a:pt x="32397" y="16929"/>
                    <a:pt x="32474" y="16608"/>
                    <a:pt x="32474" y="16440"/>
                  </a:cubicBezTo>
                  <a:cubicBezTo>
                    <a:pt x="32489" y="16318"/>
                    <a:pt x="32519" y="16211"/>
                    <a:pt x="32519" y="16073"/>
                  </a:cubicBezTo>
                  <a:cubicBezTo>
                    <a:pt x="32581" y="16027"/>
                    <a:pt x="32581" y="15935"/>
                    <a:pt x="32519" y="15889"/>
                  </a:cubicBezTo>
                  <a:cubicBezTo>
                    <a:pt x="32519" y="15721"/>
                    <a:pt x="32519" y="15446"/>
                    <a:pt x="32519" y="15293"/>
                  </a:cubicBezTo>
                  <a:cubicBezTo>
                    <a:pt x="32611" y="15232"/>
                    <a:pt x="32626" y="15170"/>
                    <a:pt x="32626" y="15079"/>
                  </a:cubicBezTo>
                  <a:cubicBezTo>
                    <a:pt x="32626" y="14956"/>
                    <a:pt x="32657" y="14941"/>
                    <a:pt x="32749" y="14849"/>
                  </a:cubicBezTo>
                  <a:cubicBezTo>
                    <a:pt x="32795" y="14819"/>
                    <a:pt x="32626" y="14513"/>
                    <a:pt x="32626" y="14406"/>
                  </a:cubicBezTo>
                  <a:cubicBezTo>
                    <a:pt x="32626" y="14207"/>
                    <a:pt x="32565" y="14084"/>
                    <a:pt x="32565" y="13916"/>
                  </a:cubicBezTo>
                  <a:cubicBezTo>
                    <a:pt x="32565" y="13779"/>
                    <a:pt x="32688" y="13672"/>
                    <a:pt x="32519" y="13626"/>
                  </a:cubicBezTo>
                  <a:lnTo>
                    <a:pt x="32519" y="13427"/>
                  </a:lnTo>
                  <a:cubicBezTo>
                    <a:pt x="32305" y="13427"/>
                    <a:pt x="32382" y="13534"/>
                    <a:pt x="32305" y="13626"/>
                  </a:cubicBezTo>
                  <a:cubicBezTo>
                    <a:pt x="32290" y="13656"/>
                    <a:pt x="32168" y="13763"/>
                    <a:pt x="32137" y="13794"/>
                  </a:cubicBezTo>
                  <a:cubicBezTo>
                    <a:pt x="32118" y="13818"/>
                    <a:pt x="32059" y="13827"/>
                    <a:pt x="31985" y="13827"/>
                  </a:cubicBezTo>
                  <a:cubicBezTo>
                    <a:pt x="31824" y="13827"/>
                    <a:pt x="31588" y="13784"/>
                    <a:pt x="31525" y="13763"/>
                  </a:cubicBezTo>
                  <a:cubicBezTo>
                    <a:pt x="31416" y="13709"/>
                    <a:pt x="31248" y="13654"/>
                    <a:pt x="31094" y="13654"/>
                  </a:cubicBezTo>
                  <a:cubicBezTo>
                    <a:pt x="30988" y="13654"/>
                    <a:pt x="30890" y="13680"/>
                    <a:pt x="30822" y="13748"/>
                  </a:cubicBezTo>
                  <a:cubicBezTo>
                    <a:pt x="30684" y="13901"/>
                    <a:pt x="30393" y="14023"/>
                    <a:pt x="30179" y="14023"/>
                  </a:cubicBezTo>
                  <a:lnTo>
                    <a:pt x="29751" y="14023"/>
                  </a:lnTo>
                  <a:cubicBezTo>
                    <a:pt x="29642" y="14023"/>
                    <a:pt x="29654" y="13927"/>
                    <a:pt x="29540" y="13927"/>
                  </a:cubicBezTo>
                  <a:cubicBezTo>
                    <a:pt x="29526" y="13927"/>
                    <a:pt x="29510" y="13928"/>
                    <a:pt x="29491" y="13932"/>
                  </a:cubicBezTo>
                  <a:cubicBezTo>
                    <a:pt x="29364" y="13946"/>
                    <a:pt x="29302" y="14025"/>
                    <a:pt x="29173" y="14025"/>
                  </a:cubicBezTo>
                  <a:cubicBezTo>
                    <a:pt x="29162" y="14025"/>
                    <a:pt x="29151" y="14024"/>
                    <a:pt x="29139" y="14023"/>
                  </a:cubicBezTo>
                  <a:cubicBezTo>
                    <a:pt x="29047" y="14023"/>
                    <a:pt x="28940" y="13947"/>
                    <a:pt x="28864" y="13916"/>
                  </a:cubicBezTo>
                  <a:cubicBezTo>
                    <a:pt x="28791" y="13878"/>
                    <a:pt x="28739" y="13862"/>
                    <a:pt x="28702" y="13862"/>
                  </a:cubicBezTo>
                  <a:cubicBezTo>
                    <a:pt x="28561" y="13862"/>
                    <a:pt x="28627" y="14091"/>
                    <a:pt x="28481" y="14176"/>
                  </a:cubicBezTo>
                  <a:cubicBezTo>
                    <a:pt x="28374" y="14253"/>
                    <a:pt x="28283" y="14207"/>
                    <a:pt x="28175" y="14283"/>
                  </a:cubicBezTo>
                  <a:cubicBezTo>
                    <a:pt x="28087" y="14334"/>
                    <a:pt x="28082" y="14436"/>
                    <a:pt x="27971" y="14436"/>
                  </a:cubicBezTo>
                  <a:cubicBezTo>
                    <a:pt x="27948" y="14436"/>
                    <a:pt x="27920" y="14432"/>
                    <a:pt x="27885" y="14421"/>
                  </a:cubicBezTo>
                  <a:cubicBezTo>
                    <a:pt x="27992" y="14283"/>
                    <a:pt x="27915" y="14084"/>
                    <a:pt x="27870" y="13947"/>
                  </a:cubicBezTo>
                  <a:cubicBezTo>
                    <a:pt x="27854" y="13886"/>
                    <a:pt x="27686" y="13809"/>
                    <a:pt x="27747" y="13748"/>
                  </a:cubicBezTo>
                  <a:cubicBezTo>
                    <a:pt x="27778" y="13717"/>
                    <a:pt x="27793" y="13641"/>
                    <a:pt x="27778" y="13595"/>
                  </a:cubicBezTo>
                  <a:cubicBezTo>
                    <a:pt x="27701" y="13473"/>
                    <a:pt x="27640" y="13411"/>
                    <a:pt x="27762" y="13289"/>
                  </a:cubicBezTo>
                  <a:cubicBezTo>
                    <a:pt x="27808" y="13243"/>
                    <a:pt x="27900" y="13243"/>
                    <a:pt x="27961" y="13213"/>
                  </a:cubicBezTo>
                  <a:cubicBezTo>
                    <a:pt x="28099" y="13136"/>
                    <a:pt x="28084" y="13151"/>
                    <a:pt x="28084" y="12968"/>
                  </a:cubicBezTo>
                  <a:cubicBezTo>
                    <a:pt x="28084" y="12968"/>
                    <a:pt x="28130" y="12463"/>
                    <a:pt x="27931" y="12463"/>
                  </a:cubicBezTo>
                  <a:cubicBezTo>
                    <a:pt x="27946" y="12356"/>
                    <a:pt x="28099" y="12203"/>
                    <a:pt x="28084" y="12111"/>
                  </a:cubicBezTo>
                  <a:cubicBezTo>
                    <a:pt x="28084" y="12065"/>
                    <a:pt x="27931" y="11805"/>
                    <a:pt x="27900" y="11790"/>
                  </a:cubicBezTo>
                  <a:cubicBezTo>
                    <a:pt x="27762" y="11637"/>
                    <a:pt x="27762" y="11285"/>
                    <a:pt x="27732" y="11102"/>
                  </a:cubicBezTo>
                  <a:cubicBezTo>
                    <a:pt x="27717" y="10888"/>
                    <a:pt x="27610" y="10903"/>
                    <a:pt x="27472" y="10750"/>
                  </a:cubicBezTo>
                  <a:cubicBezTo>
                    <a:pt x="27457" y="10765"/>
                    <a:pt x="27411" y="10827"/>
                    <a:pt x="27395" y="10842"/>
                  </a:cubicBezTo>
                  <a:cubicBezTo>
                    <a:pt x="27319" y="10765"/>
                    <a:pt x="27227" y="10643"/>
                    <a:pt x="27227" y="10444"/>
                  </a:cubicBezTo>
                  <a:cubicBezTo>
                    <a:pt x="27223" y="10445"/>
                    <a:pt x="27220" y="10445"/>
                    <a:pt x="27216" y="10445"/>
                  </a:cubicBezTo>
                  <a:cubicBezTo>
                    <a:pt x="27095" y="10445"/>
                    <a:pt x="26933" y="10211"/>
                    <a:pt x="26829" y="10108"/>
                  </a:cubicBezTo>
                  <a:cubicBezTo>
                    <a:pt x="26753" y="10016"/>
                    <a:pt x="26845" y="9710"/>
                    <a:pt x="26753" y="9618"/>
                  </a:cubicBezTo>
                  <a:cubicBezTo>
                    <a:pt x="26585" y="9450"/>
                    <a:pt x="26875" y="9159"/>
                    <a:pt x="26875" y="8884"/>
                  </a:cubicBezTo>
                  <a:cubicBezTo>
                    <a:pt x="26875" y="8762"/>
                    <a:pt x="26753" y="8563"/>
                    <a:pt x="26829" y="8410"/>
                  </a:cubicBezTo>
                  <a:cubicBezTo>
                    <a:pt x="26891" y="8303"/>
                    <a:pt x="26875" y="8104"/>
                    <a:pt x="26875" y="7951"/>
                  </a:cubicBezTo>
                  <a:cubicBezTo>
                    <a:pt x="26875" y="7905"/>
                    <a:pt x="26906" y="7829"/>
                    <a:pt x="26952" y="7829"/>
                  </a:cubicBezTo>
                  <a:cubicBezTo>
                    <a:pt x="26998" y="7829"/>
                    <a:pt x="26967" y="7599"/>
                    <a:pt x="26967" y="7538"/>
                  </a:cubicBezTo>
                  <a:cubicBezTo>
                    <a:pt x="26967" y="7431"/>
                    <a:pt x="27135" y="7339"/>
                    <a:pt x="27028" y="7324"/>
                  </a:cubicBezTo>
                  <a:cubicBezTo>
                    <a:pt x="27089" y="7217"/>
                    <a:pt x="27135" y="6926"/>
                    <a:pt x="27044" y="6850"/>
                  </a:cubicBezTo>
                  <a:cubicBezTo>
                    <a:pt x="26982" y="6773"/>
                    <a:pt x="26998" y="6559"/>
                    <a:pt x="26998" y="6559"/>
                  </a:cubicBezTo>
                  <a:cubicBezTo>
                    <a:pt x="26814" y="6559"/>
                    <a:pt x="26921" y="6207"/>
                    <a:pt x="26845" y="6146"/>
                  </a:cubicBezTo>
                  <a:cubicBezTo>
                    <a:pt x="26722" y="6008"/>
                    <a:pt x="26738" y="5840"/>
                    <a:pt x="26569" y="5764"/>
                  </a:cubicBezTo>
                  <a:cubicBezTo>
                    <a:pt x="26569" y="5611"/>
                    <a:pt x="26615" y="5534"/>
                    <a:pt x="26615" y="5412"/>
                  </a:cubicBezTo>
                  <a:cubicBezTo>
                    <a:pt x="26615" y="5320"/>
                    <a:pt x="26661" y="5320"/>
                    <a:pt x="26676" y="5259"/>
                  </a:cubicBezTo>
                  <a:cubicBezTo>
                    <a:pt x="26676" y="5198"/>
                    <a:pt x="26600" y="5182"/>
                    <a:pt x="26631" y="5121"/>
                  </a:cubicBezTo>
                  <a:cubicBezTo>
                    <a:pt x="26707" y="4968"/>
                    <a:pt x="26784" y="4769"/>
                    <a:pt x="26875" y="4647"/>
                  </a:cubicBezTo>
                  <a:lnTo>
                    <a:pt x="26829" y="4647"/>
                  </a:lnTo>
                  <a:cubicBezTo>
                    <a:pt x="26921" y="4540"/>
                    <a:pt x="26875" y="3836"/>
                    <a:pt x="26631" y="3836"/>
                  </a:cubicBezTo>
                  <a:lnTo>
                    <a:pt x="24061" y="3836"/>
                  </a:lnTo>
                  <a:cubicBezTo>
                    <a:pt x="23994" y="3836"/>
                    <a:pt x="23766" y="3866"/>
                    <a:pt x="23593" y="3866"/>
                  </a:cubicBezTo>
                  <a:cubicBezTo>
                    <a:pt x="23489" y="3866"/>
                    <a:pt x="23405" y="3856"/>
                    <a:pt x="23388" y="3821"/>
                  </a:cubicBezTo>
                  <a:cubicBezTo>
                    <a:pt x="23296" y="3638"/>
                    <a:pt x="23419" y="3163"/>
                    <a:pt x="23571" y="3010"/>
                  </a:cubicBezTo>
                  <a:cubicBezTo>
                    <a:pt x="23680" y="2902"/>
                    <a:pt x="23565" y="2882"/>
                    <a:pt x="23449" y="2882"/>
                  </a:cubicBezTo>
                  <a:cubicBezTo>
                    <a:pt x="23386" y="2882"/>
                    <a:pt x="23323" y="2888"/>
                    <a:pt x="23296" y="2888"/>
                  </a:cubicBezTo>
                  <a:cubicBezTo>
                    <a:pt x="23212" y="2888"/>
                    <a:pt x="23120" y="2877"/>
                    <a:pt x="23032" y="2877"/>
                  </a:cubicBezTo>
                  <a:cubicBezTo>
                    <a:pt x="22944" y="2877"/>
                    <a:pt x="22860" y="2888"/>
                    <a:pt x="22791" y="2934"/>
                  </a:cubicBezTo>
                  <a:cubicBezTo>
                    <a:pt x="22776" y="2949"/>
                    <a:pt x="22822" y="3087"/>
                    <a:pt x="22776" y="3087"/>
                  </a:cubicBezTo>
                  <a:lnTo>
                    <a:pt x="20726" y="3087"/>
                  </a:lnTo>
                  <a:cubicBezTo>
                    <a:pt x="20849" y="3255"/>
                    <a:pt x="20757" y="3209"/>
                    <a:pt x="20711" y="3316"/>
                  </a:cubicBezTo>
                  <a:cubicBezTo>
                    <a:pt x="20619" y="3485"/>
                    <a:pt x="20650" y="3622"/>
                    <a:pt x="20589" y="3806"/>
                  </a:cubicBezTo>
                  <a:cubicBezTo>
                    <a:pt x="20543" y="3913"/>
                    <a:pt x="20681" y="4096"/>
                    <a:pt x="20681" y="4204"/>
                  </a:cubicBezTo>
                  <a:cubicBezTo>
                    <a:pt x="20681" y="4265"/>
                    <a:pt x="20742" y="4280"/>
                    <a:pt x="20726" y="4341"/>
                  </a:cubicBezTo>
                  <a:cubicBezTo>
                    <a:pt x="20696" y="4433"/>
                    <a:pt x="20574" y="4418"/>
                    <a:pt x="20574" y="4494"/>
                  </a:cubicBezTo>
                  <a:cubicBezTo>
                    <a:pt x="20574" y="4599"/>
                    <a:pt x="20545" y="4639"/>
                    <a:pt x="20477" y="4639"/>
                  </a:cubicBezTo>
                  <a:cubicBezTo>
                    <a:pt x="20446" y="4639"/>
                    <a:pt x="20407" y="4631"/>
                    <a:pt x="20359" y="4616"/>
                  </a:cubicBezTo>
                  <a:cubicBezTo>
                    <a:pt x="20343" y="4611"/>
                    <a:pt x="20329" y="4608"/>
                    <a:pt x="20318" y="4608"/>
                  </a:cubicBezTo>
                  <a:cubicBezTo>
                    <a:pt x="20208" y="4608"/>
                    <a:pt x="20361" y="4865"/>
                    <a:pt x="20375" y="4907"/>
                  </a:cubicBezTo>
                  <a:cubicBezTo>
                    <a:pt x="20390" y="5045"/>
                    <a:pt x="20268" y="5167"/>
                    <a:pt x="20268" y="5290"/>
                  </a:cubicBezTo>
                  <a:cubicBezTo>
                    <a:pt x="20268" y="5473"/>
                    <a:pt x="20222" y="5550"/>
                    <a:pt x="20268" y="5764"/>
                  </a:cubicBezTo>
                  <a:lnTo>
                    <a:pt x="18784" y="5764"/>
                  </a:lnTo>
                  <a:cubicBezTo>
                    <a:pt x="18723" y="5764"/>
                    <a:pt x="18707" y="5657"/>
                    <a:pt x="18707" y="5611"/>
                  </a:cubicBezTo>
                  <a:cubicBezTo>
                    <a:pt x="18707" y="5556"/>
                    <a:pt x="18647" y="5545"/>
                    <a:pt x="18582" y="5545"/>
                  </a:cubicBezTo>
                  <a:cubicBezTo>
                    <a:pt x="18539" y="5545"/>
                    <a:pt x="18493" y="5550"/>
                    <a:pt x="18463" y="5550"/>
                  </a:cubicBezTo>
                  <a:cubicBezTo>
                    <a:pt x="18435" y="5550"/>
                    <a:pt x="18379" y="5546"/>
                    <a:pt x="18315" y="5546"/>
                  </a:cubicBezTo>
                  <a:cubicBezTo>
                    <a:pt x="18134" y="5546"/>
                    <a:pt x="17891" y="5571"/>
                    <a:pt x="18050" y="5764"/>
                  </a:cubicBezTo>
                  <a:lnTo>
                    <a:pt x="17744" y="5764"/>
                  </a:lnTo>
                  <a:cubicBezTo>
                    <a:pt x="17721" y="5794"/>
                    <a:pt x="17686" y="5810"/>
                    <a:pt x="17650" y="5810"/>
                  </a:cubicBezTo>
                  <a:cubicBezTo>
                    <a:pt x="17614" y="5810"/>
                    <a:pt x="17576" y="5794"/>
                    <a:pt x="17545" y="5764"/>
                  </a:cubicBezTo>
                  <a:lnTo>
                    <a:pt x="17147" y="5764"/>
                  </a:lnTo>
                  <a:cubicBezTo>
                    <a:pt x="17040" y="5840"/>
                    <a:pt x="16948" y="5779"/>
                    <a:pt x="16948" y="5963"/>
                  </a:cubicBezTo>
                  <a:cubicBezTo>
                    <a:pt x="16948" y="6046"/>
                    <a:pt x="16885" y="6084"/>
                    <a:pt x="16812" y="6084"/>
                  </a:cubicBezTo>
                  <a:cubicBezTo>
                    <a:pt x="16752" y="6084"/>
                    <a:pt x="16684" y="6057"/>
                    <a:pt x="16643" y="6008"/>
                  </a:cubicBezTo>
                  <a:cubicBezTo>
                    <a:pt x="16581" y="5963"/>
                    <a:pt x="16428" y="5855"/>
                    <a:pt x="16367" y="5855"/>
                  </a:cubicBezTo>
                  <a:cubicBezTo>
                    <a:pt x="16306" y="5855"/>
                    <a:pt x="16245" y="5901"/>
                    <a:pt x="16214" y="5932"/>
                  </a:cubicBezTo>
                  <a:cubicBezTo>
                    <a:pt x="16170" y="5976"/>
                    <a:pt x="16155" y="5989"/>
                    <a:pt x="16144" y="5989"/>
                  </a:cubicBezTo>
                  <a:cubicBezTo>
                    <a:pt x="16129" y="5989"/>
                    <a:pt x="16124" y="5963"/>
                    <a:pt x="16061" y="5963"/>
                  </a:cubicBezTo>
                  <a:cubicBezTo>
                    <a:pt x="15986" y="5963"/>
                    <a:pt x="15957" y="5949"/>
                    <a:pt x="15915" y="5949"/>
                  </a:cubicBezTo>
                  <a:cubicBezTo>
                    <a:pt x="15881" y="5949"/>
                    <a:pt x="15839" y="5958"/>
                    <a:pt x="15755" y="5993"/>
                  </a:cubicBezTo>
                  <a:cubicBezTo>
                    <a:pt x="15728" y="6009"/>
                    <a:pt x="15695" y="6016"/>
                    <a:pt x="15660" y="6016"/>
                  </a:cubicBezTo>
                  <a:cubicBezTo>
                    <a:pt x="15560" y="6016"/>
                    <a:pt x="15445" y="5962"/>
                    <a:pt x="15388" y="5917"/>
                  </a:cubicBezTo>
                  <a:cubicBezTo>
                    <a:pt x="15465" y="5840"/>
                    <a:pt x="15434" y="5794"/>
                    <a:pt x="15327" y="5764"/>
                  </a:cubicBezTo>
                  <a:cubicBezTo>
                    <a:pt x="15283" y="5719"/>
                    <a:pt x="15154" y="5349"/>
                    <a:pt x="15035" y="5349"/>
                  </a:cubicBezTo>
                  <a:cubicBezTo>
                    <a:pt x="15030" y="5349"/>
                    <a:pt x="15026" y="5350"/>
                    <a:pt x="15021" y="5351"/>
                  </a:cubicBezTo>
                  <a:cubicBezTo>
                    <a:pt x="15052" y="5335"/>
                    <a:pt x="15067" y="5259"/>
                    <a:pt x="15082" y="5244"/>
                  </a:cubicBezTo>
                  <a:cubicBezTo>
                    <a:pt x="15006" y="5213"/>
                    <a:pt x="14746" y="5121"/>
                    <a:pt x="14884" y="4999"/>
                  </a:cubicBezTo>
                  <a:cubicBezTo>
                    <a:pt x="14822" y="4968"/>
                    <a:pt x="14807" y="4953"/>
                    <a:pt x="14731" y="4953"/>
                  </a:cubicBezTo>
                  <a:cubicBezTo>
                    <a:pt x="14822" y="4754"/>
                    <a:pt x="14731" y="4815"/>
                    <a:pt x="14624" y="4693"/>
                  </a:cubicBezTo>
                  <a:cubicBezTo>
                    <a:pt x="14516" y="4586"/>
                    <a:pt x="14547" y="4448"/>
                    <a:pt x="14394" y="4402"/>
                  </a:cubicBezTo>
                  <a:cubicBezTo>
                    <a:pt x="14440" y="4372"/>
                    <a:pt x="14471" y="4265"/>
                    <a:pt x="14471" y="4249"/>
                  </a:cubicBezTo>
                  <a:cubicBezTo>
                    <a:pt x="14425" y="4234"/>
                    <a:pt x="14409" y="4219"/>
                    <a:pt x="14379" y="4204"/>
                  </a:cubicBezTo>
                  <a:cubicBezTo>
                    <a:pt x="14348" y="4219"/>
                    <a:pt x="14333" y="4234"/>
                    <a:pt x="14318" y="4249"/>
                  </a:cubicBezTo>
                  <a:cubicBezTo>
                    <a:pt x="14241" y="4173"/>
                    <a:pt x="14318" y="4081"/>
                    <a:pt x="14241" y="4020"/>
                  </a:cubicBezTo>
                  <a:cubicBezTo>
                    <a:pt x="14211" y="3974"/>
                    <a:pt x="14119" y="3989"/>
                    <a:pt x="14073" y="3943"/>
                  </a:cubicBezTo>
                  <a:cubicBezTo>
                    <a:pt x="13996" y="3882"/>
                    <a:pt x="13920" y="3745"/>
                    <a:pt x="13874" y="3638"/>
                  </a:cubicBezTo>
                  <a:cubicBezTo>
                    <a:pt x="13843" y="3576"/>
                    <a:pt x="13813" y="3469"/>
                    <a:pt x="13813" y="3393"/>
                  </a:cubicBezTo>
                  <a:cubicBezTo>
                    <a:pt x="13813" y="3209"/>
                    <a:pt x="13920" y="3362"/>
                    <a:pt x="13920" y="3179"/>
                  </a:cubicBezTo>
                  <a:cubicBezTo>
                    <a:pt x="13920" y="3087"/>
                    <a:pt x="13828" y="3056"/>
                    <a:pt x="13813" y="3041"/>
                  </a:cubicBezTo>
                  <a:cubicBezTo>
                    <a:pt x="13782" y="2919"/>
                    <a:pt x="13843" y="2842"/>
                    <a:pt x="13767" y="2735"/>
                  </a:cubicBezTo>
                  <a:cubicBezTo>
                    <a:pt x="13752" y="2720"/>
                    <a:pt x="13675" y="2735"/>
                    <a:pt x="13645" y="2705"/>
                  </a:cubicBezTo>
                  <a:cubicBezTo>
                    <a:pt x="13599" y="2659"/>
                    <a:pt x="13645" y="2628"/>
                    <a:pt x="13614" y="2582"/>
                  </a:cubicBezTo>
                  <a:cubicBezTo>
                    <a:pt x="13583" y="2521"/>
                    <a:pt x="13568" y="2475"/>
                    <a:pt x="13522" y="2414"/>
                  </a:cubicBezTo>
                  <a:cubicBezTo>
                    <a:pt x="13476" y="2307"/>
                    <a:pt x="13400" y="2077"/>
                    <a:pt x="13339" y="2001"/>
                  </a:cubicBezTo>
                  <a:cubicBezTo>
                    <a:pt x="13278" y="1940"/>
                    <a:pt x="13430" y="1772"/>
                    <a:pt x="13293" y="1772"/>
                  </a:cubicBezTo>
                  <a:cubicBezTo>
                    <a:pt x="13170" y="1772"/>
                    <a:pt x="13323" y="1542"/>
                    <a:pt x="13170" y="1527"/>
                  </a:cubicBezTo>
                  <a:cubicBezTo>
                    <a:pt x="13186" y="1496"/>
                    <a:pt x="13125" y="1374"/>
                    <a:pt x="13262" y="1267"/>
                  </a:cubicBezTo>
                  <a:cubicBezTo>
                    <a:pt x="13293" y="1251"/>
                    <a:pt x="13201" y="1083"/>
                    <a:pt x="13232" y="1053"/>
                  </a:cubicBezTo>
                  <a:cubicBezTo>
                    <a:pt x="13385" y="900"/>
                    <a:pt x="13048" y="716"/>
                    <a:pt x="12956" y="670"/>
                  </a:cubicBezTo>
                  <a:cubicBezTo>
                    <a:pt x="12972" y="655"/>
                    <a:pt x="12941" y="502"/>
                    <a:pt x="12956" y="410"/>
                  </a:cubicBezTo>
                  <a:cubicBezTo>
                    <a:pt x="12926" y="364"/>
                    <a:pt x="12880" y="303"/>
                    <a:pt x="12956" y="211"/>
                  </a:cubicBezTo>
                  <a:cubicBezTo>
                    <a:pt x="12819" y="104"/>
                    <a:pt x="12513" y="211"/>
                    <a:pt x="12375" y="89"/>
                  </a:cubicBezTo>
                  <a:cubicBezTo>
                    <a:pt x="12321" y="35"/>
                    <a:pt x="12185" y="19"/>
                    <a:pt x="12027" y="19"/>
                  </a:cubicBezTo>
                  <a:cubicBezTo>
                    <a:pt x="11781" y="19"/>
                    <a:pt x="11481" y="58"/>
                    <a:pt x="11350" y="58"/>
                  </a:cubicBezTo>
                  <a:cubicBezTo>
                    <a:pt x="11179" y="58"/>
                    <a:pt x="11008" y="98"/>
                    <a:pt x="10836" y="98"/>
                  </a:cubicBezTo>
                  <a:cubicBezTo>
                    <a:pt x="10794" y="98"/>
                    <a:pt x="10751" y="95"/>
                    <a:pt x="10708" y="89"/>
                  </a:cubicBezTo>
                  <a:cubicBezTo>
                    <a:pt x="10509" y="58"/>
                    <a:pt x="10310" y="58"/>
                    <a:pt x="10111" y="58"/>
                  </a:cubicBezTo>
                  <a:cubicBezTo>
                    <a:pt x="9791" y="58"/>
                    <a:pt x="9448" y="35"/>
                    <a:pt x="9110" y="35"/>
                  </a:cubicBezTo>
                  <a:cubicBezTo>
                    <a:pt x="8899" y="35"/>
                    <a:pt x="8690" y="44"/>
                    <a:pt x="8490" y="74"/>
                  </a:cubicBezTo>
                  <a:cubicBezTo>
                    <a:pt x="8291" y="104"/>
                    <a:pt x="8046" y="74"/>
                    <a:pt x="7848" y="135"/>
                  </a:cubicBezTo>
                  <a:cubicBezTo>
                    <a:pt x="7744" y="169"/>
                    <a:pt x="7690" y="189"/>
                    <a:pt x="7629" y="189"/>
                  </a:cubicBezTo>
                  <a:cubicBezTo>
                    <a:pt x="7581" y="189"/>
                    <a:pt x="7530" y="177"/>
                    <a:pt x="7450" y="150"/>
                  </a:cubicBezTo>
                  <a:cubicBezTo>
                    <a:pt x="7421" y="138"/>
                    <a:pt x="7396" y="133"/>
                    <a:pt x="7373" y="133"/>
                  </a:cubicBezTo>
                  <a:cubicBezTo>
                    <a:pt x="7313" y="133"/>
                    <a:pt x="7268" y="165"/>
                    <a:pt x="7190" y="165"/>
                  </a:cubicBezTo>
                  <a:cubicBezTo>
                    <a:pt x="6976" y="165"/>
                    <a:pt x="6792" y="89"/>
                    <a:pt x="6609" y="58"/>
                  </a:cubicBezTo>
                  <a:cubicBezTo>
                    <a:pt x="6598" y="57"/>
                    <a:pt x="6588" y="57"/>
                    <a:pt x="6577" y="57"/>
                  </a:cubicBezTo>
                  <a:cubicBezTo>
                    <a:pt x="6465" y="57"/>
                    <a:pt x="6322" y="103"/>
                    <a:pt x="6205" y="103"/>
                  </a:cubicBezTo>
                  <a:cubicBezTo>
                    <a:pt x="6147" y="103"/>
                    <a:pt x="6096" y="92"/>
                    <a:pt x="6058" y="58"/>
                  </a:cubicBezTo>
                  <a:cubicBezTo>
                    <a:pt x="6015" y="15"/>
                    <a:pt x="5942" y="0"/>
                    <a:pt x="586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2"/>
            <p:cNvSpPr/>
            <p:nvPr/>
          </p:nvSpPr>
          <p:spPr>
            <a:xfrm>
              <a:off x="1901337" y="3742683"/>
              <a:ext cx="5191" cy="15891"/>
            </a:xfrm>
            <a:custGeom>
              <a:rect b="b" l="l" r="r" t="t"/>
              <a:pathLst>
                <a:path extrusionOk="0" h="750" w="245">
                  <a:moveTo>
                    <a:pt x="0" y="0"/>
                  </a:moveTo>
                  <a:cubicBezTo>
                    <a:pt x="0" y="306"/>
                    <a:pt x="77" y="551"/>
                    <a:pt x="199" y="750"/>
                  </a:cubicBezTo>
                  <a:cubicBezTo>
                    <a:pt x="92" y="535"/>
                    <a:pt x="245" y="61"/>
                    <a:pt x="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2"/>
            <p:cNvSpPr/>
            <p:nvPr/>
          </p:nvSpPr>
          <p:spPr>
            <a:xfrm>
              <a:off x="756703" y="622866"/>
              <a:ext cx="1162791" cy="1106475"/>
            </a:xfrm>
            <a:custGeom>
              <a:rect b="b" l="l" r="r" t="t"/>
              <a:pathLst>
                <a:path extrusionOk="0" h="52223" w="54881">
                  <a:moveTo>
                    <a:pt x="42296" y="1"/>
                  </a:moveTo>
                  <a:cubicBezTo>
                    <a:pt x="42242" y="1"/>
                    <a:pt x="42185" y="4"/>
                    <a:pt x="42124" y="12"/>
                  </a:cubicBezTo>
                  <a:cubicBezTo>
                    <a:pt x="42124" y="135"/>
                    <a:pt x="42292" y="120"/>
                    <a:pt x="42277" y="257"/>
                  </a:cubicBezTo>
                  <a:cubicBezTo>
                    <a:pt x="42139" y="609"/>
                    <a:pt x="41834" y="502"/>
                    <a:pt x="41528" y="655"/>
                  </a:cubicBezTo>
                  <a:cubicBezTo>
                    <a:pt x="41390" y="594"/>
                    <a:pt x="41237" y="548"/>
                    <a:pt x="41222" y="364"/>
                  </a:cubicBezTo>
                  <a:cubicBezTo>
                    <a:pt x="41161" y="385"/>
                    <a:pt x="41104" y="391"/>
                    <a:pt x="41043" y="391"/>
                  </a:cubicBezTo>
                  <a:cubicBezTo>
                    <a:pt x="40919" y="391"/>
                    <a:pt x="40773" y="364"/>
                    <a:pt x="40518" y="364"/>
                  </a:cubicBezTo>
                  <a:cubicBezTo>
                    <a:pt x="40549" y="165"/>
                    <a:pt x="40380" y="150"/>
                    <a:pt x="40365" y="12"/>
                  </a:cubicBezTo>
                  <a:cubicBezTo>
                    <a:pt x="40304" y="6"/>
                    <a:pt x="40245" y="3"/>
                    <a:pt x="40189" y="3"/>
                  </a:cubicBezTo>
                  <a:cubicBezTo>
                    <a:pt x="39844" y="3"/>
                    <a:pt x="39622" y="135"/>
                    <a:pt x="39662" y="517"/>
                  </a:cubicBezTo>
                  <a:cubicBezTo>
                    <a:pt x="39332" y="590"/>
                    <a:pt x="38885" y="810"/>
                    <a:pt x="38540" y="810"/>
                  </a:cubicBezTo>
                  <a:cubicBezTo>
                    <a:pt x="38452" y="810"/>
                    <a:pt x="38371" y="796"/>
                    <a:pt x="38300" y="762"/>
                  </a:cubicBezTo>
                  <a:cubicBezTo>
                    <a:pt x="37954" y="981"/>
                    <a:pt x="37555" y="1358"/>
                    <a:pt x="37077" y="1358"/>
                  </a:cubicBezTo>
                  <a:cubicBezTo>
                    <a:pt x="36923" y="1358"/>
                    <a:pt x="36759" y="1318"/>
                    <a:pt x="36587" y="1221"/>
                  </a:cubicBezTo>
                  <a:lnTo>
                    <a:pt x="36587" y="1022"/>
                  </a:lnTo>
                  <a:cubicBezTo>
                    <a:pt x="36210" y="654"/>
                    <a:pt x="35673" y="582"/>
                    <a:pt x="35127" y="582"/>
                  </a:cubicBezTo>
                  <a:cubicBezTo>
                    <a:pt x="34778" y="582"/>
                    <a:pt x="34425" y="612"/>
                    <a:pt x="34108" y="612"/>
                  </a:cubicBezTo>
                  <a:cubicBezTo>
                    <a:pt x="34057" y="612"/>
                    <a:pt x="34006" y="611"/>
                    <a:pt x="33956" y="609"/>
                  </a:cubicBezTo>
                  <a:cubicBezTo>
                    <a:pt x="33785" y="609"/>
                    <a:pt x="33600" y="516"/>
                    <a:pt x="33440" y="516"/>
                  </a:cubicBezTo>
                  <a:cubicBezTo>
                    <a:pt x="33428" y="516"/>
                    <a:pt x="33417" y="516"/>
                    <a:pt x="33406" y="517"/>
                  </a:cubicBezTo>
                  <a:cubicBezTo>
                    <a:pt x="32936" y="541"/>
                    <a:pt x="32552" y="983"/>
                    <a:pt x="32111" y="983"/>
                  </a:cubicBezTo>
                  <a:cubicBezTo>
                    <a:pt x="31992" y="983"/>
                    <a:pt x="31869" y="950"/>
                    <a:pt x="31738" y="869"/>
                  </a:cubicBezTo>
                  <a:cubicBezTo>
                    <a:pt x="31585" y="884"/>
                    <a:pt x="31601" y="1053"/>
                    <a:pt x="31448" y="1068"/>
                  </a:cubicBezTo>
                  <a:cubicBezTo>
                    <a:pt x="31218" y="1068"/>
                    <a:pt x="31218" y="854"/>
                    <a:pt x="31096" y="762"/>
                  </a:cubicBezTo>
                  <a:cubicBezTo>
                    <a:pt x="30582" y="970"/>
                    <a:pt x="30358" y="1482"/>
                    <a:pt x="29805" y="1482"/>
                  </a:cubicBezTo>
                  <a:cubicBezTo>
                    <a:pt x="29750" y="1482"/>
                    <a:pt x="29691" y="1477"/>
                    <a:pt x="29628" y="1466"/>
                  </a:cubicBezTo>
                  <a:cubicBezTo>
                    <a:pt x="29493" y="1449"/>
                    <a:pt x="29303" y="1386"/>
                    <a:pt x="29111" y="1386"/>
                  </a:cubicBezTo>
                  <a:cubicBezTo>
                    <a:pt x="28954" y="1386"/>
                    <a:pt x="28795" y="1428"/>
                    <a:pt x="28664" y="1573"/>
                  </a:cubicBezTo>
                  <a:cubicBezTo>
                    <a:pt x="28597" y="1564"/>
                    <a:pt x="28527" y="1560"/>
                    <a:pt x="28455" y="1560"/>
                  </a:cubicBezTo>
                  <a:cubicBezTo>
                    <a:pt x="28049" y="1560"/>
                    <a:pt x="27572" y="1678"/>
                    <a:pt x="27166" y="1678"/>
                  </a:cubicBezTo>
                  <a:cubicBezTo>
                    <a:pt x="27016" y="1678"/>
                    <a:pt x="26876" y="1662"/>
                    <a:pt x="26752" y="1618"/>
                  </a:cubicBezTo>
                  <a:cubicBezTo>
                    <a:pt x="25804" y="1787"/>
                    <a:pt x="25131" y="2261"/>
                    <a:pt x="24381" y="2628"/>
                  </a:cubicBezTo>
                  <a:cubicBezTo>
                    <a:pt x="23938" y="2689"/>
                    <a:pt x="23739" y="2980"/>
                    <a:pt x="23433" y="3179"/>
                  </a:cubicBezTo>
                  <a:cubicBezTo>
                    <a:pt x="23448" y="3500"/>
                    <a:pt x="23173" y="3500"/>
                    <a:pt x="23173" y="3790"/>
                  </a:cubicBezTo>
                  <a:cubicBezTo>
                    <a:pt x="23038" y="3869"/>
                    <a:pt x="22895" y="3906"/>
                    <a:pt x="22758" y="3906"/>
                  </a:cubicBezTo>
                  <a:cubicBezTo>
                    <a:pt x="22520" y="3906"/>
                    <a:pt x="22299" y="3795"/>
                    <a:pt x="22163" y="3592"/>
                  </a:cubicBezTo>
                  <a:cubicBezTo>
                    <a:pt x="22158" y="3591"/>
                    <a:pt x="22153" y="3591"/>
                    <a:pt x="22148" y="3591"/>
                  </a:cubicBezTo>
                  <a:cubicBezTo>
                    <a:pt x="22050" y="3591"/>
                    <a:pt x="22056" y="3702"/>
                    <a:pt x="21948" y="3702"/>
                  </a:cubicBezTo>
                  <a:cubicBezTo>
                    <a:pt x="21924" y="3702"/>
                    <a:pt x="21895" y="3697"/>
                    <a:pt x="21857" y="3683"/>
                  </a:cubicBezTo>
                  <a:cubicBezTo>
                    <a:pt x="21814" y="3923"/>
                    <a:pt x="21584" y="4178"/>
                    <a:pt x="21345" y="4178"/>
                  </a:cubicBezTo>
                  <a:cubicBezTo>
                    <a:pt x="21248" y="4178"/>
                    <a:pt x="21150" y="4136"/>
                    <a:pt x="21062" y="4035"/>
                  </a:cubicBezTo>
                  <a:cubicBezTo>
                    <a:pt x="20282" y="4142"/>
                    <a:pt x="19884" y="4800"/>
                    <a:pt x="19502" y="5458"/>
                  </a:cubicBezTo>
                  <a:cubicBezTo>
                    <a:pt x="18691" y="5504"/>
                    <a:pt x="18477" y="6146"/>
                    <a:pt x="17636" y="6161"/>
                  </a:cubicBezTo>
                  <a:cubicBezTo>
                    <a:pt x="17544" y="6070"/>
                    <a:pt x="17422" y="6054"/>
                    <a:pt x="17299" y="6039"/>
                  </a:cubicBezTo>
                  <a:lnTo>
                    <a:pt x="17299" y="6039"/>
                  </a:lnTo>
                  <a:cubicBezTo>
                    <a:pt x="17285" y="6141"/>
                    <a:pt x="17228" y="6454"/>
                    <a:pt x="17357" y="6454"/>
                  </a:cubicBezTo>
                  <a:cubicBezTo>
                    <a:pt x="17363" y="6454"/>
                    <a:pt x="17369" y="6453"/>
                    <a:pt x="17376" y="6452"/>
                  </a:cubicBezTo>
                  <a:cubicBezTo>
                    <a:pt x="17387" y="6450"/>
                    <a:pt x="17397" y="6449"/>
                    <a:pt x="17406" y="6449"/>
                  </a:cubicBezTo>
                  <a:cubicBezTo>
                    <a:pt x="17550" y="6449"/>
                    <a:pt x="17534" y="6651"/>
                    <a:pt x="17806" y="6651"/>
                  </a:cubicBezTo>
                  <a:cubicBezTo>
                    <a:pt x="17816" y="6651"/>
                    <a:pt x="17825" y="6651"/>
                    <a:pt x="17835" y="6651"/>
                  </a:cubicBezTo>
                  <a:cubicBezTo>
                    <a:pt x="17835" y="6834"/>
                    <a:pt x="18034" y="6895"/>
                    <a:pt x="18110" y="7033"/>
                  </a:cubicBezTo>
                  <a:cubicBezTo>
                    <a:pt x="18156" y="7094"/>
                    <a:pt x="18569" y="7217"/>
                    <a:pt x="18462" y="7278"/>
                  </a:cubicBezTo>
                  <a:cubicBezTo>
                    <a:pt x="18339" y="7324"/>
                    <a:pt x="18385" y="7416"/>
                    <a:pt x="18339" y="7507"/>
                  </a:cubicBezTo>
                  <a:cubicBezTo>
                    <a:pt x="18309" y="7538"/>
                    <a:pt x="18186" y="7538"/>
                    <a:pt x="18186" y="7630"/>
                  </a:cubicBezTo>
                  <a:cubicBezTo>
                    <a:pt x="18186" y="7721"/>
                    <a:pt x="18538" y="7997"/>
                    <a:pt x="18630" y="8012"/>
                  </a:cubicBezTo>
                  <a:cubicBezTo>
                    <a:pt x="18538" y="8119"/>
                    <a:pt x="18431" y="8211"/>
                    <a:pt x="18339" y="8318"/>
                  </a:cubicBezTo>
                  <a:cubicBezTo>
                    <a:pt x="18676" y="8456"/>
                    <a:pt x="18752" y="9159"/>
                    <a:pt x="18691" y="9480"/>
                  </a:cubicBezTo>
                  <a:cubicBezTo>
                    <a:pt x="18661" y="9556"/>
                    <a:pt x="18586" y="10200"/>
                    <a:pt x="18614" y="10200"/>
                  </a:cubicBezTo>
                  <a:cubicBezTo>
                    <a:pt x="18614" y="10200"/>
                    <a:pt x="18614" y="10200"/>
                    <a:pt x="18615" y="10199"/>
                  </a:cubicBezTo>
                  <a:lnTo>
                    <a:pt x="18615" y="10199"/>
                  </a:lnTo>
                  <a:cubicBezTo>
                    <a:pt x="18447" y="10276"/>
                    <a:pt x="18569" y="10352"/>
                    <a:pt x="18630" y="10429"/>
                  </a:cubicBezTo>
                  <a:cubicBezTo>
                    <a:pt x="18645" y="10444"/>
                    <a:pt x="18707" y="10459"/>
                    <a:pt x="18737" y="10490"/>
                  </a:cubicBezTo>
                  <a:cubicBezTo>
                    <a:pt x="18783" y="10536"/>
                    <a:pt x="18752" y="10505"/>
                    <a:pt x="18783" y="10582"/>
                  </a:cubicBezTo>
                  <a:cubicBezTo>
                    <a:pt x="18905" y="10811"/>
                    <a:pt x="18890" y="10903"/>
                    <a:pt x="18783" y="11086"/>
                  </a:cubicBezTo>
                  <a:cubicBezTo>
                    <a:pt x="18645" y="11331"/>
                    <a:pt x="18737" y="11484"/>
                    <a:pt x="18737" y="11714"/>
                  </a:cubicBezTo>
                  <a:cubicBezTo>
                    <a:pt x="18737" y="11821"/>
                    <a:pt x="18890" y="11759"/>
                    <a:pt x="18890" y="11882"/>
                  </a:cubicBezTo>
                  <a:cubicBezTo>
                    <a:pt x="18890" y="12050"/>
                    <a:pt x="19012" y="12065"/>
                    <a:pt x="19120" y="12172"/>
                  </a:cubicBezTo>
                  <a:cubicBezTo>
                    <a:pt x="19227" y="12280"/>
                    <a:pt x="19227" y="12417"/>
                    <a:pt x="19120" y="12524"/>
                  </a:cubicBezTo>
                  <a:cubicBezTo>
                    <a:pt x="19012" y="12631"/>
                    <a:pt x="19074" y="12662"/>
                    <a:pt x="19165" y="12800"/>
                  </a:cubicBezTo>
                  <a:cubicBezTo>
                    <a:pt x="19257" y="12937"/>
                    <a:pt x="19349" y="13090"/>
                    <a:pt x="19441" y="13243"/>
                  </a:cubicBezTo>
                  <a:cubicBezTo>
                    <a:pt x="19445" y="13257"/>
                    <a:pt x="19458" y="13261"/>
                    <a:pt x="19474" y="13261"/>
                  </a:cubicBezTo>
                  <a:cubicBezTo>
                    <a:pt x="19501" y="13261"/>
                    <a:pt x="19537" y="13249"/>
                    <a:pt x="19564" y="13249"/>
                  </a:cubicBezTo>
                  <a:cubicBezTo>
                    <a:pt x="19577" y="13249"/>
                    <a:pt x="19587" y="13252"/>
                    <a:pt x="19594" y="13258"/>
                  </a:cubicBezTo>
                  <a:cubicBezTo>
                    <a:pt x="19655" y="13289"/>
                    <a:pt x="19685" y="13366"/>
                    <a:pt x="19747" y="13411"/>
                  </a:cubicBezTo>
                  <a:cubicBezTo>
                    <a:pt x="19961" y="13580"/>
                    <a:pt x="20221" y="13717"/>
                    <a:pt x="20450" y="13855"/>
                  </a:cubicBezTo>
                  <a:cubicBezTo>
                    <a:pt x="20343" y="13947"/>
                    <a:pt x="20267" y="14161"/>
                    <a:pt x="20114" y="14161"/>
                  </a:cubicBezTo>
                  <a:cubicBezTo>
                    <a:pt x="19945" y="14161"/>
                    <a:pt x="19793" y="14299"/>
                    <a:pt x="19793" y="14497"/>
                  </a:cubicBezTo>
                  <a:cubicBezTo>
                    <a:pt x="19793" y="14574"/>
                    <a:pt x="19731" y="14849"/>
                    <a:pt x="19716" y="14849"/>
                  </a:cubicBezTo>
                  <a:cubicBezTo>
                    <a:pt x="19743" y="14849"/>
                    <a:pt x="19791" y="14842"/>
                    <a:pt x="19841" y="14842"/>
                  </a:cubicBezTo>
                  <a:cubicBezTo>
                    <a:pt x="19935" y="14842"/>
                    <a:pt x="20031" y="14868"/>
                    <a:pt x="19991" y="15017"/>
                  </a:cubicBezTo>
                  <a:cubicBezTo>
                    <a:pt x="19974" y="15101"/>
                    <a:pt x="19912" y="15126"/>
                    <a:pt x="19836" y="15126"/>
                  </a:cubicBezTo>
                  <a:cubicBezTo>
                    <a:pt x="19716" y="15126"/>
                    <a:pt x="19561" y="15063"/>
                    <a:pt x="19487" y="15063"/>
                  </a:cubicBezTo>
                  <a:cubicBezTo>
                    <a:pt x="19438" y="15063"/>
                    <a:pt x="19374" y="15066"/>
                    <a:pt x="19310" y="15066"/>
                  </a:cubicBezTo>
                  <a:cubicBezTo>
                    <a:pt x="19215" y="15066"/>
                    <a:pt x="19120" y="15060"/>
                    <a:pt x="19074" y="15033"/>
                  </a:cubicBezTo>
                  <a:cubicBezTo>
                    <a:pt x="19015" y="15003"/>
                    <a:pt x="18931" y="14994"/>
                    <a:pt x="18841" y="14994"/>
                  </a:cubicBezTo>
                  <a:cubicBezTo>
                    <a:pt x="18696" y="14994"/>
                    <a:pt x="18535" y="15017"/>
                    <a:pt x="18431" y="15017"/>
                  </a:cubicBezTo>
                  <a:lnTo>
                    <a:pt x="17835" y="15017"/>
                  </a:lnTo>
                  <a:cubicBezTo>
                    <a:pt x="17638" y="14931"/>
                    <a:pt x="17384" y="14897"/>
                    <a:pt x="17130" y="14897"/>
                  </a:cubicBezTo>
                  <a:cubicBezTo>
                    <a:pt x="16891" y="14897"/>
                    <a:pt x="16651" y="14927"/>
                    <a:pt x="16458" y="14972"/>
                  </a:cubicBezTo>
                  <a:cubicBezTo>
                    <a:pt x="16213" y="15033"/>
                    <a:pt x="15969" y="15125"/>
                    <a:pt x="15709" y="15125"/>
                  </a:cubicBezTo>
                  <a:cubicBezTo>
                    <a:pt x="15571" y="15125"/>
                    <a:pt x="15265" y="15155"/>
                    <a:pt x="15311" y="15369"/>
                  </a:cubicBezTo>
                  <a:cubicBezTo>
                    <a:pt x="15311" y="15782"/>
                    <a:pt x="15158" y="15935"/>
                    <a:pt x="14760" y="15996"/>
                  </a:cubicBezTo>
                  <a:cubicBezTo>
                    <a:pt x="14561" y="16042"/>
                    <a:pt x="14424" y="16134"/>
                    <a:pt x="14225" y="16165"/>
                  </a:cubicBezTo>
                  <a:cubicBezTo>
                    <a:pt x="14057" y="16195"/>
                    <a:pt x="13965" y="16333"/>
                    <a:pt x="13781" y="16333"/>
                  </a:cubicBezTo>
                  <a:cubicBezTo>
                    <a:pt x="13559" y="16333"/>
                    <a:pt x="13381" y="16194"/>
                    <a:pt x="13207" y="16194"/>
                  </a:cubicBezTo>
                  <a:cubicBezTo>
                    <a:pt x="13129" y="16194"/>
                    <a:pt x="13051" y="16222"/>
                    <a:pt x="12971" y="16302"/>
                  </a:cubicBezTo>
                  <a:cubicBezTo>
                    <a:pt x="12910" y="16363"/>
                    <a:pt x="12910" y="16792"/>
                    <a:pt x="12940" y="16884"/>
                  </a:cubicBezTo>
                  <a:cubicBezTo>
                    <a:pt x="13017" y="17067"/>
                    <a:pt x="13154" y="16991"/>
                    <a:pt x="13246" y="17144"/>
                  </a:cubicBezTo>
                  <a:cubicBezTo>
                    <a:pt x="13093" y="17189"/>
                    <a:pt x="13047" y="17281"/>
                    <a:pt x="13047" y="17434"/>
                  </a:cubicBezTo>
                  <a:cubicBezTo>
                    <a:pt x="13047" y="17465"/>
                    <a:pt x="12971" y="17832"/>
                    <a:pt x="12986" y="17847"/>
                  </a:cubicBezTo>
                  <a:cubicBezTo>
                    <a:pt x="13005" y="17862"/>
                    <a:pt x="13022" y="17868"/>
                    <a:pt x="13038" y="17868"/>
                  </a:cubicBezTo>
                  <a:cubicBezTo>
                    <a:pt x="13110" y="17868"/>
                    <a:pt x="13154" y="17746"/>
                    <a:pt x="13207" y="17746"/>
                  </a:cubicBezTo>
                  <a:cubicBezTo>
                    <a:pt x="13228" y="17746"/>
                    <a:pt x="13251" y="17765"/>
                    <a:pt x="13277" y="17817"/>
                  </a:cubicBezTo>
                  <a:cubicBezTo>
                    <a:pt x="13353" y="17954"/>
                    <a:pt x="13475" y="17893"/>
                    <a:pt x="13552" y="18000"/>
                  </a:cubicBezTo>
                  <a:cubicBezTo>
                    <a:pt x="13950" y="18535"/>
                    <a:pt x="12741" y="18490"/>
                    <a:pt x="12481" y="18551"/>
                  </a:cubicBezTo>
                  <a:cubicBezTo>
                    <a:pt x="12359" y="18581"/>
                    <a:pt x="12206" y="18826"/>
                    <a:pt x="12099" y="18933"/>
                  </a:cubicBezTo>
                  <a:cubicBezTo>
                    <a:pt x="11976" y="19071"/>
                    <a:pt x="11778" y="19117"/>
                    <a:pt x="11625" y="19208"/>
                  </a:cubicBezTo>
                  <a:cubicBezTo>
                    <a:pt x="11472" y="19300"/>
                    <a:pt x="11411" y="19331"/>
                    <a:pt x="11212" y="19361"/>
                  </a:cubicBezTo>
                  <a:cubicBezTo>
                    <a:pt x="10982" y="19392"/>
                    <a:pt x="10890" y="19438"/>
                    <a:pt x="10692" y="19514"/>
                  </a:cubicBezTo>
                  <a:cubicBezTo>
                    <a:pt x="10508" y="19591"/>
                    <a:pt x="10233" y="19606"/>
                    <a:pt x="10065" y="19713"/>
                  </a:cubicBezTo>
                  <a:cubicBezTo>
                    <a:pt x="9896" y="19805"/>
                    <a:pt x="9804" y="20080"/>
                    <a:pt x="9728" y="20249"/>
                  </a:cubicBezTo>
                  <a:cubicBezTo>
                    <a:pt x="9529" y="20631"/>
                    <a:pt x="9254" y="20922"/>
                    <a:pt x="8963" y="21227"/>
                  </a:cubicBezTo>
                  <a:cubicBezTo>
                    <a:pt x="8657" y="21258"/>
                    <a:pt x="8504" y="21518"/>
                    <a:pt x="8198" y="21518"/>
                  </a:cubicBezTo>
                  <a:cubicBezTo>
                    <a:pt x="7897" y="21518"/>
                    <a:pt x="7595" y="21678"/>
                    <a:pt x="7293" y="21678"/>
                  </a:cubicBezTo>
                  <a:cubicBezTo>
                    <a:pt x="7259" y="21678"/>
                    <a:pt x="7224" y="21676"/>
                    <a:pt x="7189" y="21671"/>
                  </a:cubicBezTo>
                  <a:cubicBezTo>
                    <a:pt x="7167" y="21676"/>
                    <a:pt x="7147" y="21679"/>
                    <a:pt x="7128" y="21679"/>
                  </a:cubicBezTo>
                  <a:cubicBezTo>
                    <a:pt x="7039" y="21679"/>
                    <a:pt x="6975" y="21629"/>
                    <a:pt x="6904" y="21629"/>
                  </a:cubicBezTo>
                  <a:cubicBezTo>
                    <a:pt x="6861" y="21629"/>
                    <a:pt x="6816" y="21646"/>
                    <a:pt x="6761" y="21702"/>
                  </a:cubicBezTo>
                  <a:cubicBezTo>
                    <a:pt x="6708" y="21754"/>
                    <a:pt x="6660" y="21771"/>
                    <a:pt x="6615" y="21771"/>
                  </a:cubicBezTo>
                  <a:cubicBezTo>
                    <a:pt x="6543" y="21771"/>
                    <a:pt x="6476" y="21728"/>
                    <a:pt x="6402" y="21728"/>
                  </a:cubicBezTo>
                  <a:cubicBezTo>
                    <a:pt x="6389" y="21728"/>
                    <a:pt x="6376" y="21729"/>
                    <a:pt x="6363" y="21732"/>
                  </a:cubicBezTo>
                  <a:cubicBezTo>
                    <a:pt x="6287" y="21748"/>
                    <a:pt x="6210" y="21778"/>
                    <a:pt x="6134" y="21778"/>
                  </a:cubicBezTo>
                  <a:cubicBezTo>
                    <a:pt x="6118" y="21778"/>
                    <a:pt x="5996" y="21671"/>
                    <a:pt x="5981" y="21671"/>
                  </a:cubicBezTo>
                  <a:cubicBezTo>
                    <a:pt x="5919" y="21702"/>
                    <a:pt x="5889" y="21977"/>
                    <a:pt x="5889" y="22023"/>
                  </a:cubicBezTo>
                  <a:cubicBezTo>
                    <a:pt x="5858" y="22237"/>
                    <a:pt x="5889" y="22252"/>
                    <a:pt x="5736" y="22375"/>
                  </a:cubicBezTo>
                  <a:cubicBezTo>
                    <a:pt x="5655" y="22438"/>
                    <a:pt x="5643" y="22458"/>
                    <a:pt x="5609" y="22458"/>
                  </a:cubicBezTo>
                  <a:cubicBezTo>
                    <a:pt x="5585" y="22458"/>
                    <a:pt x="5551" y="22448"/>
                    <a:pt x="5476" y="22436"/>
                  </a:cubicBezTo>
                  <a:cubicBezTo>
                    <a:pt x="5323" y="22390"/>
                    <a:pt x="5139" y="22344"/>
                    <a:pt x="4971" y="22329"/>
                  </a:cubicBezTo>
                  <a:cubicBezTo>
                    <a:pt x="4950" y="22326"/>
                    <a:pt x="4929" y="22326"/>
                    <a:pt x="4907" y="22326"/>
                  </a:cubicBezTo>
                  <a:cubicBezTo>
                    <a:pt x="4822" y="22326"/>
                    <a:pt x="4729" y="22340"/>
                    <a:pt x="4641" y="22340"/>
                  </a:cubicBezTo>
                  <a:cubicBezTo>
                    <a:pt x="4602" y="22340"/>
                    <a:pt x="4564" y="22337"/>
                    <a:pt x="4528" y="22329"/>
                  </a:cubicBezTo>
                  <a:cubicBezTo>
                    <a:pt x="4381" y="22294"/>
                    <a:pt x="4356" y="22265"/>
                    <a:pt x="4323" y="22265"/>
                  </a:cubicBezTo>
                  <a:cubicBezTo>
                    <a:pt x="4298" y="22265"/>
                    <a:pt x="4269" y="22282"/>
                    <a:pt x="4176" y="22329"/>
                  </a:cubicBezTo>
                  <a:cubicBezTo>
                    <a:pt x="4084" y="22375"/>
                    <a:pt x="3885" y="22436"/>
                    <a:pt x="3824" y="22482"/>
                  </a:cubicBezTo>
                  <a:cubicBezTo>
                    <a:pt x="3639" y="22624"/>
                    <a:pt x="3560" y="22993"/>
                    <a:pt x="3302" y="22993"/>
                  </a:cubicBezTo>
                  <a:cubicBezTo>
                    <a:pt x="3283" y="22993"/>
                    <a:pt x="3264" y="22991"/>
                    <a:pt x="3243" y="22986"/>
                  </a:cubicBezTo>
                  <a:cubicBezTo>
                    <a:pt x="3181" y="22969"/>
                    <a:pt x="3084" y="22941"/>
                    <a:pt x="2998" y="22941"/>
                  </a:cubicBezTo>
                  <a:cubicBezTo>
                    <a:pt x="2935" y="22941"/>
                    <a:pt x="2877" y="22956"/>
                    <a:pt x="2845" y="23002"/>
                  </a:cubicBezTo>
                  <a:cubicBezTo>
                    <a:pt x="2738" y="23155"/>
                    <a:pt x="2646" y="23155"/>
                    <a:pt x="2539" y="23262"/>
                  </a:cubicBezTo>
                  <a:cubicBezTo>
                    <a:pt x="2325" y="23461"/>
                    <a:pt x="2080" y="23568"/>
                    <a:pt x="1897" y="23797"/>
                  </a:cubicBezTo>
                  <a:cubicBezTo>
                    <a:pt x="1744" y="23874"/>
                    <a:pt x="1591" y="23920"/>
                    <a:pt x="1438" y="23996"/>
                  </a:cubicBezTo>
                  <a:cubicBezTo>
                    <a:pt x="1254" y="24088"/>
                    <a:pt x="1224" y="24180"/>
                    <a:pt x="1101" y="24302"/>
                  </a:cubicBezTo>
                  <a:cubicBezTo>
                    <a:pt x="1025" y="24363"/>
                    <a:pt x="964" y="24302"/>
                    <a:pt x="902" y="24409"/>
                  </a:cubicBezTo>
                  <a:cubicBezTo>
                    <a:pt x="857" y="24531"/>
                    <a:pt x="857" y="24547"/>
                    <a:pt x="734" y="24577"/>
                  </a:cubicBezTo>
                  <a:cubicBezTo>
                    <a:pt x="597" y="24623"/>
                    <a:pt x="489" y="24761"/>
                    <a:pt x="352" y="24807"/>
                  </a:cubicBezTo>
                  <a:cubicBezTo>
                    <a:pt x="0" y="24929"/>
                    <a:pt x="138" y="25449"/>
                    <a:pt x="138" y="25755"/>
                  </a:cubicBezTo>
                  <a:lnTo>
                    <a:pt x="138" y="27927"/>
                  </a:lnTo>
                  <a:lnTo>
                    <a:pt x="138" y="28982"/>
                  </a:lnTo>
                  <a:cubicBezTo>
                    <a:pt x="138" y="28982"/>
                    <a:pt x="9330" y="34779"/>
                    <a:pt x="10370" y="35483"/>
                  </a:cubicBezTo>
                  <a:lnTo>
                    <a:pt x="26201" y="46373"/>
                  </a:lnTo>
                  <a:cubicBezTo>
                    <a:pt x="26201" y="46373"/>
                    <a:pt x="26201" y="47016"/>
                    <a:pt x="26201" y="47215"/>
                  </a:cubicBezTo>
                  <a:cubicBezTo>
                    <a:pt x="26201" y="47346"/>
                    <a:pt x="26230" y="47380"/>
                    <a:pt x="26277" y="47380"/>
                  </a:cubicBezTo>
                  <a:cubicBezTo>
                    <a:pt x="26325" y="47380"/>
                    <a:pt x="26393" y="47345"/>
                    <a:pt x="26471" y="47345"/>
                  </a:cubicBezTo>
                  <a:cubicBezTo>
                    <a:pt x="26511" y="47345"/>
                    <a:pt x="26554" y="47354"/>
                    <a:pt x="26599" y="47383"/>
                  </a:cubicBezTo>
                  <a:cubicBezTo>
                    <a:pt x="26660" y="47414"/>
                    <a:pt x="26645" y="47490"/>
                    <a:pt x="26706" y="47536"/>
                  </a:cubicBezTo>
                  <a:cubicBezTo>
                    <a:pt x="26737" y="47567"/>
                    <a:pt x="26783" y="47567"/>
                    <a:pt x="26829" y="47612"/>
                  </a:cubicBezTo>
                  <a:cubicBezTo>
                    <a:pt x="26890" y="47674"/>
                    <a:pt x="27073" y="47674"/>
                    <a:pt x="27180" y="47719"/>
                  </a:cubicBezTo>
                  <a:cubicBezTo>
                    <a:pt x="27303" y="47781"/>
                    <a:pt x="27394" y="47827"/>
                    <a:pt x="27456" y="47934"/>
                  </a:cubicBezTo>
                  <a:cubicBezTo>
                    <a:pt x="27486" y="47995"/>
                    <a:pt x="27502" y="48025"/>
                    <a:pt x="27502" y="48148"/>
                  </a:cubicBezTo>
                  <a:cubicBezTo>
                    <a:pt x="27502" y="48255"/>
                    <a:pt x="27486" y="48270"/>
                    <a:pt x="27578" y="48331"/>
                  </a:cubicBezTo>
                  <a:cubicBezTo>
                    <a:pt x="27716" y="48393"/>
                    <a:pt x="27746" y="48469"/>
                    <a:pt x="27838" y="48561"/>
                  </a:cubicBezTo>
                  <a:cubicBezTo>
                    <a:pt x="27858" y="48585"/>
                    <a:pt x="27887" y="48593"/>
                    <a:pt x="27919" y="48593"/>
                  </a:cubicBezTo>
                  <a:cubicBezTo>
                    <a:pt x="27966" y="48593"/>
                    <a:pt x="28019" y="48578"/>
                    <a:pt x="28061" y="48578"/>
                  </a:cubicBezTo>
                  <a:cubicBezTo>
                    <a:pt x="28082" y="48578"/>
                    <a:pt x="28100" y="48581"/>
                    <a:pt x="28113" y="48591"/>
                  </a:cubicBezTo>
                  <a:cubicBezTo>
                    <a:pt x="28159" y="48622"/>
                    <a:pt x="28067" y="48744"/>
                    <a:pt x="28159" y="48790"/>
                  </a:cubicBezTo>
                  <a:cubicBezTo>
                    <a:pt x="28172" y="48797"/>
                    <a:pt x="28183" y="48799"/>
                    <a:pt x="28193" y="48799"/>
                  </a:cubicBezTo>
                  <a:cubicBezTo>
                    <a:pt x="28255" y="48799"/>
                    <a:pt x="28266" y="48689"/>
                    <a:pt x="28327" y="48689"/>
                  </a:cubicBezTo>
                  <a:cubicBezTo>
                    <a:pt x="28350" y="48689"/>
                    <a:pt x="28379" y="48704"/>
                    <a:pt x="28419" y="48744"/>
                  </a:cubicBezTo>
                  <a:cubicBezTo>
                    <a:pt x="28485" y="48757"/>
                    <a:pt x="28562" y="48793"/>
                    <a:pt x="28631" y="48793"/>
                  </a:cubicBezTo>
                  <a:cubicBezTo>
                    <a:pt x="28642" y="48793"/>
                    <a:pt x="28653" y="48792"/>
                    <a:pt x="28664" y="48790"/>
                  </a:cubicBezTo>
                  <a:cubicBezTo>
                    <a:pt x="28740" y="48775"/>
                    <a:pt x="28786" y="48653"/>
                    <a:pt x="28863" y="48637"/>
                  </a:cubicBezTo>
                  <a:cubicBezTo>
                    <a:pt x="28875" y="48635"/>
                    <a:pt x="28888" y="48635"/>
                    <a:pt x="28900" y="48635"/>
                  </a:cubicBezTo>
                  <a:cubicBezTo>
                    <a:pt x="29100" y="48635"/>
                    <a:pt x="29280" y="48860"/>
                    <a:pt x="29352" y="49004"/>
                  </a:cubicBezTo>
                  <a:cubicBezTo>
                    <a:pt x="29413" y="49127"/>
                    <a:pt x="29444" y="49203"/>
                    <a:pt x="29521" y="49249"/>
                  </a:cubicBezTo>
                  <a:cubicBezTo>
                    <a:pt x="29566" y="49264"/>
                    <a:pt x="29719" y="49280"/>
                    <a:pt x="29719" y="49326"/>
                  </a:cubicBezTo>
                  <a:cubicBezTo>
                    <a:pt x="29719" y="49402"/>
                    <a:pt x="30209" y="49402"/>
                    <a:pt x="30285" y="49402"/>
                  </a:cubicBezTo>
                  <a:cubicBezTo>
                    <a:pt x="30515" y="49540"/>
                    <a:pt x="30851" y="49509"/>
                    <a:pt x="31111" y="49631"/>
                  </a:cubicBezTo>
                  <a:cubicBezTo>
                    <a:pt x="31234" y="49693"/>
                    <a:pt x="31356" y="49739"/>
                    <a:pt x="31463" y="49815"/>
                  </a:cubicBezTo>
                  <a:cubicBezTo>
                    <a:pt x="31494" y="49830"/>
                    <a:pt x="31631" y="49891"/>
                    <a:pt x="31647" y="49907"/>
                  </a:cubicBezTo>
                  <a:cubicBezTo>
                    <a:pt x="31708" y="49999"/>
                    <a:pt x="31631" y="49953"/>
                    <a:pt x="31647" y="50060"/>
                  </a:cubicBezTo>
                  <a:cubicBezTo>
                    <a:pt x="31647" y="50151"/>
                    <a:pt x="31693" y="50457"/>
                    <a:pt x="31616" y="50534"/>
                  </a:cubicBezTo>
                  <a:cubicBezTo>
                    <a:pt x="31509" y="50641"/>
                    <a:pt x="31693" y="50733"/>
                    <a:pt x="31693" y="50794"/>
                  </a:cubicBezTo>
                  <a:cubicBezTo>
                    <a:pt x="31693" y="50870"/>
                    <a:pt x="31738" y="50947"/>
                    <a:pt x="31738" y="50962"/>
                  </a:cubicBezTo>
                  <a:cubicBezTo>
                    <a:pt x="31754" y="51023"/>
                    <a:pt x="31845" y="51054"/>
                    <a:pt x="31769" y="51130"/>
                  </a:cubicBezTo>
                  <a:cubicBezTo>
                    <a:pt x="31693" y="51207"/>
                    <a:pt x="31585" y="51329"/>
                    <a:pt x="31540" y="51360"/>
                  </a:cubicBezTo>
                  <a:cubicBezTo>
                    <a:pt x="31570" y="51390"/>
                    <a:pt x="31570" y="51436"/>
                    <a:pt x="31585" y="51467"/>
                  </a:cubicBezTo>
                  <a:cubicBezTo>
                    <a:pt x="31478" y="51467"/>
                    <a:pt x="31310" y="51727"/>
                    <a:pt x="31356" y="51788"/>
                  </a:cubicBezTo>
                  <a:cubicBezTo>
                    <a:pt x="31463" y="51895"/>
                    <a:pt x="31601" y="51926"/>
                    <a:pt x="31693" y="52018"/>
                  </a:cubicBezTo>
                  <a:cubicBezTo>
                    <a:pt x="31754" y="52079"/>
                    <a:pt x="31861" y="52201"/>
                    <a:pt x="31937" y="52216"/>
                  </a:cubicBezTo>
                  <a:cubicBezTo>
                    <a:pt x="31961" y="52221"/>
                    <a:pt x="31988" y="52222"/>
                    <a:pt x="32018" y="52222"/>
                  </a:cubicBezTo>
                  <a:cubicBezTo>
                    <a:pt x="32314" y="52222"/>
                    <a:pt x="32870" y="52033"/>
                    <a:pt x="32870" y="52033"/>
                  </a:cubicBezTo>
                  <a:lnTo>
                    <a:pt x="38499" y="50962"/>
                  </a:lnTo>
                  <a:lnTo>
                    <a:pt x="42828" y="47077"/>
                  </a:lnTo>
                  <a:lnTo>
                    <a:pt x="54881" y="39674"/>
                  </a:lnTo>
                  <a:lnTo>
                    <a:pt x="53734" y="37487"/>
                  </a:lnTo>
                  <a:lnTo>
                    <a:pt x="52357" y="37058"/>
                  </a:lnTo>
                  <a:lnTo>
                    <a:pt x="51500" y="36691"/>
                  </a:lnTo>
                  <a:lnTo>
                    <a:pt x="51210" y="36814"/>
                  </a:lnTo>
                  <a:cubicBezTo>
                    <a:pt x="51015" y="36889"/>
                    <a:pt x="50908" y="36938"/>
                    <a:pt x="50810" y="36938"/>
                  </a:cubicBezTo>
                  <a:cubicBezTo>
                    <a:pt x="50708" y="36938"/>
                    <a:pt x="50616" y="36885"/>
                    <a:pt x="50445" y="36753"/>
                  </a:cubicBezTo>
                  <a:cubicBezTo>
                    <a:pt x="50307" y="36645"/>
                    <a:pt x="50246" y="36615"/>
                    <a:pt x="50216" y="36462"/>
                  </a:cubicBezTo>
                  <a:cubicBezTo>
                    <a:pt x="50154" y="36248"/>
                    <a:pt x="50154" y="36202"/>
                    <a:pt x="49971" y="36080"/>
                  </a:cubicBezTo>
                  <a:cubicBezTo>
                    <a:pt x="49894" y="36034"/>
                    <a:pt x="49741" y="35988"/>
                    <a:pt x="49741" y="35881"/>
                  </a:cubicBezTo>
                  <a:cubicBezTo>
                    <a:pt x="49726" y="35682"/>
                    <a:pt x="49726" y="35498"/>
                    <a:pt x="49711" y="35299"/>
                  </a:cubicBezTo>
                  <a:cubicBezTo>
                    <a:pt x="49711" y="35024"/>
                    <a:pt x="49772" y="34642"/>
                    <a:pt x="49588" y="34428"/>
                  </a:cubicBezTo>
                  <a:cubicBezTo>
                    <a:pt x="49588" y="34428"/>
                    <a:pt x="48074" y="32363"/>
                    <a:pt x="47982" y="32179"/>
                  </a:cubicBezTo>
                  <a:cubicBezTo>
                    <a:pt x="47952" y="32118"/>
                    <a:pt x="48135" y="31858"/>
                    <a:pt x="48197" y="31812"/>
                  </a:cubicBezTo>
                  <a:cubicBezTo>
                    <a:pt x="48273" y="31781"/>
                    <a:pt x="48242" y="31690"/>
                    <a:pt x="48273" y="31659"/>
                  </a:cubicBezTo>
                  <a:cubicBezTo>
                    <a:pt x="48334" y="31613"/>
                    <a:pt x="48441" y="31583"/>
                    <a:pt x="48502" y="31552"/>
                  </a:cubicBezTo>
                  <a:cubicBezTo>
                    <a:pt x="48701" y="31460"/>
                    <a:pt x="49084" y="31353"/>
                    <a:pt x="49237" y="31200"/>
                  </a:cubicBezTo>
                  <a:cubicBezTo>
                    <a:pt x="49298" y="31139"/>
                    <a:pt x="49313" y="30955"/>
                    <a:pt x="49344" y="30864"/>
                  </a:cubicBezTo>
                  <a:cubicBezTo>
                    <a:pt x="49405" y="30680"/>
                    <a:pt x="49282" y="30803"/>
                    <a:pt x="49282" y="30695"/>
                  </a:cubicBezTo>
                  <a:cubicBezTo>
                    <a:pt x="49282" y="30451"/>
                    <a:pt x="49497" y="30252"/>
                    <a:pt x="49252" y="30130"/>
                  </a:cubicBezTo>
                  <a:cubicBezTo>
                    <a:pt x="49114" y="30053"/>
                    <a:pt x="48824" y="29074"/>
                    <a:pt x="48931" y="28982"/>
                  </a:cubicBezTo>
                  <a:cubicBezTo>
                    <a:pt x="48839" y="28906"/>
                    <a:pt x="48885" y="28875"/>
                    <a:pt x="48961" y="28814"/>
                  </a:cubicBezTo>
                  <a:cubicBezTo>
                    <a:pt x="49022" y="28738"/>
                    <a:pt x="48961" y="28631"/>
                    <a:pt x="48992" y="28554"/>
                  </a:cubicBezTo>
                  <a:cubicBezTo>
                    <a:pt x="49022" y="28493"/>
                    <a:pt x="49145" y="28401"/>
                    <a:pt x="49114" y="28355"/>
                  </a:cubicBezTo>
                  <a:cubicBezTo>
                    <a:pt x="49068" y="28233"/>
                    <a:pt x="49114" y="28233"/>
                    <a:pt x="49130" y="28172"/>
                  </a:cubicBezTo>
                  <a:cubicBezTo>
                    <a:pt x="49160" y="28111"/>
                    <a:pt x="49237" y="28065"/>
                    <a:pt x="49267" y="27988"/>
                  </a:cubicBezTo>
                  <a:cubicBezTo>
                    <a:pt x="49313" y="27850"/>
                    <a:pt x="49359" y="27713"/>
                    <a:pt x="49405" y="27575"/>
                  </a:cubicBezTo>
                  <a:cubicBezTo>
                    <a:pt x="49497" y="27330"/>
                    <a:pt x="49435" y="27223"/>
                    <a:pt x="49328" y="26963"/>
                  </a:cubicBezTo>
                  <a:cubicBezTo>
                    <a:pt x="49237" y="26719"/>
                    <a:pt x="49130" y="26474"/>
                    <a:pt x="49038" y="26214"/>
                  </a:cubicBezTo>
                  <a:cubicBezTo>
                    <a:pt x="48977" y="26061"/>
                    <a:pt x="49114" y="25663"/>
                    <a:pt x="49145" y="25495"/>
                  </a:cubicBezTo>
                  <a:cubicBezTo>
                    <a:pt x="49206" y="24990"/>
                    <a:pt x="49282" y="24485"/>
                    <a:pt x="49221" y="23981"/>
                  </a:cubicBezTo>
                  <a:cubicBezTo>
                    <a:pt x="49160" y="23461"/>
                    <a:pt x="49053" y="22925"/>
                    <a:pt x="48824" y="22466"/>
                  </a:cubicBezTo>
                  <a:cubicBezTo>
                    <a:pt x="48609" y="22053"/>
                    <a:pt x="48380" y="21518"/>
                    <a:pt x="48028" y="21227"/>
                  </a:cubicBezTo>
                  <a:lnTo>
                    <a:pt x="47967" y="21029"/>
                  </a:lnTo>
                  <a:lnTo>
                    <a:pt x="47722" y="20845"/>
                  </a:lnTo>
                  <a:lnTo>
                    <a:pt x="48380" y="20539"/>
                  </a:lnTo>
                  <a:lnTo>
                    <a:pt x="47172" y="15369"/>
                  </a:lnTo>
                  <a:cubicBezTo>
                    <a:pt x="47126" y="15232"/>
                    <a:pt x="47111" y="15109"/>
                    <a:pt x="46988" y="15017"/>
                  </a:cubicBezTo>
                  <a:cubicBezTo>
                    <a:pt x="46805" y="14895"/>
                    <a:pt x="46621" y="14773"/>
                    <a:pt x="46438" y="14650"/>
                  </a:cubicBezTo>
                  <a:cubicBezTo>
                    <a:pt x="46040" y="14375"/>
                    <a:pt x="45627" y="14100"/>
                    <a:pt x="45229" y="13824"/>
                  </a:cubicBezTo>
                  <a:cubicBezTo>
                    <a:pt x="45030" y="13687"/>
                    <a:pt x="45229" y="13090"/>
                    <a:pt x="45076" y="12876"/>
                  </a:cubicBezTo>
                  <a:cubicBezTo>
                    <a:pt x="44939" y="12662"/>
                    <a:pt x="44801" y="12463"/>
                    <a:pt x="44648" y="12249"/>
                  </a:cubicBezTo>
                  <a:cubicBezTo>
                    <a:pt x="44526" y="12065"/>
                    <a:pt x="44418" y="12172"/>
                    <a:pt x="44296" y="12050"/>
                  </a:cubicBezTo>
                  <a:cubicBezTo>
                    <a:pt x="44174" y="11989"/>
                    <a:pt x="44067" y="11928"/>
                    <a:pt x="43960" y="11867"/>
                  </a:cubicBezTo>
                  <a:cubicBezTo>
                    <a:pt x="43919" y="11831"/>
                    <a:pt x="43875" y="11825"/>
                    <a:pt x="43831" y="11825"/>
                  </a:cubicBezTo>
                  <a:cubicBezTo>
                    <a:pt x="43808" y="11825"/>
                    <a:pt x="43785" y="11827"/>
                    <a:pt x="43761" y="11827"/>
                  </a:cubicBezTo>
                  <a:cubicBezTo>
                    <a:pt x="43711" y="11827"/>
                    <a:pt x="43659" y="11820"/>
                    <a:pt x="43608" y="11775"/>
                  </a:cubicBezTo>
                  <a:cubicBezTo>
                    <a:pt x="43485" y="11637"/>
                    <a:pt x="43577" y="11209"/>
                    <a:pt x="43470" y="11010"/>
                  </a:cubicBezTo>
                  <a:cubicBezTo>
                    <a:pt x="43363" y="10842"/>
                    <a:pt x="43271" y="10673"/>
                    <a:pt x="43180" y="10505"/>
                  </a:cubicBezTo>
                  <a:cubicBezTo>
                    <a:pt x="43149" y="10475"/>
                    <a:pt x="43134" y="10444"/>
                    <a:pt x="43103" y="10413"/>
                  </a:cubicBezTo>
                  <a:cubicBezTo>
                    <a:pt x="43042" y="10352"/>
                    <a:pt x="43180" y="10276"/>
                    <a:pt x="43103" y="10199"/>
                  </a:cubicBezTo>
                  <a:cubicBezTo>
                    <a:pt x="42904" y="10000"/>
                    <a:pt x="42920" y="9710"/>
                    <a:pt x="43027" y="9480"/>
                  </a:cubicBezTo>
                  <a:cubicBezTo>
                    <a:pt x="42965" y="9175"/>
                    <a:pt x="43011" y="9205"/>
                    <a:pt x="43180" y="9022"/>
                  </a:cubicBezTo>
                  <a:cubicBezTo>
                    <a:pt x="43225" y="8976"/>
                    <a:pt x="43287" y="8915"/>
                    <a:pt x="43332" y="8869"/>
                  </a:cubicBezTo>
                  <a:cubicBezTo>
                    <a:pt x="43424" y="8807"/>
                    <a:pt x="43547" y="8823"/>
                    <a:pt x="43638" y="8777"/>
                  </a:cubicBezTo>
                  <a:cubicBezTo>
                    <a:pt x="43761" y="8700"/>
                    <a:pt x="43837" y="8471"/>
                    <a:pt x="43837" y="8318"/>
                  </a:cubicBezTo>
                  <a:cubicBezTo>
                    <a:pt x="43837" y="8104"/>
                    <a:pt x="44128" y="8119"/>
                    <a:pt x="44296" y="8012"/>
                  </a:cubicBezTo>
                  <a:cubicBezTo>
                    <a:pt x="44373" y="7936"/>
                    <a:pt x="44495" y="7920"/>
                    <a:pt x="44602" y="7859"/>
                  </a:cubicBezTo>
                  <a:cubicBezTo>
                    <a:pt x="44648" y="7829"/>
                    <a:pt x="44663" y="7767"/>
                    <a:pt x="44724" y="7752"/>
                  </a:cubicBezTo>
                  <a:cubicBezTo>
                    <a:pt x="44831" y="7691"/>
                    <a:pt x="44740" y="7676"/>
                    <a:pt x="44801" y="7614"/>
                  </a:cubicBezTo>
                  <a:cubicBezTo>
                    <a:pt x="44831" y="7568"/>
                    <a:pt x="44954" y="7599"/>
                    <a:pt x="44954" y="7538"/>
                  </a:cubicBezTo>
                  <a:cubicBezTo>
                    <a:pt x="44954" y="7492"/>
                    <a:pt x="44893" y="7431"/>
                    <a:pt x="44893" y="7416"/>
                  </a:cubicBezTo>
                  <a:cubicBezTo>
                    <a:pt x="44954" y="7232"/>
                    <a:pt x="45061" y="7263"/>
                    <a:pt x="45015" y="7048"/>
                  </a:cubicBezTo>
                  <a:cubicBezTo>
                    <a:pt x="44923" y="6559"/>
                    <a:pt x="45183" y="6070"/>
                    <a:pt x="45504" y="5748"/>
                  </a:cubicBezTo>
                  <a:cubicBezTo>
                    <a:pt x="45413" y="5595"/>
                    <a:pt x="45107" y="5657"/>
                    <a:pt x="45107" y="5412"/>
                  </a:cubicBezTo>
                  <a:cubicBezTo>
                    <a:pt x="45107" y="5289"/>
                    <a:pt x="45107" y="5213"/>
                    <a:pt x="45153" y="5091"/>
                  </a:cubicBezTo>
                  <a:cubicBezTo>
                    <a:pt x="45183" y="4999"/>
                    <a:pt x="45275" y="4968"/>
                    <a:pt x="45244" y="4861"/>
                  </a:cubicBezTo>
                  <a:cubicBezTo>
                    <a:pt x="45214" y="4724"/>
                    <a:pt x="45199" y="4601"/>
                    <a:pt x="45199" y="4463"/>
                  </a:cubicBezTo>
                  <a:cubicBezTo>
                    <a:pt x="45199" y="4341"/>
                    <a:pt x="45091" y="4326"/>
                    <a:pt x="45030" y="4265"/>
                  </a:cubicBezTo>
                  <a:cubicBezTo>
                    <a:pt x="44862" y="4096"/>
                    <a:pt x="45061" y="3668"/>
                    <a:pt x="45046" y="3485"/>
                  </a:cubicBezTo>
                  <a:cubicBezTo>
                    <a:pt x="45046" y="3270"/>
                    <a:pt x="45107" y="3163"/>
                    <a:pt x="45199" y="2980"/>
                  </a:cubicBezTo>
                  <a:cubicBezTo>
                    <a:pt x="44939" y="2888"/>
                    <a:pt x="45428" y="2246"/>
                    <a:pt x="45244" y="2062"/>
                  </a:cubicBezTo>
                  <a:cubicBezTo>
                    <a:pt x="45207" y="2019"/>
                    <a:pt x="45141" y="2014"/>
                    <a:pt x="45072" y="2014"/>
                  </a:cubicBezTo>
                  <a:cubicBezTo>
                    <a:pt x="45049" y="2014"/>
                    <a:pt x="45025" y="2014"/>
                    <a:pt x="45003" y="2014"/>
                  </a:cubicBezTo>
                  <a:cubicBezTo>
                    <a:pt x="44897" y="2014"/>
                    <a:pt x="44801" y="2002"/>
                    <a:pt x="44801" y="1863"/>
                  </a:cubicBezTo>
                  <a:cubicBezTo>
                    <a:pt x="44801" y="1741"/>
                    <a:pt x="45076" y="1618"/>
                    <a:pt x="45229" y="1618"/>
                  </a:cubicBezTo>
                  <a:cubicBezTo>
                    <a:pt x="45260" y="1618"/>
                    <a:pt x="45352" y="1496"/>
                    <a:pt x="45413" y="1481"/>
                  </a:cubicBezTo>
                  <a:cubicBezTo>
                    <a:pt x="45504" y="1435"/>
                    <a:pt x="45535" y="1435"/>
                    <a:pt x="45550" y="1313"/>
                  </a:cubicBezTo>
                  <a:cubicBezTo>
                    <a:pt x="45568" y="1215"/>
                    <a:pt x="45514" y="1195"/>
                    <a:pt x="45465" y="1195"/>
                  </a:cubicBezTo>
                  <a:cubicBezTo>
                    <a:pt x="45430" y="1195"/>
                    <a:pt x="45397" y="1206"/>
                    <a:pt x="45397" y="1206"/>
                  </a:cubicBezTo>
                  <a:cubicBezTo>
                    <a:pt x="45413" y="1068"/>
                    <a:pt x="45443" y="1037"/>
                    <a:pt x="45566" y="991"/>
                  </a:cubicBezTo>
                  <a:cubicBezTo>
                    <a:pt x="45577" y="989"/>
                    <a:pt x="45588" y="988"/>
                    <a:pt x="45600" y="988"/>
                  </a:cubicBezTo>
                  <a:cubicBezTo>
                    <a:pt x="45657" y="988"/>
                    <a:pt x="45719" y="1010"/>
                    <a:pt x="45776" y="1010"/>
                  </a:cubicBezTo>
                  <a:cubicBezTo>
                    <a:pt x="45788" y="1010"/>
                    <a:pt x="45799" y="1009"/>
                    <a:pt x="45810" y="1007"/>
                  </a:cubicBezTo>
                  <a:cubicBezTo>
                    <a:pt x="45841" y="991"/>
                    <a:pt x="45948" y="961"/>
                    <a:pt x="45979" y="930"/>
                  </a:cubicBezTo>
                  <a:cubicBezTo>
                    <a:pt x="46147" y="762"/>
                    <a:pt x="45795" y="808"/>
                    <a:pt x="45963" y="609"/>
                  </a:cubicBezTo>
                  <a:lnTo>
                    <a:pt x="46086" y="395"/>
                  </a:lnTo>
                  <a:lnTo>
                    <a:pt x="46086" y="395"/>
                  </a:lnTo>
                  <a:cubicBezTo>
                    <a:pt x="45872" y="441"/>
                    <a:pt x="45688" y="502"/>
                    <a:pt x="45550" y="609"/>
                  </a:cubicBezTo>
                  <a:cubicBezTo>
                    <a:pt x="45531" y="613"/>
                    <a:pt x="45514" y="614"/>
                    <a:pt x="45498" y="614"/>
                  </a:cubicBezTo>
                  <a:cubicBezTo>
                    <a:pt x="45385" y="614"/>
                    <a:pt x="45340" y="531"/>
                    <a:pt x="45260" y="517"/>
                  </a:cubicBezTo>
                  <a:cubicBezTo>
                    <a:pt x="45199" y="517"/>
                    <a:pt x="45214" y="609"/>
                    <a:pt x="45199" y="655"/>
                  </a:cubicBezTo>
                  <a:cubicBezTo>
                    <a:pt x="45122" y="563"/>
                    <a:pt x="44954" y="533"/>
                    <a:pt x="44908" y="410"/>
                  </a:cubicBezTo>
                  <a:cubicBezTo>
                    <a:pt x="44630" y="569"/>
                    <a:pt x="44375" y="728"/>
                    <a:pt x="43953" y="728"/>
                  </a:cubicBezTo>
                  <a:cubicBezTo>
                    <a:pt x="43888" y="728"/>
                    <a:pt x="43819" y="724"/>
                    <a:pt x="43745" y="716"/>
                  </a:cubicBezTo>
                  <a:cubicBezTo>
                    <a:pt x="43853" y="517"/>
                    <a:pt x="43470" y="441"/>
                    <a:pt x="43745" y="410"/>
                  </a:cubicBezTo>
                  <a:cubicBezTo>
                    <a:pt x="43090" y="396"/>
                    <a:pt x="42854" y="1"/>
                    <a:pt x="4229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52"/>
            <p:cNvSpPr/>
            <p:nvPr/>
          </p:nvSpPr>
          <p:spPr>
            <a:xfrm>
              <a:off x="3621847" y="1915219"/>
              <a:ext cx="9746" cy="6483"/>
            </a:xfrm>
            <a:custGeom>
              <a:rect b="b" l="l" r="r" t="t"/>
              <a:pathLst>
                <a:path extrusionOk="0" h="306" w="460">
                  <a:moveTo>
                    <a:pt x="307" y="0"/>
                  </a:moveTo>
                  <a:cubicBezTo>
                    <a:pt x="337" y="184"/>
                    <a:pt x="1" y="0"/>
                    <a:pt x="46" y="199"/>
                  </a:cubicBezTo>
                  <a:cubicBezTo>
                    <a:pt x="82" y="193"/>
                    <a:pt x="113" y="189"/>
                    <a:pt x="142" y="189"/>
                  </a:cubicBezTo>
                  <a:cubicBezTo>
                    <a:pt x="251" y="189"/>
                    <a:pt x="316" y="233"/>
                    <a:pt x="352" y="306"/>
                  </a:cubicBezTo>
                  <a:cubicBezTo>
                    <a:pt x="352" y="251"/>
                    <a:pt x="365" y="197"/>
                    <a:pt x="433" y="197"/>
                  </a:cubicBezTo>
                  <a:cubicBezTo>
                    <a:pt x="441" y="197"/>
                    <a:pt x="450" y="197"/>
                    <a:pt x="459" y="199"/>
                  </a:cubicBezTo>
                  <a:cubicBezTo>
                    <a:pt x="459" y="77"/>
                    <a:pt x="337" y="77"/>
                    <a:pt x="307"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2"/>
            <p:cNvSpPr/>
            <p:nvPr/>
          </p:nvSpPr>
          <p:spPr>
            <a:xfrm>
              <a:off x="3616465" y="1918461"/>
              <a:ext cx="5276" cy="5424"/>
            </a:xfrm>
            <a:custGeom>
              <a:rect b="b" l="l" r="r" t="t"/>
              <a:pathLst>
                <a:path extrusionOk="0" h="256" w="249">
                  <a:moveTo>
                    <a:pt x="56" y="0"/>
                  </a:moveTo>
                  <a:cubicBezTo>
                    <a:pt x="69" y="81"/>
                    <a:pt x="0" y="256"/>
                    <a:pt x="97" y="256"/>
                  </a:cubicBezTo>
                  <a:cubicBezTo>
                    <a:pt x="110" y="256"/>
                    <a:pt x="127" y="252"/>
                    <a:pt x="148" y="245"/>
                  </a:cubicBezTo>
                  <a:cubicBezTo>
                    <a:pt x="152" y="245"/>
                    <a:pt x="156" y="246"/>
                    <a:pt x="159" y="246"/>
                  </a:cubicBezTo>
                  <a:cubicBezTo>
                    <a:pt x="249" y="246"/>
                    <a:pt x="179" y="73"/>
                    <a:pt x="20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2"/>
            <p:cNvSpPr/>
            <p:nvPr/>
          </p:nvSpPr>
          <p:spPr>
            <a:xfrm>
              <a:off x="3590934" y="1928991"/>
              <a:ext cx="8856" cy="3623"/>
            </a:xfrm>
            <a:custGeom>
              <a:rect b="b" l="l" r="r" t="t"/>
              <a:pathLst>
                <a:path extrusionOk="0" h="171" w="418">
                  <a:moveTo>
                    <a:pt x="295" y="0"/>
                  </a:moveTo>
                  <a:cubicBezTo>
                    <a:pt x="235" y="0"/>
                    <a:pt x="161" y="14"/>
                    <a:pt x="105" y="14"/>
                  </a:cubicBezTo>
                  <a:cubicBezTo>
                    <a:pt x="85" y="14"/>
                    <a:pt x="67" y="13"/>
                    <a:pt x="52" y="8"/>
                  </a:cubicBezTo>
                  <a:lnTo>
                    <a:pt x="52" y="8"/>
                  </a:lnTo>
                  <a:cubicBezTo>
                    <a:pt x="1" y="111"/>
                    <a:pt x="128" y="171"/>
                    <a:pt x="244" y="171"/>
                  </a:cubicBezTo>
                  <a:cubicBezTo>
                    <a:pt x="334" y="171"/>
                    <a:pt x="418" y="134"/>
                    <a:pt x="404" y="54"/>
                  </a:cubicBezTo>
                  <a:cubicBezTo>
                    <a:pt x="392" y="11"/>
                    <a:pt x="349" y="0"/>
                    <a:pt x="295"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52"/>
            <p:cNvSpPr/>
            <p:nvPr/>
          </p:nvSpPr>
          <p:spPr>
            <a:xfrm>
              <a:off x="3632546" y="1933356"/>
              <a:ext cx="6822" cy="12988"/>
            </a:xfrm>
            <a:custGeom>
              <a:rect b="b" l="l" r="r" t="t"/>
              <a:pathLst>
                <a:path extrusionOk="0" h="613" w="322">
                  <a:moveTo>
                    <a:pt x="245" y="1"/>
                  </a:moveTo>
                  <a:cubicBezTo>
                    <a:pt x="16" y="261"/>
                    <a:pt x="92" y="261"/>
                    <a:pt x="0" y="551"/>
                  </a:cubicBezTo>
                  <a:cubicBezTo>
                    <a:pt x="62" y="551"/>
                    <a:pt x="107" y="582"/>
                    <a:pt x="153" y="612"/>
                  </a:cubicBezTo>
                  <a:cubicBezTo>
                    <a:pt x="260" y="505"/>
                    <a:pt x="322" y="108"/>
                    <a:pt x="24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52"/>
            <p:cNvSpPr/>
            <p:nvPr/>
          </p:nvSpPr>
          <p:spPr>
            <a:xfrm>
              <a:off x="3610172" y="1955666"/>
              <a:ext cx="4534" cy="5636"/>
            </a:xfrm>
            <a:custGeom>
              <a:rect b="b" l="l" r="r" t="t"/>
              <a:pathLst>
                <a:path extrusionOk="0" h="266" w="214">
                  <a:moveTo>
                    <a:pt x="33" y="1"/>
                  </a:moveTo>
                  <a:cubicBezTo>
                    <a:pt x="23" y="1"/>
                    <a:pt x="13" y="1"/>
                    <a:pt x="1" y="3"/>
                  </a:cubicBezTo>
                  <a:lnTo>
                    <a:pt x="1" y="263"/>
                  </a:lnTo>
                  <a:cubicBezTo>
                    <a:pt x="16" y="265"/>
                    <a:pt x="30" y="265"/>
                    <a:pt x="44" y="265"/>
                  </a:cubicBezTo>
                  <a:cubicBezTo>
                    <a:pt x="165" y="265"/>
                    <a:pt x="214" y="202"/>
                    <a:pt x="200" y="64"/>
                  </a:cubicBezTo>
                  <a:cubicBezTo>
                    <a:pt x="132" y="51"/>
                    <a:pt x="112" y="1"/>
                    <a:pt x="33"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52"/>
            <p:cNvSpPr/>
            <p:nvPr/>
          </p:nvSpPr>
          <p:spPr>
            <a:xfrm>
              <a:off x="3640004" y="2014694"/>
              <a:ext cx="7797" cy="9450"/>
            </a:xfrm>
            <a:custGeom>
              <a:rect b="b" l="l" r="r" t="t"/>
              <a:pathLst>
                <a:path extrusionOk="0" h="446" w="368">
                  <a:moveTo>
                    <a:pt x="199" y="1"/>
                  </a:moveTo>
                  <a:cubicBezTo>
                    <a:pt x="153" y="93"/>
                    <a:pt x="77" y="169"/>
                    <a:pt x="0" y="246"/>
                  </a:cubicBezTo>
                  <a:cubicBezTo>
                    <a:pt x="12" y="244"/>
                    <a:pt x="23" y="243"/>
                    <a:pt x="33" y="243"/>
                  </a:cubicBezTo>
                  <a:cubicBezTo>
                    <a:pt x="186" y="243"/>
                    <a:pt x="137" y="445"/>
                    <a:pt x="290" y="445"/>
                  </a:cubicBezTo>
                  <a:cubicBezTo>
                    <a:pt x="295" y="445"/>
                    <a:pt x="300" y="445"/>
                    <a:pt x="306" y="444"/>
                  </a:cubicBezTo>
                  <a:cubicBezTo>
                    <a:pt x="275" y="291"/>
                    <a:pt x="367" y="16"/>
                    <a:pt x="19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52"/>
            <p:cNvSpPr/>
            <p:nvPr/>
          </p:nvSpPr>
          <p:spPr>
            <a:xfrm>
              <a:off x="3640004" y="2030585"/>
              <a:ext cx="8242" cy="7522"/>
            </a:xfrm>
            <a:custGeom>
              <a:rect b="b" l="l" r="r" t="t"/>
              <a:pathLst>
                <a:path extrusionOk="0" h="355" w="389">
                  <a:moveTo>
                    <a:pt x="245" y="0"/>
                  </a:moveTo>
                  <a:cubicBezTo>
                    <a:pt x="123" y="77"/>
                    <a:pt x="138" y="291"/>
                    <a:pt x="0" y="352"/>
                  </a:cubicBezTo>
                  <a:cubicBezTo>
                    <a:pt x="12" y="354"/>
                    <a:pt x="23" y="355"/>
                    <a:pt x="35" y="355"/>
                  </a:cubicBezTo>
                  <a:cubicBezTo>
                    <a:pt x="221" y="355"/>
                    <a:pt x="389" y="130"/>
                    <a:pt x="245"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2"/>
            <p:cNvSpPr/>
            <p:nvPr/>
          </p:nvSpPr>
          <p:spPr>
            <a:xfrm>
              <a:off x="3181422" y="1194145"/>
              <a:ext cx="7797" cy="6505"/>
            </a:xfrm>
            <a:custGeom>
              <a:rect b="b" l="l" r="r" t="t"/>
              <a:pathLst>
                <a:path extrusionOk="0" h="307" w="368">
                  <a:moveTo>
                    <a:pt x="16" y="16"/>
                  </a:moveTo>
                  <a:lnTo>
                    <a:pt x="16" y="16"/>
                  </a:lnTo>
                  <a:cubicBezTo>
                    <a:pt x="1" y="169"/>
                    <a:pt x="93" y="214"/>
                    <a:pt x="123" y="306"/>
                  </a:cubicBezTo>
                  <a:lnTo>
                    <a:pt x="368" y="306"/>
                  </a:lnTo>
                  <a:cubicBezTo>
                    <a:pt x="353" y="0"/>
                    <a:pt x="154" y="138"/>
                    <a:pt x="16" y="16"/>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2"/>
            <p:cNvSpPr/>
            <p:nvPr/>
          </p:nvSpPr>
          <p:spPr>
            <a:xfrm>
              <a:off x="3190172" y="1196518"/>
              <a:ext cx="6377" cy="4132"/>
            </a:xfrm>
            <a:custGeom>
              <a:rect b="b" l="l" r="r" t="t"/>
              <a:pathLst>
                <a:path extrusionOk="0" h="195" w="301">
                  <a:moveTo>
                    <a:pt x="140" y="0"/>
                  </a:moveTo>
                  <a:cubicBezTo>
                    <a:pt x="95" y="0"/>
                    <a:pt x="48" y="19"/>
                    <a:pt x="16" y="57"/>
                  </a:cubicBezTo>
                  <a:cubicBezTo>
                    <a:pt x="1" y="194"/>
                    <a:pt x="138" y="194"/>
                    <a:pt x="261" y="194"/>
                  </a:cubicBezTo>
                  <a:cubicBezTo>
                    <a:pt x="301" y="65"/>
                    <a:pt x="224" y="0"/>
                    <a:pt x="14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2"/>
            <p:cNvSpPr/>
            <p:nvPr/>
          </p:nvSpPr>
          <p:spPr>
            <a:xfrm>
              <a:off x="3221064" y="1212281"/>
              <a:ext cx="5763" cy="3771"/>
            </a:xfrm>
            <a:custGeom>
              <a:rect b="b" l="l" r="r" t="t"/>
              <a:pathLst>
                <a:path extrusionOk="0" h="178" w="272">
                  <a:moveTo>
                    <a:pt x="129" y="1"/>
                  </a:moveTo>
                  <a:cubicBezTo>
                    <a:pt x="111" y="1"/>
                    <a:pt x="87" y="5"/>
                    <a:pt x="57" y="16"/>
                  </a:cubicBezTo>
                  <a:cubicBezTo>
                    <a:pt x="1" y="120"/>
                    <a:pt x="83" y="177"/>
                    <a:pt x="162" y="177"/>
                  </a:cubicBezTo>
                  <a:cubicBezTo>
                    <a:pt x="212" y="177"/>
                    <a:pt x="259" y="155"/>
                    <a:pt x="271" y="108"/>
                  </a:cubicBezTo>
                  <a:cubicBezTo>
                    <a:pt x="196" y="95"/>
                    <a:pt x="213" y="1"/>
                    <a:pt x="12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52"/>
            <p:cNvSpPr/>
            <p:nvPr/>
          </p:nvSpPr>
          <p:spPr>
            <a:xfrm>
              <a:off x="3310284" y="1338644"/>
              <a:ext cx="5297" cy="4365"/>
            </a:xfrm>
            <a:custGeom>
              <a:rect b="b" l="l" r="r" t="t"/>
              <a:pathLst>
                <a:path extrusionOk="0" h="206" w="250">
                  <a:moveTo>
                    <a:pt x="116" y="0"/>
                  </a:moveTo>
                  <a:cubicBezTo>
                    <a:pt x="105" y="0"/>
                    <a:pt x="95" y="1"/>
                    <a:pt x="83" y="2"/>
                  </a:cubicBezTo>
                  <a:cubicBezTo>
                    <a:pt x="0" y="85"/>
                    <a:pt x="42" y="205"/>
                    <a:pt x="186" y="205"/>
                  </a:cubicBezTo>
                  <a:cubicBezTo>
                    <a:pt x="202" y="205"/>
                    <a:pt x="218" y="204"/>
                    <a:pt x="236" y="201"/>
                  </a:cubicBezTo>
                  <a:cubicBezTo>
                    <a:pt x="250" y="75"/>
                    <a:pt x="225" y="0"/>
                    <a:pt x="11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52"/>
            <p:cNvSpPr/>
            <p:nvPr/>
          </p:nvSpPr>
          <p:spPr>
            <a:xfrm>
              <a:off x="3317213" y="1352267"/>
              <a:ext cx="6674" cy="5551"/>
            </a:xfrm>
            <a:custGeom>
              <a:rect b="b" l="l" r="r" t="t"/>
              <a:pathLst>
                <a:path extrusionOk="0" h="262" w="315">
                  <a:moveTo>
                    <a:pt x="125" y="1"/>
                  </a:moveTo>
                  <a:cubicBezTo>
                    <a:pt x="120" y="1"/>
                    <a:pt x="114" y="1"/>
                    <a:pt x="108" y="2"/>
                  </a:cubicBezTo>
                  <a:cubicBezTo>
                    <a:pt x="77" y="32"/>
                    <a:pt x="1" y="246"/>
                    <a:pt x="108" y="262"/>
                  </a:cubicBezTo>
                  <a:cubicBezTo>
                    <a:pt x="182" y="247"/>
                    <a:pt x="314" y="1"/>
                    <a:pt x="125"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52"/>
            <p:cNvSpPr/>
            <p:nvPr/>
          </p:nvSpPr>
          <p:spPr>
            <a:xfrm>
              <a:off x="3324268" y="1374853"/>
              <a:ext cx="4958" cy="3326"/>
            </a:xfrm>
            <a:custGeom>
              <a:rect b="b" l="l" r="r" t="t"/>
              <a:pathLst>
                <a:path extrusionOk="0" h="157" w="234">
                  <a:moveTo>
                    <a:pt x="170" y="1"/>
                  </a:moveTo>
                  <a:cubicBezTo>
                    <a:pt x="112" y="1"/>
                    <a:pt x="69" y="18"/>
                    <a:pt x="35" y="52"/>
                  </a:cubicBezTo>
                  <a:cubicBezTo>
                    <a:pt x="1" y="137"/>
                    <a:pt x="38" y="156"/>
                    <a:pt x="93" y="156"/>
                  </a:cubicBezTo>
                  <a:cubicBezTo>
                    <a:pt x="137" y="156"/>
                    <a:pt x="193" y="144"/>
                    <a:pt x="234" y="144"/>
                  </a:cubicBezTo>
                  <a:lnTo>
                    <a:pt x="234" y="6"/>
                  </a:lnTo>
                  <a:cubicBezTo>
                    <a:pt x="211" y="2"/>
                    <a:pt x="190" y="1"/>
                    <a:pt x="170"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2"/>
            <p:cNvSpPr/>
            <p:nvPr/>
          </p:nvSpPr>
          <p:spPr>
            <a:xfrm>
              <a:off x="3548284" y="1748516"/>
              <a:ext cx="5212" cy="5085"/>
            </a:xfrm>
            <a:custGeom>
              <a:rect b="b" l="l" r="r" t="t"/>
              <a:pathLst>
                <a:path extrusionOk="0" h="240" w="246">
                  <a:moveTo>
                    <a:pt x="180" y="0"/>
                  </a:moveTo>
                  <a:cubicBezTo>
                    <a:pt x="47" y="0"/>
                    <a:pt x="0" y="85"/>
                    <a:pt x="0" y="205"/>
                  </a:cubicBezTo>
                  <a:cubicBezTo>
                    <a:pt x="26" y="231"/>
                    <a:pt x="44" y="240"/>
                    <a:pt x="59" y="240"/>
                  </a:cubicBezTo>
                  <a:cubicBezTo>
                    <a:pt x="92" y="240"/>
                    <a:pt x="116" y="200"/>
                    <a:pt x="194" y="200"/>
                  </a:cubicBezTo>
                  <a:cubicBezTo>
                    <a:pt x="209" y="200"/>
                    <a:pt x="226" y="201"/>
                    <a:pt x="245" y="205"/>
                  </a:cubicBezTo>
                  <a:lnTo>
                    <a:pt x="245" y="6"/>
                  </a:lnTo>
                  <a:cubicBezTo>
                    <a:pt x="221" y="2"/>
                    <a:pt x="199" y="0"/>
                    <a:pt x="180"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2"/>
            <p:cNvSpPr/>
            <p:nvPr/>
          </p:nvSpPr>
          <p:spPr>
            <a:xfrm>
              <a:off x="3549258" y="1756080"/>
              <a:ext cx="6166" cy="5530"/>
            </a:xfrm>
            <a:custGeom>
              <a:rect b="b" l="l" r="r" t="t"/>
              <a:pathLst>
                <a:path extrusionOk="0" h="261" w="291">
                  <a:moveTo>
                    <a:pt x="0" y="1"/>
                  </a:moveTo>
                  <a:cubicBezTo>
                    <a:pt x="0" y="154"/>
                    <a:pt x="92" y="246"/>
                    <a:pt x="245" y="261"/>
                  </a:cubicBezTo>
                  <a:cubicBezTo>
                    <a:pt x="291" y="108"/>
                    <a:pt x="184" y="123"/>
                    <a:pt x="19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2"/>
            <p:cNvSpPr/>
            <p:nvPr/>
          </p:nvSpPr>
          <p:spPr>
            <a:xfrm>
              <a:off x="3575192" y="1850068"/>
              <a:ext cx="8115" cy="6822"/>
            </a:xfrm>
            <a:custGeom>
              <a:rect b="b" l="l" r="r" t="t"/>
              <a:pathLst>
                <a:path extrusionOk="0" h="322" w="383">
                  <a:moveTo>
                    <a:pt x="138" y="1"/>
                  </a:moveTo>
                  <a:lnTo>
                    <a:pt x="138" y="1"/>
                  </a:lnTo>
                  <a:cubicBezTo>
                    <a:pt x="0" y="123"/>
                    <a:pt x="245" y="108"/>
                    <a:pt x="184" y="307"/>
                  </a:cubicBezTo>
                  <a:cubicBezTo>
                    <a:pt x="260" y="291"/>
                    <a:pt x="367" y="322"/>
                    <a:pt x="382" y="261"/>
                  </a:cubicBezTo>
                  <a:cubicBezTo>
                    <a:pt x="321" y="154"/>
                    <a:pt x="260" y="47"/>
                    <a:pt x="13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2"/>
            <p:cNvSpPr/>
            <p:nvPr/>
          </p:nvSpPr>
          <p:spPr>
            <a:xfrm>
              <a:off x="3618923" y="1881065"/>
              <a:ext cx="5975" cy="7585"/>
            </a:xfrm>
            <a:custGeom>
              <a:rect b="b" l="l" r="r" t="t"/>
              <a:pathLst>
                <a:path extrusionOk="0" h="358" w="282">
                  <a:moveTo>
                    <a:pt x="139" y="0"/>
                  </a:moveTo>
                  <a:cubicBezTo>
                    <a:pt x="126" y="0"/>
                    <a:pt x="110" y="2"/>
                    <a:pt x="93" y="6"/>
                  </a:cubicBezTo>
                  <a:cubicBezTo>
                    <a:pt x="93" y="113"/>
                    <a:pt x="1" y="144"/>
                    <a:pt x="32" y="297"/>
                  </a:cubicBezTo>
                  <a:cubicBezTo>
                    <a:pt x="139" y="297"/>
                    <a:pt x="154" y="358"/>
                    <a:pt x="246" y="358"/>
                  </a:cubicBezTo>
                  <a:cubicBezTo>
                    <a:pt x="232" y="204"/>
                    <a:pt x="281" y="0"/>
                    <a:pt x="13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2"/>
            <p:cNvSpPr/>
            <p:nvPr/>
          </p:nvSpPr>
          <p:spPr>
            <a:xfrm>
              <a:off x="3599197" y="1883120"/>
              <a:ext cx="5488" cy="5657"/>
            </a:xfrm>
            <a:custGeom>
              <a:rect b="b" l="l" r="r" t="t"/>
              <a:pathLst>
                <a:path extrusionOk="0" h="267" w="259">
                  <a:moveTo>
                    <a:pt x="14" y="1"/>
                  </a:moveTo>
                  <a:cubicBezTo>
                    <a:pt x="1" y="163"/>
                    <a:pt x="47" y="266"/>
                    <a:pt x="196" y="266"/>
                  </a:cubicBezTo>
                  <a:cubicBezTo>
                    <a:pt x="215" y="266"/>
                    <a:pt x="236" y="264"/>
                    <a:pt x="259" y="261"/>
                  </a:cubicBezTo>
                  <a:lnTo>
                    <a:pt x="259"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52"/>
            <p:cNvSpPr/>
            <p:nvPr/>
          </p:nvSpPr>
          <p:spPr>
            <a:xfrm>
              <a:off x="3612122" y="1883099"/>
              <a:ext cx="5530" cy="3920"/>
            </a:xfrm>
            <a:custGeom>
              <a:rect b="b" l="l" r="r" t="t"/>
              <a:pathLst>
                <a:path extrusionOk="0" h="185" w="261">
                  <a:moveTo>
                    <a:pt x="238" y="0"/>
                  </a:moveTo>
                  <a:cubicBezTo>
                    <a:pt x="153" y="0"/>
                    <a:pt x="150" y="81"/>
                    <a:pt x="108" y="109"/>
                  </a:cubicBezTo>
                  <a:cubicBezTo>
                    <a:pt x="92" y="63"/>
                    <a:pt x="108" y="2"/>
                    <a:pt x="62" y="2"/>
                  </a:cubicBezTo>
                  <a:cubicBezTo>
                    <a:pt x="62" y="78"/>
                    <a:pt x="31" y="109"/>
                    <a:pt x="1" y="155"/>
                  </a:cubicBezTo>
                  <a:cubicBezTo>
                    <a:pt x="21" y="175"/>
                    <a:pt x="49" y="185"/>
                    <a:pt x="80" y="185"/>
                  </a:cubicBezTo>
                  <a:cubicBezTo>
                    <a:pt x="162" y="185"/>
                    <a:pt x="261" y="114"/>
                    <a:pt x="261" y="2"/>
                  </a:cubicBezTo>
                  <a:cubicBezTo>
                    <a:pt x="253" y="1"/>
                    <a:pt x="245" y="0"/>
                    <a:pt x="238"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52"/>
            <p:cNvSpPr/>
            <p:nvPr/>
          </p:nvSpPr>
          <p:spPr>
            <a:xfrm>
              <a:off x="3628012" y="1883120"/>
              <a:ext cx="6505" cy="5530"/>
            </a:xfrm>
            <a:custGeom>
              <a:rect b="b" l="l" r="r" t="t"/>
              <a:pathLst>
                <a:path extrusionOk="0" h="261" w="307">
                  <a:moveTo>
                    <a:pt x="16" y="1"/>
                  </a:moveTo>
                  <a:cubicBezTo>
                    <a:pt x="0" y="123"/>
                    <a:pt x="16" y="200"/>
                    <a:pt x="61" y="261"/>
                  </a:cubicBezTo>
                  <a:cubicBezTo>
                    <a:pt x="184" y="261"/>
                    <a:pt x="276" y="230"/>
                    <a:pt x="306" y="154"/>
                  </a:cubicBezTo>
                  <a:lnTo>
                    <a:pt x="306" y="154"/>
                  </a:lnTo>
                  <a:cubicBezTo>
                    <a:pt x="293" y="156"/>
                    <a:pt x="281" y="157"/>
                    <a:pt x="271" y="157"/>
                  </a:cubicBezTo>
                  <a:cubicBezTo>
                    <a:pt x="141" y="157"/>
                    <a:pt x="157" y="1"/>
                    <a:pt x="16"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2"/>
            <p:cNvSpPr/>
            <p:nvPr/>
          </p:nvSpPr>
          <p:spPr>
            <a:xfrm>
              <a:off x="3292911" y="1320528"/>
              <a:ext cx="32099" cy="33074"/>
            </a:xfrm>
            <a:custGeom>
              <a:rect b="b" l="l" r="r" t="t"/>
              <a:pathLst>
                <a:path extrusionOk="0" h="1561" w="1515">
                  <a:moveTo>
                    <a:pt x="398" y="1"/>
                  </a:moveTo>
                  <a:cubicBezTo>
                    <a:pt x="261" y="16"/>
                    <a:pt x="230" y="154"/>
                    <a:pt x="108" y="199"/>
                  </a:cubicBezTo>
                  <a:cubicBezTo>
                    <a:pt x="199" y="505"/>
                    <a:pt x="31" y="505"/>
                    <a:pt x="1" y="796"/>
                  </a:cubicBezTo>
                  <a:cubicBezTo>
                    <a:pt x="230" y="857"/>
                    <a:pt x="505" y="842"/>
                    <a:pt x="352" y="1148"/>
                  </a:cubicBezTo>
                  <a:cubicBezTo>
                    <a:pt x="377" y="1158"/>
                    <a:pt x="396" y="1163"/>
                    <a:pt x="410" y="1163"/>
                  </a:cubicBezTo>
                  <a:cubicBezTo>
                    <a:pt x="496" y="1163"/>
                    <a:pt x="406" y="994"/>
                    <a:pt x="495" y="994"/>
                  </a:cubicBezTo>
                  <a:cubicBezTo>
                    <a:pt x="498" y="994"/>
                    <a:pt x="502" y="994"/>
                    <a:pt x="505" y="995"/>
                  </a:cubicBezTo>
                  <a:cubicBezTo>
                    <a:pt x="704" y="1163"/>
                    <a:pt x="903" y="1347"/>
                    <a:pt x="1056" y="1561"/>
                  </a:cubicBezTo>
                  <a:cubicBezTo>
                    <a:pt x="1224" y="1408"/>
                    <a:pt x="1408" y="1469"/>
                    <a:pt x="1515" y="1362"/>
                  </a:cubicBezTo>
                  <a:cubicBezTo>
                    <a:pt x="1392" y="1163"/>
                    <a:pt x="1270" y="964"/>
                    <a:pt x="1102" y="796"/>
                  </a:cubicBezTo>
                  <a:lnTo>
                    <a:pt x="1102" y="796"/>
                  </a:lnTo>
                  <a:cubicBezTo>
                    <a:pt x="1041" y="995"/>
                    <a:pt x="1255" y="1148"/>
                    <a:pt x="1102" y="1255"/>
                  </a:cubicBezTo>
                  <a:cubicBezTo>
                    <a:pt x="857" y="872"/>
                    <a:pt x="459" y="888"/>
                    <a:pt x="153" y="643"/>
                  </a:cubicBezTo>
                  <a:cubicBezTo>
                    <a:pt x="216" y="631"/>
                    <a:pt x="207" y="536"/>
                    <a:pt x="286" y="536"/>
                  </a:cubicBezTo>
                  <a:cubicBezTo>
                    <a:pt x="303" y="536"/>
                    <a:pt x="325" y="540"/>
                    <a:pt x="352" y="551"/>
                  </a:cubicBezTo>
                  <a:cubicBezTo>
                    <a:pt x="429" y="307"/>
                    <a:pt x="199" y="352"/>
                    <a:pt x="199" y="199"/>
                  </a:cubicBezTo>
                  <a:cubicBezTo>
                    <a:pt x="306" y="169"/>
                    <a:pt x="383" y="108"/>
                    <a:pt x="398"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2"/>
            <p:cNvSpPr/>
            <p:nvPr/>
          </p:nvSpPr>
          <p:spPr>
            <a:xfrm>
              <a:off x="3582311" y="1842610"/>
              <a:ext cx="33074" cy="25679"/>
            </a:xfrm>
            <a:custGeom>
              <a:rect b="b" l="l" r="r" t="t"/>
              <a:pathLst>
                <a:path extrusionOk="0" h="1212" w="1561">
                  <a:moveTo>
                    <a:pt x="551" y="1"/>
                  </a:moveTo>
                  <a:lnTo>
                    <a:pt x="551" y="1"/>
                  </a:lnTo>
                  <a:cubicBezTo>
                    <a:pt x="505" y="184"/>
                    <a:pt x="750" y="77"/>
                    <a:pt x="704" y="246"/>
                  </a:cubicBezTo>
                  <a:cubicBezTo>
                    <a:pt x="697" y="245"/>
                    <a:pt x="690" y="245"/>
                    <a:pt x="683" y="245"/>
                  </a:cubicBezTo>
                  <a:cubicBezTo>
                    <a:pt x="537" y="245"/>
                    <a:pt x="547" y="401"/>
                    <a:pt x="459" y="460"/>
                  </a:cubicBezTo>
                  <a:cubicBezTo>
                    <a:pt x="391" y="446"/>
                    <a:pt x="360" y="396"/>
                    <a:pt x="278" y="396"/>
                  </a:cubicBezTo>
                  <a:cubicBezTo>
                    <a:pt x="268" y="396"/>
                    <a:pt x="257" y="397"/>
                    <a:pt x="245" y="399"/>
                  </a:cubicBezTo>
                  <a:cubicBezTo>
                    <a:pt x="261" y="246"/>
                    <a:pt x="199" y="154"/>
                    <a:pt x="108" y="108"/>
                  </a:cubicBezTo>
                  <a:cubicBezTo>
                    <a:pt x="46" y="169"/>
                    <a:pt x="46" y="291"/>
                    <a:pt x="1" y="353"/>
                  </a:cubicBezTo>
                  <a:cubicBezTo>
                    <a:pt x="138" y="414"/>
                    <a:pt x="337" y="414"/>
                    <a:pt x="352" y="613"/>
                  </a:cubicBezTo>
                  <a:cubicBezTo>
                    <a:pt x="335" y="613"/>
                    <a:pt x="318" y="612"/>
                    <a:pt x="300" y="612"/>
                  </a:cubicBezTo>
                  <a:cubicBezTo>
                    <a:pt x="240" y="612"/>
                    <a:pt x="187" y="621"/>
                    <a:pt x="199" y="704"/>
                  </a:cubicBezTo>
                  <a:cubicBezTo>
                    <a:pt x="241" y="689"/>
                    <a:pt x="281" y="682"/>
                    <a:pt x="317" y="682"/>
                  </a:cubicBezTo>
                  <a:cubicBezTo>
                    <a:pt x="589" y="682"/>
                    <a:pt x="734" y="1059"/>
                    <a:pt x="934" y="1059"/>
                  </a:cubicBezTo>
                  <a:cubicBezTo>
                    <a:pt x="944" y="1059"/>
                    <a:pt x="954" y="1058"/>
                    <a:pt x="964" y="1056"/>
                  </a:cubicBezTo>
                  <a:lnTo>
                    <a:pt x="964" y="1056"/>
                  </a:lnTo>
                  <a:cubicBezTo>
                    <a:pt x="920" y="1071"/>
                    <a:pt x="821" y="1210"/>
                    <a:pt x="891" y="1210"/>
                  </a:cubicBezTo>
                  <a:cubicBezTo>
                    <a:pt x="895" y="1210"/>
                    <a:pt x="899" y="1210"/>
                    <a:pt x="903" y="1209"/>
                  </a:cubicBezTo>
                  <a:cubicBezTo>
                    <a:pt x="1041" y="1179"/>
                    <a:pt x="1071" y="1041"/>
                    <a:pt x="1209" y="1010"/>
                  </a:cubicBezTo>
                  <a:lnTo>
                    <a:pt x="1209" y="1010"/>
                  </a:lnTo>
                  <a:cubicBezTo>
                    <a:pt x="1097" y="1136"/>
                    <a:pt x="1292" y="1211"/>
                    <a:pt x="1467" y="1211"/>
                  </a:cubicBezTo>
                  <a:cubicBezTo>
                    <a:pt x="1483" y="1211"/>
                    <a:pt x="1499" y="1211"/>
                    <a:pt x="1515" y="1209"/>
                  </a:cubicBezTo>
                  <a:cubicBezTo>
                    <a:pt x="1438" y="1056"/>
                    <a:pt x="1438" y="842"/>
                    <a:pt x="1561" y="750"/>
                  </a:cubicBezTo>
                  <a:lnTo>
                    <a:pt x="1561" y="750"/>
                  </a:lnTo>
                  <a:cubicBezTo>
                    <a:pt x="1503" y="776"/>
                    <a:pt x="1432" y="799"/>
                    <a:pt x="1372" y="799"/>
                  </a:cubicBezTo>
                  <a:cubicBezTo>
                    <a:pt x="1289" y="799"/>
                    <a:pt x="1228" y="755"/>
                    <a:pt x="1255" y="613"/>
                  </a:cubicBezTo>
                  <a:cubicBezTo>
                    <a:pt x="1228" y="604"/>
                    <a:pt x="1206" y="600"/>
                    <a:pt x="1188" y="600"/>
                  </a:cubicBezTo>
                  <a:cubicBezTo>
                    <a:pt x="1090" y="600"/>
                    <a:pt x="1093" y="708"/>
                    <a:pt x="996" y="708"/>
                  </a:cubicBezTo>
                  <a:cubicBezTo>
                    <a:pt x="987" y="708"/>
                    <a:pt x="976" y="707"/>
                    <a:pt x="964" y="704"/>
                  </a:cubicBezTo>
                  <a:cubicBezTo>
                    <a:pt x="964" y="643"/>
                    <a:pt x="750" y="552"/>
                    <a:pt x="903" y="506"/>
                  </a:cubicBezTo>
                  <a:lnTo>
                    <a:pt x="903" y="506"/>
                  </a:lnTo>
                  <a:cubicBezTo>
                    <a:pt x="865" y="582"/>
                    <a:pt x="937" y="620"/>
                    <a:pt x="1008" y="620"/>
                  </a:cubicBezTo>
                  <a:cubicBezTo>
                    <a:pt x="1079" y="620"/>
                    <a:pt x="1148" y="582"/>
                    <a:pt x="1102" y="506"/>
                  </a:cubicBezTo>
                  <a:cubicBezTo>
                    <a:pt x="934" y="414"/>
                    <a:pt x="719" y="429"/>
                    <a:pt x="857" y="154"/>
                  </a:cubicBezTo>
                  <a:cubicBezTo>
                    <a:pt x="781" y="77"/>
                    <a:pt x="658" y="47"/>
                    <a:pt x="551"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2"/>
            <p:cNvSpPr/>
            <p:nvPr/>
          </p:nvSpPr>
          <p:spPr>
            <a:xfrm>
              <a:off x="3586040" y="1859560"/>
              <a:ext cx="12501" cy="7712"/>
            </a:xfrm>
            <a:custGeom>
              <a:rect b="b" l="l" r="r" t="t"/>
              <a:pathLst>
                <a:path extrusionOk="0" h="364" w="590">
                  <a:moveTo>
                    <a:pt x="96" y="0"/>
                  </a:moveTo>
                  <a:cubicBezTo>
                    <a:pt x="39" y="0"/>
                    <a:pt x="0" y="19"/>
                    <a:pt x="23" y="103"/>
                  </a:cubicBezTo>
                  <a:cubicBezTo>
                    <a:pt x="222" y="180"/>
                    <a:pt x="390" y="287"/>
                    <a:pt x="574" y="363"/>
                  </a:cubicBezTo>
                  <a:cubicBezTo>
                    <a:pt x="589" y="134"/>
                    <a:pt x="238" y="256"/>
                    <a:pt x="283" y="12"/>
                  </a:cubicBezTo>
                  <a:lnTo>
                    <a:pt x="283" y="12"/>
                  </a:lnTo>
                  <a:cubicBezTo>
                    <a:pt x="274" y="13"/>
                    <a:pt x="265" y="13"/>
                    <a:pt x="255" y="13"/>
                  </a:cubicBezTo>
                  <a:cubicBezTo>
                    <a:pt x="205" y="13"/>
                    <a:pt x="144" y="0"/>
                    <a:pt x="96"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2"/>
            <p:cNvSpPr/>
            <p:nvPr/>
          </p:nvSpPr>
          <p:spPr>
            <a:xfrm>
              <a:off x="3165553" y="972799"/>
              <a:ext cx="23349" cy="24323"/>
            </a:xfrm>
            <a:custGeom>
              <a:rect b="b" l="l" r="r" t="t"/>
              <a:pathLst>
                <a:path extrusionOk="0" h="1148" w="1102">
                  <a:moveTo>
                    <a:pt x="750" y="0"/>
                  </a:moveTo>
                  <a:cubicBezTo>
                    <a:pt x="551" y="306"/>
                    <a:pt x="291" y="566"/>
                    <a:pt x="0" y="781"/>
                  </a:cubicBezTo>
                  <a:cubicBezTo>
                    <a:pt x="31" y="888"/>
                    <a:pt x="77" y="1010"/>
                    <a:pt x="123" y="1148"/>
                  </a:cubicBezTo>
                  <a:lnTo>
                    <a:pt x="138" y="1132"/>
                  </a:lnTo>
                  <a:cubicBezTo>
                    <a:pt x="199" y="1117"/>
                    <a:pt x="276" y="1071"/>
                    <a:pt x="337" y="995"/>
                  </a:cubicBezTo>
                  <a:cubicBezTo>
                    <a:pt x="459" y="888"/>
                    <a:pt x="383" y="750"/>
                    <a:pt x="459" y="628"/>
                  </a:cubicBezTo>
                  <a:cubicBezTo>
                    <a:pt x="627" y="352"/>
                    <a:pt x="1102" y="337"/>
                    <a:pt x="765" y="16"/>
                  </a:cubicBezTo>
                  <a:lnTo>
                    <a:pt x="750" y="0"/>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2"/>
            <p:cNvSpPr/>
            <p:nvPr/>
          </p:nvSpPr>
          <p:spPr>
            <a:xfrm>
              <a:off x="4534774" y="1627747"/>
              <a:ext cx="19471" cy="31146"/>
            </a:xfrm>
            <a:custGeom>
              <a:rect b="b" l="l" r="r" t="t"/>
              <a:pathLst>
                <a:path extrusionOk="0" h="1470" w="919">
                  <a:moveTo>
                    <a:pt x="719" y="1"/>
                  </a:moveTo>
                  <a:lnTo>
                    <a:pt x="719" y="1"/>
                  </a:lnTo>
                  <a:cubicBezTo>
                    <a:pt x="765" y="383"/>
                    <a:pt x="352" y="276"/>
                    <a:pt x="459" y="704"/>
                  </a:cubicBezTo>
                  <a:cubicBezTo>
                    <a:pt x="123" y="750"/>
                    <a:pt x="0" y="1026"/>
                    <a:pt x="62" y="1469"/>
                  </a:cubicBezTo>
                  <a:cubicBezTo>
                    <a:pt x="612" y="1439"/>
                    <a:pt x="383" y="643"/>
                    <a:pt x="918" y="613"/>
                  </a:cubicBezTo>
                  <a:cubicBezTo>
                    <a:pt x="811" y="444"/>
                    <a:pt x="903" y="77"/>
                    <a:pt x="719"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52"/>
            <p:cNvSpPr/>
            <p:nvPr/>
          </p:nvSpPr>
          <p:spPr>
            <a:xfrm>
              <a:off x="4385381" y="1812968"/>
              <a:ext cx="8772" cy="5170"/>
            </a:xfrm>
            <a:custGeom>
              <a:rect b="b" l="l" r="r" t="t"/>
              <a:pathLst>
                <a:path extrusionOk="0" h="244" w="414">
                  <a:moveTo>
                    <a:pt x="289" y="0"/>
                  </a:moveTo>
                  <a:cubicBezTo>
                    <a:pt x="226" y="0"/>
                    <a:pt x="145" y="31"/>
                    <a:pt x="61" y="39"/>
                  </a:cubicBezTo>
                  <a:cubicBezTo>
                    <a:pt x="0" y="207"/>
                    <a:pt x="230" y="69"/>
                    <a:pt x="168" y="237"/>
                  </a:cubicBezTo>
                  <a:cubicBezTo>
                    <a:pt x="183" y="242"/>
                    <a:pt x="196" y="244"/>
                    <a:pt x="207" y="244"/>
                  </a:cubicBezTo>
                  <a:cubicBezTo>
                    <a:pt x="289" y="244"/>
                    <a:pt x="263" y="129"/>
                    <a:pt x="346" y="129"/>
                  </a:cubicBezTo>
                  <a:cubicBezTo>
                    <a:pt x="363" y="129"/>
                    <a:pt x="385" y="134"/>
                    <a:pt x="413" y="146"/>
                  </a:cubicBezTo>
                  <a:cubicBezTo>
                    <a:pt x="398" y="31"/>
                    <a:pt x="352" y="0"/>
                    <a:pt x="289"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52"/>
            <p:cNvSpPr/>
            <p:nvPr/>
          </p:nvSpPr>
          <p:spPr>
            <a:xfrm>
              <a:off x="3691193" y="889829"/>
              <a:ext cx="5212" cy="5530"/>
            </a:xfrm>
            <a:custGeom>
              <a:rect b="b" l="l" r="r" t="t"/>
              <a:pathLst>
                <a:path extrusionOk="0" h="261" w="246">
                  <a:moveTo>
                    <a:pt x="1" y="1"/>
                  </a:moveTo>
                  <a:cubicBezTo>
                    <a:pt x="1" y="154"/>
                    <a:pt x="93" y="215"/>
                    <a:pt x="200" y="261"/>
                  </a:cubicBezTo>
                  <a:cubicBezTo>
                    <a:pt x="246" y="123"/>
                    <a:pt x="139" y="123"/>
                    <a:pt x="154"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2"/>
            <p:cNvSpPr/>
            <p:nvPr/>
          </p:nvSpPr>
          <p:spPr>
            <a:xfrm>
              <a:off x="3802025" y="592971"/>
              <a:ext cx="7267" cy="6780"/>
            </a:xfrm>
            <a:custGeom>
              <a:rect b="b" l="l" r="r" t="t"/>
              <a:pathLst>
                <a:path extrusionOk="0" h="320" w="343">
                  <a:moveTo>
                    <a:pt x="62" y="1"/>
                  </a:moveTo>
                  <a:lnTo>
                    <a:pt x="62" y="1"/>
                  </a:lnTo>
                  <a:cubicBezTo>
                    <a:pt x="108" y="154"/>
                    <a:pt x="1" y="139"/>
                    <a:pt x="16" y="261"/>
                  </a:cubicBezTo>
                  <a:cubicBezTo>
                    <a:pt x="34" y="278"/>
                    <a:pt x="143" y="320"/>
                    <a:pt x="227" y="320"/>
                  </a:cubicBezTo>
                  <a:cubicBezTo>
                    <a:pt x="292" y="320"/>
                    <a:pt x="342" y="295"/>
                    <a:pt x="322" y="215"/>
                  </a:cubicBezTo>
                  <a:cubicBezTo>
                    <a:pt x="185" y="185"/>
                    <a:pt x="200" y="16"/>
                    <a:pt x="62" y="1"/>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2"/>
            <p:cNvSpPr/>
            <p:nvPr/>
          </p:nvSpPr>
          <p:spPr>
            <a:xfrm>
              <a:off x="4638804" y="806223"/>
              <a:ext cx="9407" cy="43117"/>
            </a:xfrm>
            <a:custGeom>
              <a:rect b="b" l="l" r="r" t="t"/>
              <a:pathLst>
                <a:path extrusionOk="0" h="2035" w="444">
                  <a:moveTo>
                    <a:pt x="444" y="0"/>
                  </a:moveTo>
                  <a:cubicBezTo>
                    <a:pt x="413" y="0"/>
                    <a:pt x="383" y="16"/>
                    <a:pt x="367" y="31"/>
                  </a:cubicBezTo>
                  <a:cubicBezTo>
                    <a:pt x="260" y="138"/>
                    <a:pt x="214" y="291"/>
                    <a:pt x="107" y="398"/>
                  </a:cubicBezTo>
                  <a:cubicBezTo>
                    <a:pt x="16" y="490"/>
                    <a:pt x="153" y="704"/>
                    <a:pt x="138" y="826"/>
                  </a:cubicBezTo>
                  <a:cubicBezTo>
                    <a:pt x="153" y="964"/>
                    <a:pt x="184" y="1102"/>
                    <a:pt x="230" y="1239"/>
                  </a:cubicBezTo>
                  <a:cubicBezTo>
                    <a:pt x="276" y="1377"/>
                    <a:pt x="169" y="1438"/>
                    <a:pt x="107" y="1561"/>
                  </a:cubicBezTo>
                  <a:cubicBezTo>
                    <a:pt x="0" y="1714"/>
                    <a:pt x="214" y="2035"/>
                    <a:pt x="383" y="2035"/>
                  </a:cubicBezTo>
                  <a:lnTo>
                    <a:pt x="444" y="2035"/>
                  </a:lnTo>
                  <a:lnTo>
                    <a:pt x="444" y="0"/>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2"/>
            <p:cNvSpPr/>
            <p:nvPr/>
          </p:nvSpPr>
          <p:spPr>
            <a:xfrm>
              <a:off x="1915257" y="638460"/>
              <a:ext cx="8750" cy="7077"/>
            </a:xfrm>
            <a:custGeom>
              <a:rect b="b" l="l" r="r" t="t"/>
              <a:pathLst>
                <a:path extrusionOk="0" h="334" w="413">
                  <a:moveTo>
                    <a:pt x="104" y="0"/>
                  </a:moveTo>
                  <a:cubicBezTo>
                    <a:pt x="64" y="0"/>
                    <a:pt x="28" y="9"/>
                    <a:pt x="1" y="26"/>
                  </a:cubicBezTo>
                  <a:cubicBezTo>
                    <a:pt x="1" y="227"/>
                    <a:pt x="108" y="333"/>
                    <a:pt x="311" y="333"/>
                  </a:cubicBezTo>
                  <a:cubicBezTo>
                    <a:pt x="324" y="333"/>
                    <a:pt x="338" y="333"/>
                    <a:pt x="353" y="332"/>
                  </a:cubicBezTo>
                  <a:cubicBezTo>
                    <a:pt x="412" y="106"/>
                    <a:pt x="241" y="0"/>
                    <a:pt x="104" y="0"/>
                  </a:cubicBez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2"/>
            <p:cNvSpPr/>
            <p:nvPr/>
          </p:nvSpPr>
          <p:spPr>
            <a:xfrm>
              <a:off x="3081608" y="3546932"/>
              <a:ext cx="23031" cy="27565"/>
            </a:xfrm>
            <a:custGeom>
              <a:rect b="b" l="l" r="r" t="t"/>
              <a:pathLst>
                <a:path extrusionOk="0" h="1301" w="1087">
                  <a:moveTo>
                    <a:pt x="93" y="1"/>
                  </a:moveTo>
                  <a:lnTo>
                    <a:pt x="1" y="1301"/>
                  </a:lnTo>
                  <a:lnTo>
                    <a:pt x="215" y="1301"/>
                  </a:lnTo>
                  <a:lnTo>
                    <a:pt x="246" y="857"/>
                  </a:lnTo>
                  <a:cubicBezTo>
                    <a:pt x="246" y="719"/>
                    <a:pt x="261" y="551"/>
                    <a:pt x="261" y="414"/>
                  </a:cubicBezTo>
                  <a:cubicBezTo>
                    <a:pt x="291" y="551"/>
                    <a:pt x="322" y="719"/>
                    <a:pt x="353" y="827"/>
                  </a:cubicBezTo>
                  <a:lnTo>
                    <a:pt x="460" y="1285"/>
                  </a:lnTo>
                  <a:lnTo>
                    <a:pt x="628" y="1285"/>
                  </a:lnTo>
                  <a:lnTo>
                    <a:pt x="750" y="811"/>
                  </a:lnTo>
                  <a:cubicBezTo>
                    <a:pt x="766" y="719"/>
                    <a:pt x="811" y="551"/>
                    <a:pt x="827" y="414"/>
                  </a:cubicBezTo>
                  <a:cubicBezTo>
                    <a:pt x="827" y="551"/>
                    <a:pt x="842" y="719"/>
                    <a:pt x="842" y="842"/>
                  </a:cubicBezTo>
                  <a:lnTo>
                    <a:pt x="873" y="1301"/>
                  </a:lnTo>
                  <a:lnTo>
                    <a:pt x="1087" y="1301"/>
                  </a:lnTo>
                  <a:lnTo>
                    <a:pt x="1010" y="1"/>
                  </a:lnTo>
                  <a:lnTo>
                    <a:pt x="750" y="1"/>
                  </a:lnTo>
                  <a:lnTo>
                    <a:pt x="643" y="475"/>
                  </a:lnTo>
                  <a:cubicBezTo>
                    <a:pt x="613" y="643"/>
                    <a:pt x="582" y="781"/>
                    <a:pt x="567" y="934"/>
                  </a:cubicBezTo>
                  <a:cubicBezTo>
                    <a:pt x="536" y="781"/>
                    <a:pt x="506" y="643"/>
                    <a:pt x="475" y="475"/>
                  </a:cubicBezTo>
                  <a:lnTo>
                    <a:pt x="368"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2"/>
            <p:cNvSpPr/>
            <p:nvPr/>
          </p:nvSpPr>
          <p:spPr>
            <a:xfrm>
              <a:off x="3170405" y="3546932"/>
              <a:ext cx="26612" cy="27565"/>
            </a:xfrm>
            <a:custGeom>
              <a:rect b="b" l="l" r="r" t="t"/>
              <a:pathLst>
                <a:path extrusionOk="0" h="1301" w="1256">
                  <a:moveTo>
                    <a:pt x="1" y="1"/>
                  </a:moveTo>
                  <a:lnTo>
                    <a:pt x="215" y="1301"/>
                  </a:lnTo>
                  <a:lnTo>
                    <a:pt x="475" y="1301"/>
                  </a:lnTo>
                  <a:lnTo>
                    <a:pt x="551" y="872"/>
                  </a:lnTo>
                  <a:cubicBezTo>
                    <a:pt x="582" y="750"/>
                    <a:pt x="613" y="612"/>
                    <a:pt x="628" y="444"/>
                  </a:cubicBezTo>
                  <a:cubicBezTo>
                    <a:pt x="643" y="612"/>
                    <a:pt x="674" y="750"/>
                    <a:pt x="689" y="872"/>
                  </a:cubicBezTo>
                  <a:lnTo>
                    <a:pt x="766" y="1301"/>
                  </a:lnTo>
                  <a:lnTo>
                    <a:pt x="1026" y="1301"/>
                  </a:lnTo>
                  <a:lnTo>
                    <a:pt x="1255" y="1"/>
                  </a:lnTo>
                  <a:lnTo>
                    <a:pt x="1010" y="1"/>
                  </a:lnTo>
                  <a:lnTo>
                    <a:pt x="949" y="521"/>
                  </a:lnTo>
                  <a:cubicBezTo>
                    <a:pt x="934" y="674"/>
                    <a:pt x="919" y="811"/>
                    <a:pt x="888" y="979"/>
                  </a:cubicBezTo>
                  <a:cubicBezTo>
                    <a:pt x="873" y="811"/>
                    <a:pt x="857" y="658"/>
                    <a:pt x="827" y="521"/>
                  </a:cubicBezTo>
                  <a:lnTo>
                    <a:pt x="750" y="1"/>
                  </a:lnTo>
                  <a:lnTo>
                    <a:pt x="536" y="1"/>
                  </a:lnTo>
                  <a:lnTo>
                    <a:pt x="444" y="521"/>
                  </a:lnTo>
                  <a:cubicBezTo>
                    <a:pt x="414" y="674"/>
                    <a:pt x="398" y="811"/>
                    <a:pt x="368" y="979"/>
                  </a:cubicBezTo>
                  <a:cubicBezTo>
                    <a:pt x="353" y="811"/>
                    <a:pt x="337" y="674"/>
                    <a:pt x="322" y="521"/>
                  </a:cubicBezTo>
                  <a:lnTo>
                    <a:pt x="261"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52"/>
            <p:cNvSpPr/>
            <p:nvPr/>
          </p:nvSpPr>
          <p:spPr>
            <a:xfrm>
              <a:off x="3202821" y="3546932"/>
              <a:ext cx="5212" cy="27565"/>
            </a:xfrm>
            <a:custGeom>
              <a:rect b="b" l="l" r="r" t="t"/>
              <a:pathLst>
                <a:path extrusionOk="0" h="1301" w="246">
                  <a:moveTo>
                    <a:pt x="0" y="1"/>
                  </a:moveTo>
                  <a:lnTo>
                    <a:pt x="0" y="1301"/>
                  </a:lnTo>
                  <a:lnTo>
                    <a:pt x="245" y="1301"/>
                  </a:lnTo>
                  <a:lnTo>
                    <a:pt x="245" y="1"/>
                  </a:lnTo>
                  <a:close/>
                </a:path>
              </a:pathLst>
            </a:custGeom>
            <a:solidFill>
              <a:srgbClr val="C6C7C5"/>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52"/>
            <p:cNvSpPr/>
            <p:nvPr/>
          </p:nvSpPr>
          <p:spPr>
            <a:xfrm>
              <a:off x="1246685" y="2180953"/>
              <a:ext cx="51231" cy="9746"/>
            </a:xfrm>
            <a:custGeom>
              <a:rect b="b" l="l" r="r" t="t"/>
              <a:pathLst>
                <a:path extrusionOk="0" fill="none" h="460" w="2418">
                  <a:moveTo>
                    <a:pt x="2418" y="306"/>
                  </a:moveTo>
                  <a:lnTo>
                    <a:pt x="1745" y="306"/>
                  </a:lnTo>
                  <a:lnTo>
                    <a:pt x="1301" y="459"/>
                  </a:lnTo>
                  <a:cubicBezTo>
                    <a:pt x="1301" y="459"/>
                    <a:pt x="1362" y="352"/>
                    <a:pt x="1301" y="352"/>
                  </a:cubicBezTo>
                  <a:cubicBezTo>
                    <a:pt x="1255" y="352"/>
                    <a:pt x="1286" y="261"/>
                    <a:pt x="1286" y="261"/>
                  </a:cubicBezTo>
                  <a:lnTo>
                    <a:pt x="1" y="1"/>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52"/>
            <p:cNvSpPr/>
            <p:nvPr/>
          </p:nvSpPr>
          <p:spPr>
            <a:xfrm>
              <a:off x="3622821" y="606912"/>
              <a:ext cx="136786" cy="29196"/>
            </a:xfrm>
            <a:custGeom>
              <a:rect b="b" l="l" r="r" t="t"/>
              <a:pathLst>
                <a:path extrusionOk="0" fill="none" h="1378" w="6456">
                  <a:moveTo>
                    <a:pt x="0" y="796"/>
                  </a:moveTo>
                  <a:cubicBezTo>
                    <a:pt x="123" y="888"/>
                    <a:pt x="215" y="750"/>
                    <a:pt x="368" y="750"/>
                  </a:cubicBezTo>
                  <a:cubicBezTo>
                    <a:pt x="505" y="750"/>
                    <a:pt x="628" y="658"/>
                    <a:pt x="673" y="582"/>
                  </a:cubicBezTo>
                  <a:cubicBezTo>
                    <a:pt x="719" y="475"/>
                    <a:pt x="796" y="368"/>
                    <a:pt x="857" y="245"/>
                  </a:cubicBezTo>
                  <a:cubicBezTo>
                    <a:pt x="888" y="230"/>
                    <a:pt x="903" y="230"/>
                    <a:pt x="934" y="215"/>
                  </a:cubicBezTo>
                  <a:cubicBezTo>
                    <a:pt x="995" y="184"/>
                    <a:pt x="918" y="138"/>
                    <a:pt x="964" y="92"/>
                  </a:cubicBezTo>
                  <a:cubicBezTo>
                    <a:pt x="979" y="77"/>
                    <a:pt x="1117" y="1"/>
                    <a:pt x="1132" y="1"/>
                  </a:cubicBezTo>
                  <a:cubicBezTo>
                    <a:pt x="1209" y="1"/>
                    <a:pt x="1194" y="92"/>
                    <a:pt x="1209" y="92"/>
                  </a:cubicBezTo>
                  <a:cubicBezTo>
                    <a:pt x="1285" y="123"/>
                    <a:pt x="1377" y="138"/>
                    <a:pt x="1454" y="154"/>
                  </a:cubicBezTo>
                  <a:cubicBezTo>
                    <a:pt x="1652" y="230"/>
                    <a:pt x="1668" y="92"/>
                    <a:pt x="1821" y="92"/>
                  </a:cubicBezTo>
                  <a:cubicBezTo>
                    <a:pt x="1974" y="92"/>
                    <a:pt x="2065" y="31"/>
                    <a:pt x="2218" y="92"/>
                  </a:cubicBezTo>
                  <a:cubicBezTo>
                    <a:pt x="2310" y="123"/>
                    <a:pt x="2448" y="184"/>
                    <a:pt x="2524" y="245"/>
                  </a:cubicBezTo>
                  <a:cubicBezTo>
                    <a:pt x="2555" y="62"/>
                    <a:pt x="2738" y="230"/>
                    <a:pt x="2876" y="291"/>
                  </a:cubicBezTo>
                  <a:cubicBezTo>
                    <a:pt x="2907" y="322"/>
                    <a:pt x="2937" y="383"/>
                    <a:pt x="2968" y="398"/>
                  </a:cubicBezTo>
                  <a:cubicBezTo>
                    <a:pt x="3044" y="414"/>
                    <a:pt x="3121" y="383"/>
                    <a:pt x="3182" y="398"/>
                  </a:cubicBezTo>
                  <a:cubicBezTo>
                    <a:pt x="3228" y="414"/>
                    <a:pt x="3335" y="505"/>
                    <a:pt x="3335" y="505"/>
                  </a:cubicBezTo>
                  <a:cubicBezTo>
                    <a:pt x="3442" y="521"/>
                    <a:pt x="3564" y="444"/>
                    <a:pt x="3687" y="444"/>
                  </a:cubicBezTo>
                  <a:cubicBezTo>
                    <a:pt x="3809" y="444"/>
                    <a:pt x="3824" y="536"/>
                    <a:pt x="3931" y="551"/>
                  </a:cubicBezTo>
                  <a:cubicBezTo>
                    <a:pt x="3931" y="551"/>
                    <a:pt x="4115" y="475"/>
                    <a:pt x="4161" y="429"/>
                  </a:cubicBezTo>
                  <a:cubicBezTo>
                    <a:pt x="4237" y="352"/>
                    <a:pt x="4237" y="261"/>
                    <a:pt x="4329" y="245"/>
                  </a:cubicBezTo>
                  <a:cubicBezTo>
                    <a:pt x="4482" y="92"/>
                    <a:pt x="4727" y="245"/>
                    <a:pt x="4880" y="322"/>
                  </a:cubicBezTo>
                  <a:cubicBezTo>
                    <a:pt x="4941" y="352"/>
                    <a:pt x="5048" y="414"/>
                    <a:pt x="5048" y="475"/>
                  </a:cubicBezTo>
                  <a:lnTo>
                    <a:pt x="5048" y="674"/>
                  </a:lnTo>
                  <a:cubicBezTo>
                    <a:pt x="5048" y="735"/>
                    <a:pt x="4956" y="674"/>
                    <a:pt x="4926" y="735"/>
                  </a:cubicBezTo>
                  <a:cubicBezTo>
                    <a:pt x="4880" y="811"/>
                    <a:pt x="4834" y="827"/>
                    <a:pt x="4880" y="918"/>
                  </a:cubicBezTo>
                  <a:cubicBezTo>
                    <a:pt x="4926" y="1010"/>
                    <a:pt x="4941" y="1102"/>
                    <a:pt x="4972" y="1178"/>
                  </a:cubicBezTo>
                  <a:cubicBezTo>
                    <a:pt x="5079" y="1377"/>
                    <a:pt x="5354" y="1148"/>
                    <a:pt x="5247" y="1056"/>
                  </a:cubicBezTo>
                  <a:cubicBezTo>
                    <a:pt x="5430" y="964"/>
                    <a:pt x="5614" y="949"/>
                    <a:pt x="5798" y="796"/>
                  </a:cubicBezTo>
                  <a:cubicBezTo>
                    <a:pt x="5981" y="658"/>
                    <a:pt x="6210" y="521"/>
                    <a:pt x="6455" y="704"/>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2"/>
            <p:cNvSpPr/>
            <p:nvPr/>
          </p:nvSpPr>
          <p:spPr>
            <a:xfrm>
              <a:off x="3238141" y="923856"/>
              <a:ext cx="5212" cy="39557"/>
            </a:xfrm>
            <a:custGeom>
              <a:rect b="b" l="l" r="r" t="t"/>
              <a:pathLst>
                <a:path extrusionOk="0" fill="none" h="1867" w="246">
                  <a:moveTo>
                    <a:pt x="108" y="1"/>
                  </a:moveTo>
                  <a:cubicBezTo>
                    <a:pt x="215" y="93"/>
                    <a:pt x="245" y="123"/>
                    <a:pt x="245" y="200"/>
                  </a:cubicBezTo>
                  <a:cubicBezTo>
                    <a:pt x="245" y="200"/>
                    <a:pt x="123" y="215"/>
                    <a:pt x="108" y="200"/>
                  </a:cubicBezTo>
                  <a:cubicBezTo>
                    <a:pt x="184" y="307"/>
                    <a:pt x="108" y="658"/>
                    <a:pt x="169" y="689"/>
                  </a:cubicBezTo>
                  <a:cubicBezTo>
                    <a:pt x="92" y="704"/>
                    <a:pt x="16" y="796"/>
                    <a:pt x="108" y="888"/>
                  </a:cubicBezTo>
                  <a:cubicBezTo>
                    <a:pt x="92" y="903"/>
                    <a:pt x="215" y="1010"/>
                    <a:pt x="16" y="1010"/>
                  </a:cubicBezTo>
                  <a:cubicBezTo>
                    <a:pt x="46" y="1102"/>
                    <a:pt x="108" y="1224"/>
                    <a:pt x="108" y="1316"/>
                  </a:cubicBezTo>
                  <a:cubicBezTo>
                    <a:pt x="108" y="1408"/>
                    <a:pt x="1" y="1332"/>
                    <a:pt x="1" y="1454"/>
                  </a:cubicBezTo>
                  <a:cubicBezTo>
                    <a:pt x="1" y="1530"/>
                    <a:pt x="108" y="1484"/>
                    <a:pt x="108" y="1592"/>
                  </a:cubicBezTo>
                  <a:cubicBezTo>
                    <a:pt x="108" y="1668"/>
                    <a:pt x="108" y="1744"/>
                    <a:pt x="92" y="1821"/>
                  </a:cubicBezTo>
                  <a:cubicBezTo>
                    <a:pt x="92" y="1836"/>
                    <a:pt x="92" y="1852"/>
                    <a:pt x="77" y="1867"/>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2"/>
            <p:cNvSpPr/>
            <p:nvPr/>
          </p:nvSpPr>
          <p:spPr>
            <a:xfrm>
              <a:off x="3168476" y="973117"/>
              <a:ext cx="20425" cy="23688"/>
            </a:xfrm>
            <a:custGeom>
              <a:rect b="b" l="l" r="r" t="t"/>
              <a:pathLst>
                <a:path extrusionOk="0" fill="none" h="1118" w="964">
                  <a:moveTo>
                    <a:pt x="0" y="1117"/>
                  </a:moveTo>
                  <a:cubicBezTo>
                    <a:pt x="61" y="1102"/>
                    <a:pt x="138" y="1056"/>
                    <a:pt x="199" y="980"/>
                  </a:cubicBezTo>
                  <a:cubicBezTo>
                    <a:pt x="321" y="873"/>
                    <a:pt x="245" y="735"/>
                    <a:pt x="321" y="613"/>
                  </a:cubicBezTo>
                  <a:cubicBezTo>
                    <a:pt x="489" y="337"/>
                    <a:pt x="964" y="322"/>
                    <a:pt x="627"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2"/>
            <p:cNvSpPr/>
            <p:nvPr/>
          </p:nvSpPr>
          <p:spPr>
            <a:xfrm>
              <a:off x="3165553" y="989325"/>
              <a:ext cx="38900" cy="114413"/>
            </a:xfrm>
            <a:custGeom>
              <a:rect b="b" l="l" r="r" t="t"/>
              <a:pathLst>
                <a:path extrusionOk="0" fill="none" h="5400" w="1836">
                  <a:moveTo>
                    <a:pt x="0" y="1"/>
                  </a:moveTo>
                  <a:cubicBezTo>
                    <a:pt x="138" y="398"/>
                    <a:pt x="367" y="1025"/>
                    <a:pt x="536" y="1454"/>
                  </a:cubicBezTo>
                  <a:cubicBezTo>
                    <a:pt x="627" y="1698"/>
                    <a:pt x="750" y="1958"/>
                    <a:pt x="811" y="2203"/>
                  </a:cubicBezTo>
                  <a:cubicBezTo>
                    <a:pt x="826" y="2264"/>
                    <a:pt x="811" y="2310"/>
                    <a:pt x="811" y="2356"/>
                  </a:cubicBezTo>
                  <a:cubicBezTo>
                    <a:pt x="826" y="2417"/>
                    <a:pt x="918" y="2463"/>
                    <a:pt x="918" y="2509"/>
                  </a:cubicBezTo>
                  <a:cubicBezTo>
                    <a:pt x="933" y="2723"/>
                    <a:pt x="780" y="2677"/>
                    <a:pt x="995" y="2815"/>
                  </a:cubicBezTo>
                  <a:cubicBezTo>
                    <a:pt x="1193" y="2922"/>
                    <a:pt x="1331" y="3549"/>
                    <a:pt x="1469" y="4115"/>
                  </a:cubicBezTo>
                  <a:cubicBezTo>
                    <a:pt x="1530" y="4375"/>
                    <a:pt x="1775" y="5232"/>
                    <a:pt x="1836" y="540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2"/>
            <p:cNvSpPr/>
            <p:nvPr/>
          </p:nvSpPr>
          <p:spPr>
            <a:xfrm>
              <a:off x="3208330" y="1005195"/>
              <a:ext cx="26272" cy="94984"/>
            </a:xfrm>
            <a:custGeom>
              <a:rect b="b" l="l" r="r" t="t"/>
              <a:pathLst>
                <a:path extrusionOk="0" fill="none" h="4483" w="1240">
                  <a:moveTo>
                    <a:pt x="1239" y="1"/>
                  </a:moveTo>
                  <a:cubicBezTo>
                    <a:pt x="1209" y="32"/>
                    <a:pt x="1178" y="62"/>
                    <a:pt x="1163" y="108"/>
                  </a:cubicBezTo>
                  <a:cubicBezTo>
                    <a:pt x="1132" y="185"/>
                    <a:pt x="1209" y="322"/>
                    <a:pt x="1163" y="399"/>
                  </a:cubicBezTo>
                  <a:cubicBezTo>
                    <a:pt x="1148" y="429"/>
                    <a:pt x="1010" y="399"/>
                    <a:pt x="1010" y="475"/>
                  </a:cubicBezTo>
                  <a:cubicBezTo>
                    <a:pt x="1010" y="552"/>
                    <a:pt x="964" y="628"/>
                    <a:pt x="964" y="720"/>
                  </a:cubicBezTo>
                  <a:cubicBezTo>
                    <a:pt x="964" y="781"/>
                    <a:pt x="888" y="842"/>
                    <a:pt x="857" y="903"/>
                  </a:cubicBezTo>
                  <a:cubicBezTo>
                    <a:pt x="826" y="1010"/>
                    <a:pt x="811" y="1072"/>
                    <a:pt x="765" y="1163"/>
                  </a:cubicBezTo>
                  <a:cubicBezTo>
                    <a:pt x="658" y="1362"/>
                    <a:pt x="627" y="1500"/>
                    <a:pt x="566" y="1714"/>
                  </a:cubicBezTo>
                  <a:cubicBezTo>
                    <a:pt x="536" y="1791"/>
                    <a:pt x="459" y="1836"/>
                    <a:pt x="459" y="1913"/>
                  </a:cubicBezTo>
                  <a:cubicBezTo>
                    <a:pt x="459" y="2020"/>
                    <a:pt x="551" y="2005"/>
                    <a:pt x="566" y="2112"/>
                  </a:cubicBezTo>
                  <a:cubicBezTo>
                    <a:pt x="582" y="2295"/>
                    <a:pt x="459" y="2448"/>
                    <a:pt x="505" y="2647"/>
                  </a:cubicBezTo>
                  <a:cubicBezTo>
                    <a:pt x="536" y="2754"/>
                    <a:pt x="520" y="2815"/>
                    <a:pt x="429" y="2892"/>
                  </a:cubicBezTo>
                  <a:cubicBezTo>
                    <a:pt x="337" y="2984"/>
                    <a:pt x="367" y="3060"/>
                    <a:pt x="306" y="3182"/>
                  </a:cubicBezTo>
                  <a:cubicBezTo>
                    <a:pt x="230" y="3335"/>
                    <a:pt x="230" y="3580"/>
                    <a:pt x="153" y="3779"/>
                  </a:cubicBezTo>
                  <a:cubicBezTo>
                    <a:pt x="107" y="3901"/>
                    <a:pt x="107" y="4024"/>
                    <a:pt x="107" y="4161"/>
                  </a:cubicBezTo>
                  <a:cubicBezTo>
                    <a:pt x="107" y="4253"/>
                    <a:pt x="0" y="4360"/>
                    <a:pt x="0" y="4483"/>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2"/>
            <p:cNvSpPr/>
            <p:nvPr/>
          </p:nvSpPr>
          <p:spPr>
            <a:xfrm>
              <a:off x="3588794" y="2104148"/>
              <a:ext cx="36315" cy="68393"/>
            </a:xfrm>
            <a:custGeom>
              <a:rect b="b" l="l" r="r" t="t"/>
              <a:pathLst>
                <a:path extrusionOk="0" fill="none" h="3228" w="1714">
                  <a:moveTo>
                    <a:pt x="138" y="3228"/>
                  </a:moveTo>
                  <a:cubicBezTo>
                    <a:pt x="123" y="3075"/>
                    <a:pt x="92" y="2937"/>
                    <a:pt x="62" y="2784"/>
                  </a:cubicBezTo>
                  <a:cubicBezTo>
                    <a:pt x="0" y="2570"/>
                    <a:pt x="31" y="2402"/>
                    <a:pt x="138" y="2218"/>
                  </a:cubicBezTo>
                  <a:lnTo>
                    <a:pt x="92" y="2218"/>
                  </a:lnTo>
                  <a:cubicBezTo>
                    <a:pt x="123" y="2127"/>
                    <a:pt x="153" y="2035"/>
                    <a:pt x="184" y="1943"/>
                  </a:cubicBezTo>
                  <a:cubicBezTo>
                    <a:pt x="215" y="1867"/>
                    <a:pt x="322" y="1897"/>
                    <a:pt x="368" y="1836"/>
                  </a:cubicBezTo>
                  <a:cubicBezTo>
                    <a:pt x="413" y="1729"/>
                    <a:pt x="566" y="1622"/>
                    <a:pt x="643" y="1515"/>
                  </a:cubicBezTo>
                  <a:lnTo>
                    <a:pt x="857" y="1255"/>
                  </a:lnTo>
                  <a:cubicBezTo>
                    <a:pt x="933" y="1117"/>
                    <a:pt x="1025" y="979"/>
                    <a:pt x="1117" y="842"/>
                  </a:cubicBezTo>
                  <a:cubicBezTo>
                    <a:pt x="1178" y="735"/>
                    <a:pt x="1239" y="628"/>
                    <a:pt x="1301" y="520"/>
                  </a:cubicBezTo>
                  <a:cubicBezTo>
                    <a:pt x="1331" y="459"/>
                    <a:pt x="1438" y="444"/>
                    <a:pt x="1469" y="383"/>
                  </a:cubicBezTo>
                  <a:cubicBezTo>
                    <a:pt x="1515" y="245"/>
                    <a:pt x="1637" y="92"/>
                    <a:pt x="1714"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2"/>
            <p:cNvSpPr/>
            <p:nvPr/>
          </p:nvSpPr>
          <p:spPr>
            <a:xfrm>
              <a:off x="3588794" y="2181610"/>
              <a:ext cx="67101" cy="9407"/>
            </a:xfrm>
            <a:custGeom>
              <a:rect b="b" l="l" r="r" t="t"/>
              <a:pathLst>
                <a:path extrusionOk="0" fill="none" h="444" w="3167">
                  <a:moveTo>
                    <a:pt x="3167" y="260"/>
                  </a:moveTo>
                  <a:cubicBezTo>
                    <a:pt x="3105" y="230"/>
                    <a:pt x="2968" y="367"/>
                    <a:pt x="2968" y="306"/>
                  </a:cubicBezTo>
                  <a:cubicBezTo>
                    <a:pt x="2968" y="245"/>
                    <a:pt x="2845" y="275"/>
                    <a:pt x="2800" y="275"/>
                  </a:cubicBezTo>
                  <a:cubicBezTo>
                    <a:pt x="2677" y="275"/>
                    <a:pt x="2754" y="260"/>
                    <a:pt x="2692" y="199"/>
                  </a:cubicBezTo>
                  <a:cubicBezTo>
                    <a:pt x="2647" y="153"/>
                    <a:pt x="2692" y="77"/>
                    <a:pt x="2631" y="77"/>
                  </a:cubicBezTo>
                  <a:cubicBezTo>
                    <a:pt x="2570" y="77"/>
                    <a:pt x="2463" y="15"/>
                    <a:pt x="2463" y="15"/>
                  </a:cubicBezTo>
                  <a:cubicBezTo>
                    <a:pt x="2310" y="0"/>
                    <a:pt x="2142" y="46"/>
                    <a:pt x="1974" y="77"/>
                  </a:cubicBezTo>
                  <a:cubicBezTo>
                    <a:pt x="1821" y="92"/>
                    <a:pt x="1790" y="321"/>
                    <a:pt x="1637" y="230"/>
                  </a:cubicBezTo>
                  <a:cubicBezTo>
                    <a:pt x="1515" y="184"/>
                    <a:pt x="1408" y="275"/>
                    <a:pt x="1285" y="275"/>
                  </a:cubicBezTo>
                  <a:cubicBezTo>
                    <a:pt x="964" y="275"/>
                    <a:pt x="888" y="321"/>
                    <a:pt x="643" y="428"/>
                  </a:cubicBezTo>
                  <a:cubicBezTo>
                    <a:pt x="490" y="444"/>
                    <a:pt x="383" y="321"/>
                    <a:pt x="215" y="321"/>
                  </a:cubicBezTo>
                  <a:cubicBezTo>
                    <a:pt x="0" y="321"/>
                    <a:pt x="138" y="275"/>
                    <a:pt x="138" y="168"/>
                  </a:cubicBezTo>
                  <a:cubicBezTo>
                    <a:pt x="153" y="122"/>
                    <a:pt x="153" y="61"/>
                    <a:pt x="153"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2"/>
            <p:cNvSpPr/>
            <p:nvPr/>
          </p:nvSpPr>
          <p:spPr>
            <a:xfrm>
              <a:off x="3202165" y="3568967"/>
              <a:ext cx="59664" cy="96594"/>
            </a:xfrm>
            <a:custGeom>
              <a:rect b="b" l="l" r="r" t="t"/>
              <a:pathLst>
                <a:path extrusionOk="0" fill="none" h="4559" w="2816">
                  <a:moveTo>
                    <a:pt x="2463" y="4559"/>
                  </a:moveTo>
                  <a:cubicBezTo>
                    <a:pt x="2586" y="4314"/>
                    <a:pt x="2708" y="3993"/>
                    <a:pt x="2815" y="3748"/>
                  </a:cubicBezTo>
                  <a:cubicBezTo>
                    <a:pt x="2601" y="3809"/>
                    <a:pt x="2723" y="3228"/>
                    <a:pt x="2662" y="3090"/>
                  </a:cubicBezTo>
                  <a:cubicBezTo>
                    <a:pt x="2570" y="2907"/>
                    <a:pt x="2295" y="2677"/>
                    <a:pt x="2157" y="2509"/>
                  </a:cubicBezTo>
                  <a:cubicBezTo>
                    <a:pt x="2035" y="2356"/>
                    <a:pt x="1806" y="2157"/>
                    <a:pt x="1729" y="1958"/>
                  </a:cubicBezTo>
                  <a:cubicBezTo>
                    <a:pt x="1653" y="1698"/>
                    <a:pt x="1484" y="1546"/>
                    <a:pt x="1301" y="1331"/>
                  </a:cubicBezTo>
                  <a:cubicBezTo>
                    <a:pt x="1056" y="1087"/>
                    <a:pt x="857" y="857"/>
                    <a:pt x="658" y="567"/>
                  </a:cubicBezTo>
                  <a:cubicBezTo>
                    <a:pt x="506" y="337"/>
                    <a:pt x="215" y="199"/>
                    <a:pt x="1"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2"/>
            <p:cNvSpPr/>
            <p:nvPr/>
          </p:nvSpPr>
          <p:spPr>
            <a:xfrm>
              <a:off x="3153878" y="2569849"/>
              <a:ext cx="58350" cy="224609"/>
            </a:xfrm>
            <a:custGeom>
              <a:rect b="b" l="l" r="r" t="t"/>
              <a:pathLst>
                <a:path extrusionOk="0" fill="none" h="10601" w="2754">
                  <a:moveTo>
                    <a:pt x="1" y="0"/>
                  </a:moveTo>
                  <a:cubicBezTo>
                    <a:pt x="169" y="92"/>
                    <a:pt x="123" y="168"/>
                    <a:pt x="200" y="321"/>
                  </a:cubicBezTo>
                  <a:cubicBezTo>
                    <a:pt x="276" y="490"/>
                    <a:pt x="169" y="398"/>
                    <a:pt x="215" y="597"/>
                  </a:cubicBezTo>
                  <a:cubicBezTo>
                    <a:pt x="505" y="673"/>
                    <a:pt x="154" y="826"/>
                    <a:pt x="307" y="949"/>
                  </a:cubicBezTo>
                  <a:cubicBezTo>
                    <a:pt x="383" y="903"/>
                    <a:pt x="444" y="903"/>
                    <a:pt x="505" y="857"/>
                  </a:cubicBezTo>
                  <a:cubicBezTo>
                    <a:pt x="567" y="872"/>
                    <a:pt x="613" y="918"/>
                    <a:pt x="613" y="949"/>
                  </a:cubicBezTo>
                  <a:cubicBezTo>
                    <a:pt x="613" y="1040"/>
                    <a:pt x="475" y="979"/>
                    <a:pt x="414" y="1056"/>
                  </a:cubicBezTo>
                  <a:cubicBezTo>
                    <a:pt x="383" y="1086"/>
                    <a:pt x="414" y="1102"/>
                    <a:pt x="460" y="1147"/>
                  </a:cubicBezTo>
                  <a:cubicBezTo>
                    <a:pt x="505" y="1209"/>
                    <a:pt x="505" y="1163"/>
                    <a:pt x="613" y="1147"/>
                  </a:cubicBezTo>
                  <a:cubicBezTo>
                    <a:pt x="735" y="1147"/>
                    <a:pt x="643" y="1193"/>
                    <a:pt x="765" y="1254"/>
                  </a:cubicBezTo>
                  <a:cubicBezTo>
                    <a:pt x="811" y="1285"/>
                    <a:pt x="720" y="1331"/>
                    <a:pt x="781" y="1362"/>
                  </a:cubicBezTo>
                  <a:cubicBezTo>
                    <a:pt x="873" y="1377"/>
                    <a:pt x="857" y="1346"/>
                    <a:pt x="888" y="1300"/>
                  </a:cubicBezTo>
                  <a:cubicBezTo>
                    <a:pt x="918" y="1270"/>
                    <a:pt x="964" y="1193"/>
                    <a:pt x="1026" y="1331"/>
                  </a:cubicBezTo>
                  <a:cubicBezTo>
                    <a:pt x="1087" y="1438"/>
                    <a:pt x="1163" y="1362"/>
                    <a:pt x="1209" y="1453"/>
                  </a:cubicBezTo>
                  <a:cubicBezTo>
                    <a:pt x="1255" y="1530"/>
                    <a:pt x="1209" y="1713"/>
                    <a:pt x="1209" y="1805"/>
                  </a:cubicBezTo>
                  <a:cubicBezTo>
                    <a:pt x="1209" y="1943"/>
                    <a:pt x="1087" y="1851"/>
                    <a:pt x="1071" y="1912"/>
                  </a:cubicBezTo>
                  <a:cubicBezTo>
                    <a:pt x="1026" y="2019"/>
                    <a:pt x="1133" y="2035"/>
                    <a:pt x="1071" y="2142"/>
                  </a:cubicBezTo>
                  <a:cubicBezTo>
                    <a:pt x="1026" y="2233"/>
                    <a:pt x="1194" y="2402"/>
                    <a:pt x="1209" y="2509"/>
                  </a:cubicBezTo>
                  <a:cubicBezTo>
                    <a:pt x="1224" y="2601"/>
                    <a:pt x="1194" y="2708"/>
                    <a:pt x="1224" y="2799"/>
                  </a:cubicBezTo>
                  <a:cubicBezTo>
                    <a:pt x="1286" y="2922"/>
                    <a:pt x="1362" y="2815"/>
                    <a:pt x="1439" y="2891"/>
                  </a:cubicBezTo>
                  <a:cubicBezTo>
                    <a:pt x="1546" y="2998"/>
                    <a:pt x="1576" y="3258"/>
                    <a:pt x="1576" y="3396"/>
                  </a:cubicBezTo>
                  <a:cubicBezTo>
                    <a:pt x="1576" y="3442"/>
                    <a:pt x="1683" y="3488"/>
                    <a:pt x="1714" y="3549"/>
                  </a:cubicBezTo>
                  <a:cubicBezTo>
                    <a:pt x="1760" y="3641"/>
                    <a:pt x="1790" y="3595"/>
                    <a:pt x="1867" y="3518"/>
                  </a:cubicBezTo>
                  <a:cubicBezTo>
                    <a:pt x="1867" y="3564"/>
                    <a:pt x="1897" y="3610"/>
                    <a:pt x="1943" y="3625"/>
                  </a:cubicBezTo>
                  <a:cubicBezTo>
                    <a:pt x="1974" y="3641"/>
                    <a:pt x="1989" y="3625"/>
                    <a:pt x="2020" y="3625"/>
                  </a:cubicBezTo>
                  <a:cubicBezTo>
                    <a:pt x="2050" y="3671"/>
                    <a:pt x="2004" y="3702"/>
                    <a:pt x="2050" y="3748"/>
                  </a:cubicBezTo>
                  <a:cubicBezTo>
                    <a:pt x="2127" y="3839"/>
                    <a:pt x="2050" y="4023"/>
                    <a:pt x="2112" y="4145"/>
                  </a:cubicBezTo>
                  <a:cubicBezTo>
                    <a:pt x="2142" y="4191"/>
                    <a:pt x="2173" y="4283"/>
                    <a:pt x="2219" y="4329"/>
                  </a:cubicBezTo>
                  <a:cubicBezTo>
                    <a:pt x="2280" y="4375"/>
                    <a:pt x="2295" y="4252"/>
                    <a:pt x="2356" y="4298"/>
                  </a:cubicBezTo>
                  <a:cubicBezTo>
                    <a:pt x="2417" y="4359"/>
                    <a:pt x="2356" y="4528"/>
                    <a:pt x="2448" y="4528"/>
                  </a:cubicBezTo>
                  <a:cubicBezTo>
                    <a:pt x="2509" y="4528"/>
                    <a:pt x="2479" y="4665"/>
                    <a:pt x="2479" y="4696"/>
                  </a:cubicBezTo>
                  <a:cubicBezTo>
                    <a:pt x="2479" y="4742"/>
                    <a:pt x="2387" y="4757"/>
                    <a:pt x="2356" y="4772"/>
                  </a:cubicBezTo>
                  <a:cubicBezTo>
                    <a:pt x="2234" y="4834"/>
                    <a:pt x="2417" y="5109"/>
                    <a:pt x="2448" y="5185"/>
                  </a:cubicBezTo>
                  <a:cubicBezTo>
                    <a:pt x="2509" y="5308"/>
                    <a:pt x="2524" y="5445"/>
                    <a:pt x="2601" y="5583"/>
                  </a:cubicBezTo>
                  <a:cubicBezTo>
                    <a:pt x="2662" y="5706"/>
                    <a:pt x="2540" y="5751"/>
                    <a:pt x="2570" y="5889"/>
                  </a:cubicBezTo>
                  <a:cubicBezTo>
                    <a:pt x="2586" y="5981"/>
                    <a:pt x="2662" y="6027"/>
                    <a:pt x="2723" y="6088"/>
                  </a:cubicBezTo>
                  <a:cubicBezTo>
                    <a:pt x="2448" y="6256"/>
                    <a:pt x="2754" y="6776"/>
                    <a:pt x="2524" y="7006"/>
                  </a:cubicBezTo>
                  <a:cubicBezTo>
                    <a:pt x="2463" y="7067"/>
                    <a:pt x="2402" y="7021"/>
                    <a:pt x="2356" y="7082"/>
                  </a:cubicBezTo>
                  <a:cubicBezTo>
                    <a:pt x="2310" y="7113"/>
                    <a:pt x="2310" y="7250"/>
                    <a:pt x="2295" y="7312"/>
                  </a:cubicBezTo>
                  <a:cubicBezTo>
                    <a:pt x="2249" y="7434"/>
                    <a:pt x="2173" y="7419"/>
                    <a:pt x="2066" y="7510"/>
                  </a:cubicBezTo>
                  <a:cubicBezTo>
                    <a:pt x="2157" y="7617"/>
                    <a:pt x="2173" y="7740"/>
                    <a:pt x="2173" y="7877"/>
                  </a:cubicBezTo>
                  <a:cubicBezTo>
                    <a:pt x="2173" y="8030"/>
                    <a:pt x="1913" y="7908"/>
                    <a:pt x="1851" y="7985"/>
                  </a:cubicBezTo>
                  <a:cubicBezTo>
                    <a:pt x="1775" y="8046"/>
                    <a:pt x="1699" y="8107"/>
                    <a:pt x="1607" y="8107"/>
                  </a:cubicBezTo>
                  <a:cubicBezTo>
                    <a:pt x="1515" y="8107"/>
                    <a:pt x="1607" y="8474"/>
                    <a:pt x="1362" y="8214"/>
                  </a:cubicBezTo>
                  <a:cubicBezTo>
                    <a:pt x="1163" y="8428"/>
                    <a:pt x="1331" y="8688"/>
                    <a:pt x="1117" y="8918"/>
                  </a:cubicBezTo>
                  <a:cubicBezTo>
                    <a:pt x="1026" y="9009"/>
                    <a:pt x="934" y="9040"/>
                    <a:pt x="857" y="9116"/>
                  </a:cubicBezTo>
                  <a:cubicBezTo>
                    <a:pt x="811" y="9178"/>
                    <a:pt x="811" y="9193"/>
                    <a:pt x="811" y="9285"/>
                  </a:cubicBezTo>
                  <a:cubicBezTo>
                    <a:pt x="811" y="9361"/>
                    <a:pt x="704" y="9376"/>
                    <a:pt x="704" y="9453"/>
                  </a:cubicBezTo>
                  <a:cubicBezTo>
                    <a:pt x="704" y="9484"/>
                    <a:pt x="475" y="9545"/>
                    <a:pt x="444" y="9575"/>
                  </a:cubicBezTo>
                  <a:cubicBezTo>
                    <a:pt x="368" y="9636"/>
                    <a:pt x="414" y="9851"/>
                    <a:pt x="322" y="9958"/>
                  </a:cubicBezTo>
                  <a:cubicBezTo>
                    <a:pt x="169" y="10095"/>
                    <a:pt x="398" y="10279"/>
                    <a:pt x="1" y="1060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2"/>
            <p:cNvSpPr/>
            <p:nvPr/>
          </p:nvSpPr>
          <p:spPr>
            <a:xfrm>
              <a:off x="3263418" y="2548450"/>
              <a:ext cx="21" cy="2627"/>
            </a:xfrm>
            <a:custGeom>
              <a:rect b="b" l="l" r="r" t="t"/>
              <a:pathLst>
                <a:path extrusionOk="0" fill="none" h="124" w="1">
                  <a:moveTo>
                    <a:pt x="1" y="1"/>
                  </a:moveTo>
                  <a:lnTo>
                    <a:pt x="1" y="123"/>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2"/>
            <p:cNvSpPr/>
            <p:nvPr/>
          </p:nvSpPr>
          <p:spPr>
            <a:xfrm>
              <a:off x="2632772" y="969557"/>
              <a:ext cx="613166" cy="600539"/>
            </a:xfrm>
            <a:custGeom>
              <a:rect b="b" l="l" r="r" t="t"/>
              <a:pathLst>
                <a:path extrusionOk="0" fill="none" h="28344" w="28940">
                  <a:moveTo>
                    <a:pt x="28940" y="24366"/>
                  </a:moveTo>
                  <a:cubicBezTo>
                    <a:pt x="28771" y="24519"/>
                    <a:pt x="28557" y="24688"/>
                    <a:pt x="28389" y="24841"/>
                  </a:cubicBezTo>
                  <a:cubicBezTo>
                    <a:pt x="28267" y="24948"/>
                    <a:pt x="27991" y="25330"/>
                    <a:pt x="27823" y="25376"/>
                  </a:cubicBezTo>
                  <a:cubicBezTo>
                    <a:pt x="27655" y="25406"/>
                    <a:pt x="27334" y="25101"/>
                    <a:pt x="27165" y="25177"/>
                  </a:cubicBezTo>
                  <a:cubicBezTo>
                    <a:pt x="27058" y="25223"/>
                    <a:pt x="26921" y="25728"/>
                    <a:pt x="26875" y="25835"/>
                  </a:cubicBezTo>
                  <a:cubicBezTo>
                    <a:pt x="26752" y="26110"/>
                    <a:pt x="26615" y="26385"/>
                    <a:pt x="26492" y="26661"/>
                  </a:cubicBezTo>
                  <a:cubicBezTo>
                    <a:pt x="26431" y="26814"/>
                    <a:pt x="26156" y="26783"/>
                    <a:pt x="26003" y="26814"/>
                  </a:cubicBezTo>
                  <a:cubicBezTo>
                    <a:pt x="25697" y="26875"/>
                    <a:pt x="25406" y="26921"/>
                    <a:pt x="25100" y="26982"/>
                  </a:cubicBezTo>
                  <a:cubicBezTo>
                    <a:pt x="24963" y="26997"/>
                    <a:pt x="24902" y="27410"/>
                    <a:pt x="24856" y="27533"/>
                  </a:cubicBezTo>
                  <a:cubicBezTo>
                    <a:pt x="24810" y="27670"/>
                    <a:pt x="24733" y="28129"/>
                    <a:pt x="24596" y="28144"/>
                  </a:cubicBezTo>
                  <a:cubicBezTo>
                    <a:pt x="24397" y="28175"/>
                    <a:pt x="24183" y="28206"/>
                    <a:pt x="23984" y="28221"/>
                  </a:cubicBezTo>
                  <a:cubicBezTo>
                    <a:pt x="23892" y="28236"/>
                    <a:pt x="23510" y="28343"/>
                    <a:pt x="23433" y="28297"/>
                  </a:cubicBezTo>
                  <a:cubicBezTo>
                    <a:pt x="23097" y="28037"/>
                    <a:pt x="22760" y="27793"/>
                    <a:pt x="22439" y="27533"/>
                  </a:cubicBezTo>
                  <a:lnTo>
                    <a:pt x="17850" y="27533"/>
                  </a:lnTo>
                  <a:cubicBezTo>
                    <a:pt x="17912" y="27334"/>
                    <a:pt x="18156" y="26890"/>
                    <a:pt x="17789" y="26890"/>
                  </a:cubicBezTo>
                  <a:cubicBezTo>
                    <a:pt x="17621" y="26890"/>
                    <a:pt x="17391" y="27410"/>
                    <a:pt x="17330" y="27533"/>
                  </a:cubicBezTo>
                  <a:lnTo>
                    <a:pt x="765" y="27533"/>
                  </a:lnTo>
                  <a:lnTo>
                    <a:pt x="765" y="7174"/>
                  </a:lnTo>
                  <a:cubicBezTo>
                    <a:pt x="765" y="7006"/>
                    <a:pt x="719" y="6914"/>
                    <a:pt x="658" y="6761"/>
                  </a:cubicBezTo>
                  <a:cubicBezTo>
                    <a:pt x="597" y="6608"/>
                    <a:pt x="536" y="6455"/>
                    <a:pt x="475" y="6302"/>
                  </a:cubicBezTo>
                  <a:cubicBezTo>
                    <a:pt x="429" y="6180"/>
                    <a:pt x="459" y="6210"/>
                    <a:pt x="459" y="6073"/>
                  </a:cubicBezTo>
                  <a:cubicBezTo>
                    <a:pt x="459" y="5981"/>
                    <a:pt x="490" y="5798"/>
                    <a:pt x="429" y="5736"/>
                  </a:cubicBezTo>
                  <a:cubicBezTo>
                    <a:pt x="367" y="5675"/>
                    <a:pt x="260" y="5537"/>
                    <a:pt x="260" y="5461"/>
                  </a:cubicBezTo>
                  <a:cubicBezTo>
                    <a:pt x="245" y="5385"/>
                    <a:pt x="306" y="5308"/>
                    <a:pt x="306" y="5216"/>
                  </a:cubicBezTo>
                  <a:cubicBezTo>
                    <a:pt x="306" y="5109"/>
                    <a:pt x="245" y="4956"/>
                    <a:pt x="199" y="4864"/>
                  </a:cubicBezTo>
                  <a:cubicBezTo>
                    <a:pt x="92" y="4620"/>
                    <a:pt x="0" y="4482"/>
                    <a:pt x="0" y="4222"/>
                  </a:cubicBezTo>
                  <a:cubicBezTo>
                    <a:pt x="0" y="4191"/>
                    <a:pt x="92" y="4023"/>
                    <a:pt x="123" y="3962"/>
                  </a:cubicBezTo>
                  <a:cubicBezTo>
                    <a:pt x="153" y="3824"/>
                    <a:pt x="230" y="3824"/>
                    <a:pt x="337" y="3717"/>
                  </a:cubicBezTo>
                  <a:cubicBezTo>
                    <a:pt x="475" y="3580"/>
                    <a:pt x="536" y="3350"/>
                    <a:pt x="612" y="3197"/>
                  </a:cubicBezTo>
                  <a:cubicBezTo>
                    <a:pt x="658" y="3090"/>
                    <a:pt x="704" y="3014"/>
                    <a:pt x="704" y="2907"/>
                  </a:cubicBezTo>
                  <a:cubicBezTo>
                    <a:pt x="704" y="2769"/>
                    <a:pt x="811" y="2708"/>
                    <a:pt x="811" y="2601"/>
                  </a:cubicBezTo>
                  <a:cubicBezTo>
                    <a:pt x="811" y="2417"/>
                    <a:pt x="658" y="2035"/>
                    <a:pt x="536" y="1912"/>
                  </a:cubicBezTo>
                  <a:cubicBezTo>
                    <a:pt x="459" y="1836"/>
                    <a:pt x="367" y="1499"/>
                    <a:pt x="413" y="1408"/>
                  </a:cubicBezTo>
                  <a:cubicBezTo>
                    <a:pt x="505" y="1239"/>
                    <a:pt x="291" y="934"/>
                    <a:pt x="429" y="796"/>
                  </a:cubicBezTo>
                  <a:cubicBezTo>
                    <a:pt x="551" y="689"/>
                    <a:pt x="704" y="475"/>
                    <a:pt x="872" y="475"/>
                  </a:cubicBezTo>
                  <a:cubicBezTo>
                    <a:pt x="872" y="184"/>
                    <a:pt x="1071" y="77"/>
                    <a:pt x="1163"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2"/>
            <p:cNvSpPr/>
            <p:nvPr/>
          </p:nvSpPr>
          <p:spPr>
            <a:xfrm>
              <a:off x="1919473" y="1463438"/>
              <a:ext cx="672809" cy="235965"/>
            </a:xfrm>
            <a:custGeom>
              <a:rect b="b" l="l" r="r" t="t"/>
              <a:pathLst>
                <a:path extrusionOk="0" fill="none" h="11137" w="31755">
                  <a:moveTo>
                    <a:pt x="31754" y="11136"/>
                  </a:moveTo>
                  <a:lnTo>
                    <a:pt x="10585" y="47"/>
                  </a:lnTo>
                  <a:cubicBezTo>
                    <a:pt x="9622" y="552"/>
                    <a:pt x="5920" y="2525"/>
                    <a:pt x="5890" y="2509"/>
                  </a:cubicBezTo>
                  <a:cubicBezTo>
                    <a:pt x="5691" y="2326"/>
                    <a:pt x="5492" y="2142"/>
                    <a:pt x="5293" y="1959"/>
                  </a:cubicBezTo>
                  <a:cubicBezTo>
                    <a:pt x="4972" y="1684"/>
                    <a:pt x="4635" y="1225"/>
                    <a:pt x="4268" y="1041"/>
                  </a:cubicBezTo>
                  <a:cubicBezTo>
                    <a:pt x="3916" y="873"/>
                    <a:pt x="3595" y="781"/>
                    <a:pt x="3213" y="689"/>
                  </a:cubicBezTo>
                  <a:cubicBezTo>
                    <a:pt x="2142" y="460"/>
                    <a:pt x="1071" y="230"/>
                    <a:pt x="1"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2"/>
            <p:cNvSpPr/>
            <p:nvPr/>
          </p:nvSpPr>
          <p:spPr>
            <a:xfrm>
              <a:off x="2001787" y="1493270"/>
              <a:ext cx="142952" cy="539285"/>
            </a:xfrm>
            <a:custGeom>
              <a:rect b="b" l="l" r="r" t="t"/>
              <a:pathLst>
                <a:path extrusionOk="0" fill="none" h="25453" w="6747">
                  <a:moveTo>
                    <a:pt x="398" y="25452"/>
                  </a:moveTo>
                  <a:lnTo>
                    <a:pt x="246" y="24703"/>
                  </a:lnTo>
                  <a:cubicBezTo>
                    <a:pt x="169" y="24320"/>
                    <a:pt x="1" y="23877"/>
                    <a:pt x="1" y="23494"/>
                  </a:cubicBezTo>
                  <a:cubicBezTo>
                    <a:pt x="1" y="23250"/>
                    <a:pt x="919" y="23280"/>
                    <a:pt x="506" y="22928"/>
                  </a:cubicBezTo>
                  <a:cubicBezTo>
                    <a:pt x="582" y="22882"/>
                    <a:pt x="720" y="22806"/>
                    <a:pt x="781" y="22760"/>
                  </a:cubicBezTo>
                  <a:cubicBezTo>
                    <a:pt x="919" y="22622"/>
                    <a:pt x="750" y="22485"/>
                    <a:pt x="827" y="22332"/>
                  </a:cubicBezTo>
                  <a:cubicBezTo>
                    <a:pt x="995" y="21995"/>
                    <a:pt x="1163" y="21720"/>
                    <a:pt x="1408" y="21414"/>
                  </a:cubicBezTo>
                  <a:cubicBezTo>
                    <a:pt x="1928" y="20649"/>
                    <a:pt x="2433" y="19946"/>
                    <a:pt x="3075" y="19257"/>
                  </a:cubicBezTo>
                  <a:cubicBezTo>
                    <a:pt x="3825" y="18447"/>
                    <a:pt x="4574" y="17651"/>
                    <a:pt x="5324" y="16841"/>
                  </a:cubicBezTo>
                  <a:cubicBezTo>
                    <a:pt x="5431" y="16734"/>
                    <a:pt x="5400" y="16275"/>
                    <a:pt x="5400" y="16137"/>
                  </a:cubicBezTo>
                  <a:cubicBezTo>
                    <a:pt x="5431" y="15938"/>
                    <a:pt x="5431" y="15755"/>
                    <a:pt x="5446" y="15556"/>
                  </a:cubicBezTo>
                  <a:cubicBezTo>
                    <a:pt x="5477" y="14975"/>
                    <a:pt x="5507" y="14393"/>
                    <a:pt x="5538" y="13812"/>
                  </a:cubicBezTo>
                  <a:cubicBezTo>
                    <a:pt x="5584" y="12986"/>
                    <a:pt x="5584" y="12160"/>
                    <a:pt x="5691" y="11334"/>
                  </a:cubicBezTo>
                  <a:cubicBezTo>
                    <a:pt x="5767" y="10722"/>
                    <a:pt x="5844" y="10095"/>
                    <a:pt x="5920" y="9468"/>
                  </a:cubicBezTo>
                  <a:cubicBezTo>
                    <a:pt x="5966" y="9070"/>
                    <a:pt x="5966" y="8673"/>
                    <a:pt x="6150" y="8321"/>
                  </a:cubicBezTo>
                  <a:cubicBezTo>
                    <a:pt x="6318" y="8015"/>
                    <a:pt x="6486" y="7709"/>
                    <a:pt x="6670" y="7419"/>
                  </a:cubicBezTo>
                  <a:cubicBezTo>
                    <a:pt x="6746" y="7266"/>
                    <a:pt x="6241" y="6837"/>
                    <a:pt x="6134" y="6730"/>
                  </a:cubicBezTo>
                  <a:cubicBezTo>
                    <a:pt x="5966" y="6547"/>
                    <a:pt x="5721" y="6394"/>
                    <a:pt x="5584" y="6195"/>
                  </a:cubicBezTo>
                  <a:cubicBezTo>
                    <a:pt x="5477" y="6027"/>
                    <a:pt x="5492" y="5782"/>
                    <a:pt x="5737" y="5690"/>
                  </a:cubicBezTo>
                  <a:cubicBezTo>
                    <a:pt x="5584" y="5461"/>
                    <a:pt x="5446" y="5247"/>
                    <a:pt x="5293" y="5017"/>
                  </a:cubicBezTo>
                  <a:cubicBezTo>
                    <a:pt x="5155" y="4803"/>
                    <a:pt x="5018" y="4512"/>
                    <a:pt x="4834" y="4329"/>
                  </a:cubicBezTo>
                  <a:cubicBezTo>
                    <a:pt x="4788" y="4298"/>
                    <a:pt x="4574" y="4222"/>
                    <a:pt x="4574" y="4176"/>
                  </a:cubicBezTo>
                  <a:lnTo>
                    <a:pt x="4574" y="3778"/>
                  </a:lnTo>
                  <a:lnTo>
                    <a:pt x="4574" y="2815"/>
                  </a:lnTo>
                  <a:lnTo>
                    <a:pt x="4085" y="0"/>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2"/>
            <p:cNvSpPr/>
            <p:nvPr/>
          </p:nvSpPr>
          <p:spPr>
            <a:xfrm>
              <a:off x="306236" y="2091181"/>
              <a:ext cx="170475" cy="20764"/>
            </a:xfrm>
            <a:custGeom>
              <a:rect b="b" l="l" r="r" t="t"/>
              <a:pathLst>
                <a:path extrusionOk="0" fill="none" h="980" w="8046">
                  <a:moveTo>
                    <a:pt x="8046" y="1"/>
                  </a:moveTo>
                  <a:lnTo>
                    <a:pt x="4191" y="1"/>
                  </a:lnTo>
                  <a:cubicBezTo>
                    <a:pt x="4023" y="1"/>
                    <a:pt x="4023" y="123"/>
                    <a:pt x="3870" y="169"/>
                  </a:cubicBezTo>
                  <a:cubicBezTo>
                    <a:pt x="3671" y="230"/>
                    <a:pt x="3503" y="383"/>
                    <a:pt x="3304" y="490"/>
                  </a:cubicBezTo>
                  <a:cubicBezTo>
                    <a:pt x="3075" y="597"/>
                    <a:pt x="2922" y="720"/>
                    <a:pt x="2662" y="689"/>
                  </a:cubicBezTo>
                  <a:cubicBezTo>
                    <a:pt x="2478" y="674"/>
                    <a:pt x="2141" y="720"/>
                    <a:pt x="1989" y="612"/>
                  </a:cubicBezTo>
                  <a:cubicBezTo>
                    <a:pt x="1927" y="612"/>
                    <a:pt x="1820" y="536"/>
                    <a:pt x="1759" y="567"/>
                  </a:cubicBezTo>
                  <a:cubicBezTo>
                    <a:pt x="1698" y="612"/>
                    <a:pt x="1591" y="643"/>
                    <a:pt x="1545" y="658"/>
                  </a:cubicBezTo>
                  <a:cubicBezTo>
                    <a:pt x="1438" y="689"/>
                    <a:pt x="1468" y="597"/>
                    <a:pt x="1346" y="658"/>
                  </a:cubicBezTo>
                  <a:cubicBezTo>
                    <a:pt x="1224" y="735"/>
                    <a:pt x="1117" y="796"/>
                    <a:pt x="994" y="857"/>
                  </a:cubicBezTo>
                  <a:cubicBezTo>
                    <a:pt x="933" y="888"/>
                    <a:pt x="704" y="964"/>
                    <a:pt x="643" y="918"/>
                  </a:cubicBezTo>
                  <a:cubicBezTo>
                    <a:pt x="520" y="842"/>
                    <a:pt x="398" y="964"/>
                    <a:pt x="352" y="918"/>
                  </a:cubicBezTo>
                  <a:cubicBezTo>
                    <a:pt x="275" y="827"/>
                    <a:pt x="138" y="857"/>
                    <a:pt x="0" y="98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2"/>
            <p:cNvSpPr/>
            <p:nvPr/>
          </p:nvSpPr>
          <p:spPr>
            <a:xfrm>
              <a:off x="306236" y="2023784"/>
              <a:ext cx="171131" cy="48943"/>
            </a:xfrm>
            <a:custGeom>
              <a:rect b="b" l="l" r="r" t="t"/>
              <a:pathLst>
                <a:path extrusionOk="0" fill="none" h="2310" w="8077">
                  <a:moveTo>
                    <a:pt x="291" y="658"/>
                  </a:moveTo>
                  <a:lnTo>
                    <a:pt x="1989" y="658"/>
                  </a:lnTo>
                  <a:lnTo>
                    <a:pt x="3090" y="658"/>
                  </a:lnTo>
                  <a:cubicBezTo>
                    <a:pt x="3258" y="658"/>
                    <a:pt x="3350" y="719"/>
                    <a:pt x="3350" y="551"/>
                  </a:cubicBezTo>
                  <a:cubicBezTo>
                    <a:pt x="3350" y="444"/>
                    <a:pt x="3503" y="260"/>
                    <a:pt x="3579" y="184"/>
                  </a:cubicBezTo>
                  <a:cubicBezTo>
                    <a:pt x="3656" y="107"/>
                    <a:pt x="3656" y="107"/>
                    <a:pt x="3763" y="107"/>
                  </a:cubicBezTo>
                  <a:cubicBezTo>
                    <a:pt x="3855" y="107"/>
                    <a:pt x="3900" y="199"/>
                    <a:pt x="3962" y="214"/>
                  </a:cubicBezTo>
                  <a:cubicBezTo>
                    <a:pt x="4099" y="214"/>
                    <a:pt x="4313" y="61"/>
                    <a:pt x="4451" y="15"/>
                  </a:cubicBezTo>
                  <a:cubicBezTo>
                    <a:pt x="4482" y="0"/>
                    <a:pt x="4558" y="61"/>
                    <a:pt x="4589" y="77"/>
                  </a:cubicBezTo>
                  <a:cubicBezTo>
                    <a:pt x="4696" y="122"/>
                    <a:pt x="4665" y="46"/>
                    <a:pt x="4772" y="61"/>
                  </a:cubicBezTo>
                  <a:cubicBezTo>
                    <a:pt x="4879" y="61"/>
                    <a:pt x="5017" y="46"/>
                    <a:pt x="5078" y="184"/>
                  </a:cubicBezTo>
                  <a:cubicBezTo>
                    <a:pt x="5124" y="275"/>
                    <a:pt x="5155" y="413"/>
                    <a:pt x="5246" y="474"/>
                  </a:cubicBezTo>
                  <a:cubicBezTo>
                    <a:pt x="5445" y="612"/>
                    <a:pt x="5399" y="459"/>
                    <a:pt x="5568" y="459"/>
                  </a:cubicBezTo>
                  <a:cubicBezTo>
                    <a:pt x="5690" y="459"/>
                    <a:pt x="5751" y="398"/>
                    <a:pt x="5874" y="459"/>
                  </a:cubicBezTo>
                  <a:cubicBezTo>
                    <a:pt x="6042" y="551"/>
                    <a:pt x="5950" y="704"/>
                    <a:pt x="6027" y="811"/>
                  </a:cubicBezTo>
                  <a:cubicBezTo>
                    <a:pt x="6042" y="841"/>
                    <a:pt x="6241" y="903"/>
                    <a:pt x="6302" y="948"/>
                  </a:cubicBezTo>
                  <a:cubicBezTo>
                    <a:pt x="6378" y="994"/>
                    <a:pt x="6577" y="1010"/>
                    <a:pt x="6684" y="964"/>
                  </a:cubicBezTo>
                  <a:cubicBezTo>
                    <a:pt x="6715" y="948"/>
                    <a:pt x="6730" y="872"/>
                    <a:pt x="6761" y="841"/>
                  </a:cubicBezTo>
                  <a:cubicBezTo>
                    <a:pt x="6822" y="780"/>
                    <a:pt x="6914" y="841"/>
                    <a:pt x="6990" y="811"/>
                  </a:cubicBezTo>
                  <a:cubicBezTo>
                    <a:pt x="6990" y="811"/>
                    <a:pt x="7036" y="734"/>
                    <a:pt x="7082" y="704"/>
                  </a:cubicBezTo>
                  <a:cubicBezTo>
                    <a:pt x="7174" y="673"/>
                    <a:pt x="7220" y="734"/>
                    <a:pt x="7281" y="658"/>
                  </a:cubicBezTo>
                  <a:cubicBezTo>
                    <a:pt x="7556" y="673"/>
                    <a:pt x="7648" y="979"/>
                    <a:pt x="7816" y="1147"/>
                  </a:cubicBezTo>
                  <a:cubicBezTo>
                    <a:pt x="8076" y="1407"/>
                    <a:pt x="7373" y="1621"/>
                    <a:pt x="7281" y="1652"/>
                  </a:cubicBezTo>
                  <a:cubicBezTo>
                    <a:pt x="7204" y="1652"/>
                    <a:pt x="7158" y="1698"/>
                    <a:pt x="7097" y="1698"/>
                  </a:cubicBezTo>
                  <a:cubicBezTo>
                    <a:pt x="6960" y="1698"/>
                    <a:pt x="6990" y="1774"/>
                    <a:pt x="6883" y="1805"/>
                  </a:cubicBezTo>
                  <a:cubicBezTo>
                    <a:pt x="6730" y="1836"/>
                    <a:pt x="6715" y="1805"/>
                    <a:pt x="6562" y="1805"/>
                  </a:cubicBezTo>
                  <a:cubicBezTo>
                    <a:pt x="6363" y="1805"/>
                    <a:pt x="6241" y="1820"/>
                    <a:pt x="6103" y="1683"/>
                  </a:cubicBezTo>
                  <a:cubicBezTo>
                    <a:pt x="6072" y="1652"/>
                    <a:pt x="5782" y="1499"/>
                    <a:pt x="5721" y="1499"/>
                  </a:cubicBezTo>
                  <a:cubicBezTo>
                    <a:pt x="5598" y="1499"/>
                    <a:pt x="5507" y="1591"/>
                    <a:pt x="5399" y="1484"/>
                  </a:cubicBezTo>
                  <a:cubicBezTo>
                    <a:pt x="5354" y="1438"/>
                    <a:pt x="5323" y="1331"/>
                    <a:pt x="5277" y="1300"/>
                  </a:cubicBezTo>
                  <a:cubicBezTo>
                    <a:pt x="5201" y="1270"/>
                    <a:pt x="5109" y="1346"/>
                    <a:pt x="5048" y="1270"/>
                  </a:cubicBezTo>
                  <a:cubicBezTo>
                    <a:pt x="4986" y="1224"/>
                    <a:pt x="4742" y="1178"/>
                    <a:pt x="4635" y="1132"/>
                  </a:cubicBezTo>
                  <a:cubicBezTo>
                    <a:pt x="4512" y="1056"/>
                    <a:pt x="4421" y="948"/>
                    <a:pt x="4359" y="841"/>
                  </a:cubicBezTo>
                  <a:cubicBezTo>
                    <a:pt x="4038" y="872"/>
                    <a:pt x="4191" y="1224"/>
                    <a:pt x="4038" y="1377"/>
                  </a:cubicBezTo>
                  <a:cubicBezTo>
                    <a:pt x="3793" y="1621"/>
                    <a:pt x="3579" y="1377"/>
                    <a:pt x="3304" y="1407"/>
                  </a:cubicBezTo>
                  <a:cubicBezTo>
                    <a:pt x="3227" y="1407"/>
                    <a:pt x="3243" y="1484"/>
                    <a:pt x="3151" y="1499"/>
                  </a:cubicBezTo>
                  <a:cubicBezTo>
                    <a:pt x="3029" y="1530"/>
                    <a:pt x="2891" y="1484"/>
                    <a:pt x="2799" y="1499"/>
                  </a:cubicBezTo>
                  <a:cubicBezTo>
                    <a:pt x="2753" y="1514"/>
                    <a:pt x="2493" y="1560"/>
                    <a:pt x="2493" y="1560"/>
                  </a:cubicBezTo>
                  <a:lnTo>
                    <a:pt x="2493" y="2065"/>
                  </a:lnTo>
                  <a:cubicBezTo>
                    <a:pt x="2325" y="2034"/>
                    <a:pt x="2157" y="2019"/>
                    <a:pt x="1989" y="2004"/>
                  </a:cubicBezTo>
                  <a:lnTo>
                    <a:pt x="581" y="2004"/>
                  </a:lnTo>
                  <a:cubicBezTo>
                    <a:pt x="230" y="2004"/>
                    <a:pt x="77" y="1973"/>
                    <a:pt x="0" y="231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2"/>
            <p:cNvSpPr/>
            <p:nvPr/>
          </p:nvSpPr>
          <p:spPr>
            <a:xfrm>
              <a:off x="1254800" y="1959607"/>
              <a:ext cx="125430" cy="175030"/>
            </a:xfrm>
            <a:custGeom>
              <a:rect b="b" l="l" r="r" t="t"/>
              <a:pathLst>
                <a:path extrusionOk="0" fill="none" h="8261" w="5920">
                  <a:moveTo>
                    <a:pt x="215" y="1"/>
                  </a:moveTo>
                  <a:cubicBezTo>
                    <a:pt x="215" y="108"/>
                    <a:pt x="260" y="276"/>
                    <a:pt x="199" y="352"/>
                  </a:cubicBezTo>
                  <a:cubicBezTo>
                    <a:pt x="62" y="490"/>
                    <a:pt x="245" y="505"/>
                    <a:pt x="199" y="658"/>
                  </a:cubicBezTo>
                  <a:cubicBezTo>
                    <a:pt x="153" y="857"/>
                    <a:pt x="92" y="1041"/>
                    <a:pt x="31" y="1240"/>
                  </a:cubicBezTo>
                  <a:cubicBezTo>
                    <a:pt x="0" y="1331"/>
                    <a:pt x="153" y="1454"/>
                    <a:pt x="215" y="1530"/>
                  </a:cubicBezTo>
                  <a:cubicBezTo>
                    <a:pt x="291" y="1607"/>
                    <a:pt x="765" y="1943"/>
                    <a:pt x="643" y="2066"/>
                  </a:cubicBezTo>
                  <a:cubicBezTo>
                    <a:pt x="627" y="2081"/>
                    <a:pt x="551" y="2356"/>
                    <a:pt x="551" y="2356"/>
                  </a:cubicBezTo>
                  <a:cubicBezTo>
                    <a:pt x="612" y="2417"/>
                    <a:pt x="750" y="2570"/>
                    <a:pt x="719" y="2693"/>
                  </a:cubicBezTo>
                  <a:cubicBezTo>
                    <a:pt x="704" y="2815"/>
                    <a:pt x="811" y="2876"/>
                    <a:pt x="903" y="2922"/>
                  </a:cubicBezTo>
                  <a:cubicBezTo>
                    <a:pt x="979" y="2968"/>
                    <a:pt x="949" y="3075"/>
                    <a:pt x="1056" y="3121"/>
                  </a:cubicBezTo>
                  <a:cubicBezTo>
                    <a:pt x="1040" y="3121"/>
                    <a:pt x="1178" y="3213"/>
                    <a:pt x="1224" y="3243"/>
                  </a:cubicBezTo>
                  <a:cubicBezTo>
                    <a:pt x="1270" y="3274"/>
                    <a:pt x="1117" y="3564"/>
                    <a:pt x="1239" y="3549"/>
                  </a:cubicBezTo>
                  <a:cubicBezTo>
                    <a:pt x="1362" y="3534"/>
                    <a:pt x="1484" y="3457"/>
                    <a:pt x="1606" y="3442"/>
                  </a:cubicBezTo>
                  <a:cubicBezTo>
                    <a:pt x="1713" y="3442"/>
                    <a:pt x="1683" y="3534"/>
                    <a:pt x="1637" y="3595"/>
                  </a:cubicBezTo>
                  <a:cubicBezTo>
                    <a:pt x="1545" y="3672"/>
                    <a:pt x="1744" y="3717"/>
                    <a:pt x="2004" y="3717"/>
                  </a:cubicBezTo>
                  <a:cubicBezTo>
                    <a:pt x="2065" y="3717"/>
                    <a:pt x="2218" y="3824"/>
                    <a:pt x="2234" y="3840"/>
                  </a:cubicBezTo>
                  <a:cubicBezTo>
                    <a:pt x="2295" y="3932"/>
                    <a:pt x="2264" y="4023"/>
                    <a:pt x="2341" y="4100"/>
                  </a:cubicBezTo>
                  <a:cubicBezTo>
                    <a:pt x="2402" y="4176"/>
                    <a:pt x="2601" y="4222"/>
                    <a:pt x="2692" y="4253"/>
                  </a:cubicBezTo>
                  <a:cubicBezTo>
                    <a:pt x="2815" y="4299"/>
                    <a:pt x="2861" y="4222"/>
                    <a:pt x="2968" y="4329"/>
                  </a:cubicBezTo>
                  <a:cubicBezTo>
                    <a:pt x="3014" y="4375"/>
                    <a:pt x="2922" y="4528"/>
                    <a:pt x="2845" y="4421"/>
                  </a:cubicBezTo>
                  <a:cubicBezTo>
                    <a:pt x="2692" y="4482"/>
                    <a:pt x="2692" y="4543"/>
                    <a:pt x="2494" y="4467"/>
                  </a:cubicBezTo>
                  <a:cubicBezTo>
                    <a:pt x="2341" y="4406"/>
                    <a:pt x="2234" y="4253"/>
                    <a:pt x="2234" y="4482"/>
                  </a:cubicBezTo>
                  <a:lnTo>
                    <a:pt x="2234" y="5216"/>
                  </a:lnTo>
                  <a:cubicBezTo>
                    <a:pt x="2234" y="5369"/>
                    <a:pt x="2494" y="5323"/>
                    <a:pt x="2570" y="5385"/>
                  </a:cubicBezTo>
                  <a:cubicBezTo>
                    <a:pt x="2968" y="5706"/>
                    <a:pt x="3365" y="6027"/>
                    <a:pt x="3763" y="6333"/>
                  </a:cubicBezTo>
                  <a:cubicBezTo>
                    <a:pt x="3870" y="6425"/>
                    <a:pt x="4115" y="6394"/>
                    <a:pt x="4253" y="6394"/>
                  </a:cubicBezTo>
                  <a:cubicBezTo>
                    <a:pt x="4558" y="6425"/>
                    <a:pt x="4528" y="6409"/>
                    <a:pt x="4681" y="6149"/>
                  </a:cubicBezTo>
                  <a:cubicBezTo>
                    <a:pt x="4696" y="6165"/>
                    <a:pt x="4742" y="6195"/>
                    <a:pt x="4757" y="6211"/>
                  </a:cubicBezTo>
                  <a:cubicBezTo>
                    <a:pt x="4803" y="6149"/>
                    <a:pt x="4849" y="6149"/>
                    <a:pt x="4910" y="6119"/>
                  </a:cubicBezTo>
                  <a:cubicBezTo>
                    <a:pt x="4987" y="6119"/>
                    <a:pt x="5124" y="6088"/>
                    <a:pt x="5186" y="6134"/>
                  </a:cubicBezTo>
                  <a:cubicBezTo>
                    <a:pt x="5231" y="6180"/>
                    <a:pt x="5293" y="6318"/>
                    <a:pt x="5339" y="6333"/>
                  </a:cubicBezTo>
                  <a:cubicBezTo>
                    <a:pt x="5522" y="6425"/>
                    <a:pt x="5446" y="6654"/>
                    <a:pt x="5614" y="6777"/>
                  </a:cubicBezTo>
                  <a:cubicBezTo>
                    <a:pt x="5583" y="6853"/>
                    <a:pt x="5553" y="6807"/>
                    <a:pt x="5614" y="6914"/>
                  </a:cubicBezTo>
                  <a:cubicBezTo>
                    <a:pt x="5553" y="6930"/>
                    <a:pt x="5507" y="6960"/>
                    <a:pt x="5461" y="6975"/>
                  </a:cubicBezTo>
                  <a:cubicBezTo>
                    <a:pt x="5369" y="6945"/>
                    <a:pt x="5461" y="6945"/>
                    <a:pt x="5354" y="6975"/>
                  </a:cubicBezTo>
                  <a:cubicBezTo>
                    <a:pt x="5339" y="6960"/>
                    <a:pt x="5308" y="6914"/>
                    <a:pt x="5293" y="6899"/>
                  </a:cubicBezTo>
                  <a:cubicBezTo>
                    <a:pt x="5155" y="6991"/>
                    <a:pt x="4987" y="6960"/>
                    <a:pt x="5155" y="7205"/>
                  </a:cubicBezTo>
                  <a:cubicBezTo>
                    <a:pt x="5354" y="7495"/>
                    <a:pt x="5553" y="7786"/>
                    <a:pt x="5767" y="8077"/>
                  </a:cubicBezTo>
                  <a:lnTo>
                    <a:pt x="5920" y="8260"/>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2"/>
            <p:cNvSpPr/>
            <p:nvPr/>
          </p:nvSpPr>
          <p:spPr>
            <a:xfrm>
              <a:off x="1288827" y="2107390"/>
              <a:ext cx="173399" cy="348068"/>
            </a:xfrm>
            <a:custGeom>
              <a:rect b="b" l="l" r="r" t="t"/>
              <a:pathLst>
                <a:path extrusionOk="0" fill="none" h="16428" w="8184">
                  <a:moveTo>
                    <a:pt x="5170" y="16076"/>
                  </a:moveTo>
                  <a:cubicBezTo>
                    <a:pt x="5170" y="15862"/>
                    <a:pt x="5232" y="15816"/>
                    <a:pt x="5262" y="15617"/>
                  </a:cubicBezTo>
                  <a:cubicBezTo>
                    <a:pt x="5293" y="15510"/>
                    <a:pt x="5293" y="15434"/>
                    <a:pt x="5323" y="15327"/>
                  </a:cubicBezTo>
                  <a:cubicBezTo>
                    <a:pt x="5323" y="15296"/>
                    <a:pt x="5415" y="15296"/>
                    <a:pt x="5415" y="15265"/>
                  </a:cubicBezTo>
                  <a:cubicBezTo>
                    <a:pt x="5430" y="15204"/>
                    <a:pt x="5369" y="15220"/>
                    <a:pt x="5369" y="15220"/>
                  </a:cubicBezTo>
                  <a:cubicBezTo>
                    <a:pt x="5369" y="15174"/>
                    <a:pt x="5384" y="15097"/>
                    <a:pt x="5369" y="15067"/>
                  </a:cubicBezTo>
                  <a:cubicBezTo>
                    <a:pt x="5354" y="15036"/>
                    <a:pt x="5262" y="15112"/>
                    <a:pt x="5262" y="15051"/>
                  </a:cubicBezTo>
                  <a:lnTo>
                    <a:pt x="5262" y="14684"/>
                  </a:lnTo>
                  <a:cubicBezTo>
                    <a:pt x="5262" y="14608"/>
                    <a:pt x="5170" y="14562"/>
                    <a:pt x="5216" y="14470"/>
                  </a:cubicBezTo>
                  <a:cubicBezTo>
                    <a:pt x="5232" y="14409"/>
                    <a:pt x="5369" y="14363"/>
                    <a:pt x="5415" y="14317"/>
                  </a:cubicBezTo>
                  <a:cubicBezTo>
                    <a:pt x="5170" y="14302"/>
                    <a:pt x="5369" y="14088"/>
                    <a:pt x="5354" y="13981"/>
                  </a:cubicBezTo>
                  <a:cubicBezTo>
                    <a:pt x="5323" y="13751"/>
                    <a:pt x="5293" y="13537"/>
                    <a:pt x="5262" y="13308"/>
                  </a:cubicBezTo>
                  <a:cubicBezTo>
                    <a:pt x="5354" y="13277"/>
                    <a:pt x="5400" y="13292"/>
                    <a:pt x="5415" y="13353"/>
                  </a:cubicBezTo>
                  <a:cubicBezTo>
                    <a:pt x="5415" y="13032"/>
                    <a:pt x="5232" y="13017"/>
                    <a:pt x="5216" y="12696"/>
                  </a:cubicBezTo>
                  <a:cubicBezTo>
                    <a:pt x="5201" y="12573"/>
                    <a:pt x="5293" y="12405"/>
                    <a:pt x="5262" y="12298"/>
                  </a:cubicBezTo>
                  <a:cubicBezTo>
                    <a:pt x="5262" y="12252"/>
                    <a:pt x="5170" y="12252"/>
                    <a:pt x="5170" y="12252"/>
                  </a:cubicBezTo>
                  <a:cubicBezTo>
                    <a:pt x="5140" y="12176"/>
                    <a:pt x="5124" y="12115"/>
                    <a:pt x="5109" y="12038"/>
                  </a:cubicBezTo>
                  <a:cubicBezTo>
                    <a:pt x="5170" y="11977"/>
                    <a:pt x="5186" y="11885"/>
                    <a:pt x="5170" y="11793"/>
                  </a:cubicBezTo>
                  <a:cubicBezTo>
                    <a:pt x="5170" y="11487"/>
                    <a:pt x="5293" y="11365"/>
                    <a:pt x="5216" y="11090"/>
                  </a:cubicBezTo>
                  <a:cubicBezTo>
                    <a:pt x="5170" y="10891"/>
                    <a:pt x="5170" y="10585"/>
                    <a:pt x="5323" y="10478"/>
                  </a:cubicBezTo>
                  <a:cubicBezTo>
                    <a:pt x="5293" y="10463"/>
                    <a:pt x="5277" y="10447"/>
                    <a:pt x="5262" y="10432"/>
                  </a:cubicBezTo>
                  <a:cubicBezTo>
                    <a:pt x="5277" y="10417"/>
                    <a:pt x="5293" y="10401"/>
                    <a:pt x="5323" y="10386"/>
                  </a:cubicBezTo>
                  <a:cubicBezTo>
                    <a:pt x="5155" y="10203"/>
                    <a:pt x="5354" y="9881"/>
                    <a:pt x="5216" y="9683"/>
                  </a:cubicBezTo>
                  <a:cubicBezTo>
                    <a:pt x="5339" y="9667"/>
                    <a:pt x="5384" y="9392"/>
                    <a:pt x="5323" y="9377"/>
                  </a:cubicBezTo>
                  <a:lnTo>
                    <a:pt x="5323" y="9315"/>
                  </a:lnTo>
                  <a:cubicBezTo>
                    <a:pt x="5461" y="9270"/>
                    <a:pt x="5293" y="9071"/>
                    <a:pt x="5369" y="8964"/>
                  </a:cubicBezTo>
                  <a:cubicBezTo>
                    <a:pt x="5384" y="8948"/>
                    <a:pt x="5629" y="8918"/>
                    <a:pt x="5675" y="8918"/>
                  </a:cubicBezTo>
                  <a:cubicBezTo>
                    <a:pt x="5996" y="8933"/>
                    <a:pt x="6134" y="8979"/>
                    <a:pt x="6272" y="8612"/>
                  </a:cubicBezTo>
                  <a:cubicBezTo>
                    <a:pt x="6318" y="8520"/>
                    <a:pt x="6379" y="8398"/>
                    <a:pt x="6379" y="8291"/>
                  </a:cubicBezTo>
                  <a:cubicBezTo>
                    <a:pt x="6379" y="8168"/>
                    <a:pt x="6302" y="8000"/>
                    <a:pt x="6318" y="7908"/>
                  </a:cubicBezTo>
                  <a:cubicBezTo>
                    <a:pt x="6363" y="7771"/>
                    <a:pt x="6516" y="7664"/>
                    <a:pt x="6608" y="7572"/>
                  </a:cubicBezTo>
                  <a:cubicBezTo>
                    <a:pt x="6700" y="7495"/>
                    <a:pt x="6593" y="7403"/>
                    <a:pt x="6730" y="7358"/>
                  </a:cubicBezTo>
                  <a:cubicBezTo>
                    <a:pt x="6746" y="7449"/>
                    <a:pt x="6792" y="7388"/>
                    <a:pt x="6853" y="7327"/>
                  </a:cubicBezTo>
                  <a:cubicBezTo>
                    <a:pt x="6914" y="7281"/>
                    <a:pt x="6822" y="7189"/>
                    <a:pt x="6822" y="7128"/>
                  </a:cubicBezTo>
                  <a:cubicBezTo>
                    <a:pt x="6822" y="6899"/>
                    <a:pt x="6914" y="6929"/>
                    <a:pt x="7128" y="6838"/>
                  </a:cubicBezTo>
                  <a:cubicBezTo>
                    <a:pt x="7266" y="6761"/>
                    <a:pt x="7281" y="6883"/>
                    <a:pt x="7434" y="6746"/>
                  </a:cubicBezTo>
                  <a:cubicBezTo>
                    <a:pt x="7465" y="6715"/>
                    <a:pt x="7403" y="6669"/>
                    <a:pt x="7465" y="6639"/>
                  </a:cubicBezTo>
                  <a:cubicBezTo>
                    <a:pt x="7480" y="6623"/>
                    <a:pt x="7511" y="6608"/>
                    <a:pt x="7541" y="6593"/>
                  </a:cubicBezTo>
                  <a:cubicBezTo>
                    <a:pt x="7556" y="6547"/>
                    <a:pt x="7587" y="6516"/>
                    <a:pt x="7587" y="6455"/>
                  </a:cubicBezTo>
                  <a:cubicBezTo>
                    <a:pt x="7587" y="6241"/>
                    <a:pt x="7648" y="6287"/>
                    <a:pt x="7694" y="6165"/>
                  </a:cubicBezTo>
                  <a:cubicBezTo>
                    <a:pt x="7786" y="5996"/>
                    <a:pt x="7709" y="5996"/>
                    <a:pt x="7633" y="5889"/>
                  </a:cubicBezTo>
                  <a:cubicBezTo>
                    <a:pt x="7511" y="5706"/>
                    <a:pt x="7465" y="5721"/>
                    <a:pt x="7572" y="5507"/>
                  </a:cubicBezTo>
                  <a:cubicBezTo>
                    <a:pt x="7602" y="5446"/>
                    <a:pt x="7602" y="5369"/>
                    <a:pt x="7664" y="5308"/>
                  </a:cubicBezTo>
                  <a:cubicBezTo>
                    <a:pt x="7816" y="5155"/>
                    <a:pt x="7816" y="5339"/>
                    <a:pt x="7985" y="5339"/>
                  </a:cubicBezTo>
                  <a:cubicBezTo>
                    <a:pt x="8061" y="5339"/>
                    <a:pt x="8122" y="5109"/>
                    <a:pt x="8138" y="5033"/>
                  </a:cubicBezTo>
                  <a:cubicBezTo>
                    <a:pt x="8168" y="4910"/>
                    <a:pt x="8184" y="4803"/>
                    <a:pt x="8184" y="4666"/>
                  </a:cubicBezTo>
                  <a:cubicBezTo>
                    <a:pt x="8184" y="4574"/>
                    <a:pt x="8168" y="4604"/>
                    <a:pt x="8138" y="4528"/>
                  </a:cubicBezTo>
                  <a:lnTo>
                    <a:pt x="8046" y="4528"/>
                  </a:lnTo>
                  <a:lnTo>
                    <a:pt x="8046" y="4436"/>
                  </a:lnTo>
                  <a:cubicBezTo>
                    <a:pt x="7969" y="4360"/>
                    <a:pt x="7969" y="4314"/>
                    <a:pt x="7908" y="4253"/>
                  </a:cubicBezTo>
                  <a:cubicBezTo>
                    <a:pt x="7878" y="4222"/>
                    <a:pt x="8000" y="4038"/>
                    <a:pt x="7969" y="3947"/>
                  </a:cubicBezTo>
                  <a:cubicBezTo>
                    <a:pt x="7908" y="3778"/>
                    <a:pt x="7893" y="3671"/>
                    <a:pt x="7893" y="3503"/>
                  </a:cubicBezTo>
                  <a:cubicBezTo>
                    <a:pt x="7893" y="3427"/>
                    <a:pt x="7786" y="3427"/>
                    <a:pt x="7740" y="3365"/>
                  </a:cubicBezTo>
                  <a:cubicBezTo>
                    <a:pt x="7602" y="3182"/>
                    <a:pt x="7128" y="2754"/>
                    <a:pt x="7220" y="2524"/>
                  </a:cubicBezTo>
                  <a:cubicBezTo>
                    <a:pt x="7296" y="2341"/>
                    <a:pt x="7342" y="2050"/>
                    <a:pt x="7541" y="1912"/>
                  </a:cubicBezTo>
                  <a:cubicBezTo>
                    <a:pt x="7465" y="1836"/>
                    <a:pt x="7358" y="1790"/>
                    <a:pt x="7434" y="1714"/>
                  </a:cubicBezTo>
                  <a:cubicBezTo>
                    <a:pt x="7266" y="1698"/>
                    <a:pt x="7220" y="1408"/>
                    <a:pt x="7006" y="1408"/>
                  </a:cubicBezTo>
                  <a:cubicBezTo>
                    <a:pt x="6899" y="1408"/>
                    <a:pt x="6578" y="1362"/>
                    <a:pt x="6623" y="1102"/>
                  </a:cubicBezTo>
                  <a:cubicBezTo>
                    <a:pt x="6623" y="1040"/>
                    <a:pt x="6425" y="811"/>
                    <a:pt x="6379" y="750"/>
                  </a:cubicBezTo>
                  <a:cubicBezTo>
                    <a:pt x="6363" y="735"/>
                    <a:pt x="6287" y="765"/>
                    <a:pt x="6256" y="735"/>
                  </a:cubicBezTo>
                  <a:cubicBezTo>
                    <a:pt x="6241" y="719"/>
                    <a:pt x="6226" y="658"/>
                    <a:pt x="6226" y="658"/>
                  </a:cubicBezTo>
                  <a:cubicBezTo>
                    <a:pt x="6134" y="597"/>
                    <a:pt x="6073" y="566"/>
                    <a:pt x="6027" y="475"/>
                  </a:cubicBezTo>
                  <a:cubicBezTo>
                    <a:pt x="5920" y="322"/>
                    <a:pt x="5843" y="352"/>
                    <a:pt x="5721" y="199"/>
                  </a:cubicBezTo>
                  <a:cubicBezTo>
                    <a:pt x="5644" y="107"/>
                    <a:pt x="5568" y="62"/>
                    <a:pt x="5522" y="0"/>
                  </a:cubicBezTo>
                  <a:cubicBezTo>
                    <a:pt x="5461" y="62"/>
                    <a:pt x="5446" y="46"/>
                    <a:pt x="5354" y="46"/>
                  </a:cubicBezTo>
                  <a:cubicBezTo>
                    <a:pt x="5262" y="46"/>
                    <a:pt x="5354" y="123"/>
                    <a:pt x="5323" y="138"/>
                  </a:cubicBezTo>
                  <a:cubicBezTo>
                    <a:pt x="5232" y="169"/>
                    <a:pt x="5232" y="215"/>
                    <a:pt x="5186" y="123"/>
                  </a:cubicBezTo>
                  <a:cubicBezTo>
                    <a:pt x="5155" y="153"/>
                    <a:pt x="5063" y="276"/>
                    <a:pt x="5063" y="276"/>
                  </a:cubicBezTo>
                  <a:cubicBezTo>
                    <a:pt x="5063" y="276"/>
                    <a:pt x="4910" y="276"/>
                    <a:pt x="4864" y="245"/>
                  </a:cubicBezTo>
                  <a:cubicBezTo>
                    <a:pt x="4773" y="352"/>
                    <a:pt x="4666" y="245"/>
                    <a:pt x="4604" y="398"/>
                  </a:cubicBezTo>
                  <a:cubicBezTo>
                    <a:pt x="4436" y="367"/>
                    <a:pt x="4329" y="398"/>
                    <a:pt x="4253" y="444"/>
                  </a:cubicBezTo>
                  <a:cubicBezTo>
                    <a:pt x="4268" y="475"/>
                    <a:pt x="4253" y="551"/>
                    <a:pt x="4253" y="551"/>
                  </a:cubicBezTo>
                  <a:cubicBezTo>
                    <a:pt x="4253" y="551"/>
                    <a:pt x="4344" y="750"/>
                    <a:pt x="4406" y="842"/>
                  </a:cubicBezTo>
                  <a:cubicBezTo>
                    <a:pt x="4390" y="842"/>
                    <a:pt x="4375" y="903"/>
                    <a:pt x="4360" y="903"/>
                  </a:cubicBezTo>
                  <a:cubicBezTo>
                    <a:pt x="4406" y="1010"/>
                    <a:pt x="4559" y="995"/>
                    <a:pt x="4589" y="1071"/>
                  </a:cubicBezTo>
                  <a:cubicBezTo>
                    <a:pt x="4543" y="1117"/>
                    <a:pt x="4513" y="1209"/>
                    <a:pt x="4451" y="1148"/>
                  </a:cubicBezTo>
                  <a:cubicBezTo>
                    <a:pt x="4375" y="1132"/>
                    <a:pt x="4360" y="1148"/>
                    <a:pt x="4314" y="1255"/>
                  </a:cubicBezTo>
                  <a:cubicBezTo>
                    <a:pt x="4283" y="1316"/>
                    <a:pt x="4436" y="1316"/>
                    <a:pt x="4314" y="1362"/>
                  </a:cubicBezTo>
                  <a:cubicBezTo>
                    <a:pt x="4329" y="1392"/>
                    <a:pt x="4344" y="1423"/>
                    <a:pt x="4360" y="1453"/>
                  </a:cubicBezTo>
                  <a:cubicBezTo>
                    <a:pt x="4298" y="1469"/>
                    <a:pt x="4298" y="1499"/>
                    <a:pt x="4253" y="1515"/>
                  </a:cubicBezTo>
                  <a:cubicBezTo>
                    <a:pt x="4390" y="1637"/>
                    <a:pt x="4054" y="1775"/>
                    <a:pt x="4100" y="1958"/>
                  </a:cubicBezTo>
                  <a:cubicBezTo>
                    <a:pt x="3840" y="2157"/>
                    <a:pt x="3457" y="2417"/>
                    <a:pt x="3304" y="2662"/>
                  </a:cubicBezTo>
                  <a:cubicBezTo>
                    <a:pt x="3197" y="2616"/>
                    <a:pt x="2876" y="2539"/>
                    <a:pt x="2845" y="2616"/>
                  </a:cubicBezTo>
                  <a:cubicBezTo>
                    <a:pt x="2754" y="2539"/>
                    <a:pt x="2555" y="2662"/>
                    <a:pt x="2494" y="2662"/>
                  </a:cubicBezTo>
                  <a:cubicBezTo>
                    <a:pt x="2279" y="2723"/>
                    <a:pt x="2127" y="2708"/>
                    <a:pt x="2096" y="2524"/>
                  </a:cubicBezTo>
                  <a:cubicBezTo>
                    <a:pt x="1974" y="2601"/>
                    <a:pt x="1652" y="2432"/>
                    <a:pt x="1637" y="2662"/>
                  </a:cubicBezTo>
                  <a:cubicBezTo>
                    <a:pt x="1744" y="2708"/>
                    <a:pt x="1591" y="2815"/>
                    <a:pt x="1484" y="2815"/>
                  </a:cubicBezTo>
                  <a:cubicBezTo>
                    <a:pt x="1515" y="2876"/>
                    <a:pt x="1591" y="2968"/>
                    <a:pt x="1591" y="2968"/>
                  </a:cubicBezTo>
                  <a:cubicBezTo>
                    <a:pt x="1499" y="2998"/>
                    <a:pt x="1408" y="2952"/>
                    <a:pt x="1331" y="2922"/>
                  </a:cubicBezTo>
                  <a:lnTo>
                    <a:pt x="1331" y="3121"/>
                  </a:lnTo>
                  <a:cubicBezTo>
                    <a:pt x="1331" y="3060"/>
                    <a:pt x="1025" y="3029"/>
                    <a:pt x="1010" y="3044"/>
                  </a:cubicBezTo>
                  <a:cubicBezTo>
                    <a:pt x="979" y="3075"/>
                    <a:pt x="979" y="3274"/>
                    <a:pt x="979" y="3274"/>
                  </a:cubicBezTo>
                  <a:cubicBezTo>
                    <a:pt x="918" y="3350"/>
                    <a:pt x="857" y="3381"/>
                    <a:pt x="780" y="3427"/>
                  </a:cubicBezTo>
                  <a:cubicBezTo>
                    <a:pt x="979" y="3442"/>
                    <a:pt x="964" y="3580"/>
                    <a:pt x="933" y="3671"/>
                  </a:cubicBezTo>
                  <a:cubicBezTo>
                    <a:pt x="872" y="3610"/>
                    <a:pt x="612" y="3549"/>
                    <a:pt x="536" y="3580"/>
                  </a:cubicBezTo>
                  <a:cubicBezTo>
                    <a:pt x="551" y="3595"/>
                    <a:pt x="520" y="3641"/>
                    <a:pt x="475" y="3671"/>
                  </a:cubicBezTo>
                  <a:cubicBezTo>
                    <a:pt x="536" y="3733"/>
                    <a:pt x="490" y="3763"/>
                    <a:pt x="429" y="3778"/>
                  </a:cubicBezTo>
                  <a:cubicBezTo>
                    <a:pt x="291" y="4038"/>
                    <a:pt x="398" y="4207"/>
                    <a:pt x="184" y="4436"/>
                  </a:cubicBezTo>
                  <a:cubicBezTo>
                    <a:pt x="62" y="4543"/>
                    <a:pt x="123" y="4773"/>
                    <a:pt x="123" y="4926"/>
                  </a:cubicBezTo>
                  <a:cubicBezTo>
                    <a:pt x="123" y="5033"/>
                    <a:pt x="62" y="5186"/>
                    <a:pt x="46" y="5308"/>
                  </a:cubicBezTo>
                  <a:cubicBezTo>
                    <a:pt x="0" y="5568"/>
                    <a:pt x="475" y="5752"/>
                    <a:pt x="673" y="5874"/>
                  </a:cubicBezTo>
                  <a:lnTo>
                    <a:pt x="1530" y="6455"/>
                  </a:lnTo>
                  <a:cubicBezTo>
                    <a:pt x="1744" y="6501"/>
                    <a:pt x="1469" y="7296"/>
                    <a:pt x="1637" y="7358"/>
                  </a:cubicBezTo>
                  <a:cubicBezTo>
                    <a:pt x="1591" y="7388"/>
                    <a:pt x="1668" y="7388"/>
                    <a:pt x="1591" y="7403"/>
                  </a:cubicBezTo>
                  <a:cubicBezTo>
                    <a:pt x="1652" y="7480"/>
                    <a:pt x="1637" y="7511"/>
                    <a:pt x="1591" y="7587"/>
                  </a:cubicBezTo>
                  <a:cubicBezTo>
                    <a:pt x="1515" y="7694"/>
                    <a:pt x="1591" y="7648"/>
                    <a:pt x="1591" y="7755"/>
                  </a:cubicBezTo>
                  <a:cubicBezTo>
                    <a:pt x="1591" y="7878"/>
                    <a:pt x="1683" y="7740"/>
                    <a:pt x="1683" y="7893"/>
                  </a:cubicBezTo>
                  <a:cubicBezTo>
                    <a:pt x="1683" y="8000"/>
                    <a:pt x="1683" y="8092"/>
                    <a:pt x="1729" y="8184"/>
                  </a:cubicBezTo>
                  <a:cubicBezTo>
                    <a:pt x="1790" y="8321"/>
                    <a:pt x="1851" y="8428"/>
                    <a:pt x="1974" y="8535"/>
                  </a:cubicBezTo>
                  <a:cubicBezTo>
                    <a:pt x="2081" y="8658"/>
                    <a:pt x="2249" y="8688"/>
                    <a:pt x="2249" y="8887"/>
                  </a:cubicBezTo>
                  <a:cubicBezTo>
                    <a:pt x="2249" y="9193"/>
                    <a:pt x="2295" y="9499"/>
                    <a:pt x="2295" y="9835"/>
                  </a:cubicBezTo>
                  <a:cubicBezTo>
                    <a:pt x="2295" y="10034"/>
                    <a:pt x="2234" y="10264"/>
                    <a:pt x="2371" y="10401"/>
                  </a:cubicBezTo>
                  <a:cubicBezTo>
                    <a:pt x="2402" y="10447"/>
                    <a:pt x="2295" y="10738"/>
                    <a:pt x="2249" y="10784"/>
                  </a:cubicBezTo>
                  <a:cubicBezTo>
                    <a:pt x="2463" y="10830"/>
                    <a:pt x="2341" y="11594"/>
                    <a:pt x="2341" y="11793"/>
                  </a:cubicBezTo>
                  <a:lnTo>
                    <a:pt x="2341" y="12650"/>
                  </a:lnTo>
                  <a:cubicBezTo>
                    <a:pt x="2341" y="12757"/>
                    <a:pt x="2341" y="12849"/>
                    <a:pt x="2341" y="12956"/>
                  </a:cubicBezTo>
                  <a:cubicBezTo>
                    <a:pt x="2341" y="13002"/>
                    <a:pt x="2417" y="12971"/>
                    <a:pt x="2387" y="13032"/>
                  </a:cubicBezTo>
                  <a:cubicBezTo>
                    <a:pt x="2356" y="13063"/>
                    <a:pt x="2341" y="13093"/>
                    <a:pt x="2341" y="13124"/>
                  </a:cubicBezTo>
                  <a:lnTo>
                    <a:pt x="2341" y="14057"/>
                  </a:lnTo>
                  <a:cubicBezTo>
                    <a:pt x="2341" y="14394"/>
                    <a:pt x="2432" y="14470"/>
                    <a:pt x="2096" y="14470"/>
                  </a:cubicBezTo>
                  <a:cubicBezTo>
                    <a:pt x="2188" y="14547"/>
                    <a:pt x="2096" y="14638"/>
                    <a:pt x="2218" y="14699"/>
                  </a:cubicBezTo>
                  <a:cubicBezTo>
                    <a:pt x="2295" y="14745"/>
                    <a:pt x="2249" y="14914"/>
                    <a:pt x="2188" y="14975"/>
                  </a:cubicBezTo>
                  <a:cubicBezTo>
                    <a:pt x="2356" y="15082"/>
                    <a:pt x="2249" y="15174"/>
                    <a:pt x="2142" y="15265"/>
                  </a:cubicBezTo>
                  <a:cubicBezTo>
                    <a:pt x="2188" y="15296"/>
                    <a:pt x="2249" y="15357"/>
                    <a:pt x="2249" y="15403"/>
                  </a:cubicBezTo>
                  <a:cubicBezTo>
                    <a:pt x="2249" y="15602"/>
                    <a:pt x="2264" y="15449"/>
                    <a:pt x="2341" y="15525"/>
                  </a:cubicBezTo>
                  <a:cubicBezTo>
                    <a:pt x="2356" y="15525"/>
                    <a:pt x="2494" y="15678"/>
                    <a:pt x="2494" y="15648"/>
                  </a:cubicBezTo>
                  <a:cubicBezTo>
                    <a:pt x="2494" y="15755"/>
                    <a:pt x="2494" y="15877"/>
                    <a:pt x="2616" y="15877"/>
                  </a:cubicBezTo>
                  <a:cubicBezTo>
                    <a:pt x="2631" y="15877"/>
                    <a:pt x="2769" y="15938"/>
                    <a:pt x="2647" y="16030"/>
                  </a:cubicBezTo>
                  <a:cubicBezTo>
                    <a:pt x="2708" y="16091"/>
                    <a:pt x="2738" y="16153"/>
                    <a:pt x="2754" y="16244"/>
                  </a:cubicBezTo>
                  <a:cubicBezTo>
                    <a:pt x="2662" y="16229"/>
                    <a:pt x="2570" y="16351"/>
                    <a:pt x="2555" y="16428"/>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2"/>
            <p:cNvSpPr/>
            <p:nvPr/>
          </p:nvSpPr>
          <p:spPr>
            <a:xfrm>
              <a:off x="601780" y="2328736"/>
              <a:ext cx="68732" cy="90428"/>
            </a:xfrm>
            <a:custGeom>
              <a:rect b="b" l="l" r="r" t="t"/>
              <a:pathLst>
                <a:path extrusionOk="0" fill="none" h="4268" w="3244">
                  <a:moveTo>
                    <a:pt x="3213" y="0"/>
                  </a:moveTo>
                  <a:cubicBezTo>
                    <a:pt x="3213" y="61"/>
                    <a:pt x="3167" y="536"/>
                    <a:pt x="3136" y="536"/>
                  </a:cubicBezTo>
                  <a:cubicBezTo>
                    <a:pt x="3060" y="536"/>
                    <a:pt x="3243" y="949"/>
                    <a:pt x="2999" y="949"/>
                  </a:cubicBezTo>
                  <a:cubicBezTo>
                    <a:pt x="2830" y="949"/>
                    <a:pt x="2632" y="918"/>
                    <a:pt x="2509" y="1040"/>
                  </a:cubicBezTo>
                  <a:cubicBezTo>
                    <a:pt x="2463" y="1086"/>
                    <a:pt x="2356" y="1300"/>
                    <a:pt x="2356" y="1346"/>
                  </a:cubicBezTo>
                  <a:cubicBezTo>
                    <a:pt x="2356" y="1469"/>
                    <a:pt x="2433" y="1866"/>
                    <a:pt x="2356" y="1943"/>
                  </a:cubicBezTo>
                  <a:cubicBezTo>
                    <a:pt x="2341" y="1973"/>
                    <a:pt x="2203" y="1943"/>
                    <a:pt x="2157" y="2004"/>
                  </a:cubicBezTo>
                  <a:cubicBezTo>
                    <a:pt x="2111" y="2050"/>
                    <a:pt x="1959" y="2157"/>
                    <a:pt x="1959" y="2233"/>
                  </a:cubicBezTo>
                  <a:cubicBezTo>
                    <a:pt x="1959" y="2356"/>
                    <a:pt x="1760" y="2386"/>
                    <a:pt x="1760" y="2478"/>
                  </a:cubicBezTo>
                  <a:cubicBezTo>
                    <a:pt x="1760" y="2662"/>
                    <a:pt x="1454" y="2601"/>
                    <a:pt x="1377" y="2677"/>
                  </a:cubicBezTo>
                  <a:cubicBezTo>
                    <a:pt x="1331" y="2723"/>
                    <a:pt x="1194" y="2906"/>
                    <a:pt x="1117" y="2906"/>
                  </a:cubicBezTo>
                  <a:cubicBezTo>
                    <a:pt x="995" y="2906"/>
                    <a:pt x="888" y="3121"/>
                    <a:pt x="827" y="3182"/>
                  </a:cubicBezTo>
                  <a:cubicBezTo>
                    <a:pt x="735" y="3274"/>
                    <a:pt x="842" y="3289"/>
                    <a:pt x="689" y="3350"/>
                  </a:cubicBezTo>
                  <a:cubicBezTo>
                    <a:pt x="643" y="3365"/>
                    <a:pt x="551" y="3411"/>
                    <a:pt x="521" y="3411"/>
                  </a:cubicBezTo>
                  <a:cubicBezTo>
                    <a:pt x="444" y="3411"/>
                    <a:pt x="429" y="3595"/>
                    <a:pt x="337" y="3610"/>
                  </a:cubicBezTo>
                  <a:cubicBezTo>
                    <a:pt x="383" y="3656"/>
                    <a:pt x="368" y="3717"/>
                    <a:pt x="398" y="3763"/>
                  </a:cubicBezTo>
                  <a:cubicBezTo>
                    <a:pt x="215" y="3717"/>
                    <a:pt x="352" y="3916"/>
                    <a:pt x="261" y="3992"/>
                  </a:cubicBezTo>
                  <a:cubicBezTo>
                    <a:pt x="215" y="4038"/>
                    <a:pt x="184" y="4038"/>
                    <a:pt x="138" y="4115"/>
                  </a:cubicBezTo>
                  <a:cubicBezTo>
                    <a:pt x="261" y="4161"/>
                    <a:pt x="77" y="4237"/>
                    <a:pt x="1" y="4268"/>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2"/>
            <p:cNvSpPr/>
            <p:nvPr/>
          </p:nvSpPr>
          <p:spPr>
            <a:xfrm>
              <a:off x="763822" y="2381874"/>
              <a:ext cx="70025" cy="181196"/>
            </a:xfrm>
            <a:custGeom>
              <a:rect b="b" l="l" r="r" t="t"/>
              <a:pathLst>
                <a:path extrusionOk="0" fill="none" h="8552" w="3305">
                  <a:moveTo>
                    <a:pt x="352" y="1"/>
                  </a:moveTo>
                  <a:cubicBezTo>
                    <a:pt x="566" y="200"/>
                    <a:pt x="413" y="307"/>
                    <a:pt x="521" y="521"/>
                  </a:cubicBezTo>
                  <a:cubicBezTo>
                    <a:pt x="566" y="628"/>
                    <a:pt x="674" y="781"/>
                    <a:pt x="612" y="857"/>
                  </a:cubicBezTo>
                  <a:cubicBezTo>
                    <a:pt x="689" y="888"/>
                    <a:pt x="872" y="1056"/>
                    <a:pt x="765" y="1102"/>
                  </a:cubicBezTo>
                  <a:cubicBezTo>
                    <a:pt x="811" y="1179"/>
                    <a:pt x="811" y="1286"/>
                    <a:pt x="811" y="1362"/>
                  </a:cubicBezTo>
                  <a:cubicBezTo>
                    <a:pt x="811" y="1393"/>
                    <a:pt x="857" y="1439"/>
                    <a:pt x="857" y="1454"/>
                  </a:cubicBezTo>
                  <a:cubicBezTo>
                    <a:pt x="857" y="1515"/>
                    <a:pt x="811" y="1500"/>
                    <a:pt x="811" y="1515"/>
                  </a:cubicBezTo>
                  <a:cubicBezTo>
                    <a:pt x="796" y="1607"/>
                    <a:pt x="674" y="1546"/>
                    <a:pt x="750" y="1683"/>
                  </a:cubicBezTo>
                  <a:cubicBezTo>
                    <a:pt x="796" y="1775"/>
                    <a:pt x="628" y="1806"/>
                    <a:pt x="765" y="1867"/>
                  </a:cubicBezTo>
                  <a:cubicBezTo>
                    <a:pt x="735" y="1959"/>
                    <a:pt x="719" y="1867"/>
                    <a:pt x="765" y="1959"/>
                  </a:cubicBezTo>
                  <a:cubicBezTo>
                    <a:pt x="719" y="2050"/>
                    <a:pt x="704" y="2127"/>
                    <a:pt x="612" y="2157"/>
                  </a:cubicBezTo>
                  <a:cubicBezTo>
                    <a:pt x="704" y="2188"/>
                    <a:pt x="276" y="2479"/>
                    <a:pt x="261" y="2570"/>
                  </a:cubicBezTo>
                  <a:cubicBezTo>
                    <a:pt x="92" y="2402"/>
                    <a:pt x="245" y="2678"/>
                    <a:pt x="62" y="2616"/>
                  </a:cubicBezTo>
                  <a:cubicBezTo>
                    <a:pt x="92" y="2693"/>
                    <a:pt x="62" y="2723"/>
                    <a:pt x="1" y="2723"/>
                  </a:cubicBezTo>
                  <a:cubicBezTo>
                    <a:pt x="1" y="2876"/>
                    <a:pt x="138" y="2785"/>
                    <a:pt x="199" y="2892"/>
                  </a:cubicBezTo>
                  <a:cubicBezTo>
                    <a:pt x="291" y="3014"/>
                    <a:pt x="398" y="2983"/>
                    <a:pt x="352" y="2815"/>
                  </a:cubicBezTo>
                  <a:cubicBezTo>
                    <a:pt x="398" y="2876"/>
                    <a:pt x="536" y="2922"/>
                    <a:pt x="551" y="2968"/>
                  </a:cubicBezTo>
                  <a:cubicBezTo>
                    <a:pt x="582" y="3045"/>
                    <a:pt x="444" y="3060"/>
                    <a:pt x="551" y="3167"/>
                  </a:cubicBezTo>
                  <a:cubicBezTo>
                    <a:pt x="612" y="3243"/>
                    <a:pt x="628" y="3243"/>
                    <a:pt x="658" y="3228"/>
                  </a:cubicBezTo>
                  <a:cubicBezTo>
                    <a:pt x="704" y="3121"/>
                    <a:pt x="750" y="3198"/>
                    <a:pt x="811" y="3228"/>
                  </a:cubicBezTo>
                  <a:cubicBezTo>
                    <a:pt x="857" y="3243"/>
                    <a:pt x="842" y="3305"/>
                    <a:pt x="857" y="3320"/>
                  </a:cubicBezTo>
                  <a:cubicBezTo>
                    <a:pt x="872" y="3335"/>
                    <a:pt x="1041" y="3366"/>
                    <a:pt x="1056" y="3381"/>
                  </a:cubicBezTo>
                  <a:cubicBezTo>
                    <a:pt x="1163" y="3396"/>
                    <a:pt x="1178" y="3412"/>
                    <a:pt x="1316" y="3381"/>
                  </a:cubicBezTo>
                  <a:cubicBezTo>
                    <a:pt x="1408" y="3351"/>
                    <a:pt x="1545" y="3305"/>
                    <a:pt x="1561" y="3381"/>
                  </a:cubicBezTo>
                  <a:cubicBezTo>
                    <a:pt x="1744" y="3320"/>
                    <a:pt x="1958" y="3488"/>
                    <a:pt x="2065" y="3626"/>
                  </a:cubicBezTo>
                  <a:cubicBezTo>
                    <a:pt x="1928" y="3718"/>
                    <a:pt x="2020" y="3855"/>
                    <a:pt x="2020" y="3978"/>
                  </a:cubicBezTo>
                  <a:cubicBezTo>
                    <a:pt x="2111" y="3947"/>
                    <a:pt x="2142" y="4039"/>
                    <a:pt x="2172" y="4131"/>
                  </a:cubicBezTo>
                  <a:cubicBezTo>
                    <a:pt x="2172" y="4253"/>
                    <a:pt x="2402" y="4498"/>
                    <a:pt x="2478" y="4284"/>
                  </a:cubicBezTo>
                  <a:cubicBezTo>
                    <a:pt x="2494" y="4375"/>
                    <a:pt x="2631" y="4375"/>
                    <a:pt x="2631" y="4406"/>
                  </a:cubicBezTo>
                  <a:cubicBezTo>
                    <a:pt x="2631" y="4360"/>
                    <a:pt x="2754" y="4528"/>
                    <a:pt x="2769" y="4528"/>
                  </a:cubicBezTo>
                  <a:cubicBezTo>
                    <a:pt x="2861" y="4559"/>
                    <a:pt x="2769" y="4528"/>
                    <a:pt x="2876" y="4528"/>
                  </a:cubicBezTo>
                  <a:cubicBezTo>
                    <a:pt x="2953" y="4528"/>
                    <a:pt x="2891" y="4589"/>
                    <a:pt x="2922" y="4635"/>
                  </a:cubicBezTo>
                  <a:cubicBezTo>
                    <a:pt x="2968" y="4666"/>
                    <a:pt x="3075" y="4482"/>
                    <a:pt x="3151" y="4589"/>
                  </a:cubicBezTo>
                  <a:cubicBezTo>
                    <a:pt x="3136" y="4574"/>
                    <a:pt x="3075" y="4849"/>
                    <a:pt x="3075" y="4880"/>
                  </a:cubicBezTo>
                  <a:cubicBezTo>
                    <a:pt x="3106" y="5002"/>
                    <a:pt x="3197" y="5186"/>
                    <a:pt x="3274" y="5293"/>
                  </a:cubicBezTo>
                  <a:cubicBezTo>
                    <a:pt x="3151" y="5278"/>
                    <a:pt x="3151" y="5339"/>
                    <a:pt x="3228" y="5385"/>
                  </a:cubicBezTo>
                  <a:cubicBezTo>
                    <a:pt x="3075" y="5492"/>
                    <a:pt x="3044" y="5660"/>
                    <a:pt x="3151" y="5844"/>
                  </a:cubicBezTo>
                  <a:cubicBezTo>
                    <a:pt x="3197" y="5737"/>
                    <a:pt x="3304" y="5752"/>
                    <a:pt x="3304" y="5890"/>
                  </a:cubicBezTo>
                  <a:cubicBezTo>
                    <a:pt x="3304" y="6043"/>
                    <a:pt x="3136" y="6226"/>
                    <a:pt x="3136" y="5997"/>
                  </a:cubicBezTo>
                  <a:cubicBezTo>
                    <a:pt x="3060" y="6058"/>
                    <a:pt x="3029" y="6073"/>
                    <a:pt x="2983" y="6088"/>
                  </a:cubicBezTo>
                  <a:lnTo>
                    <a:pt x="3029" y="6150"/>
                  </a:lnTo>
                  <a:cubicBezTo>
                    <a:pt x="2937" y="6241"/>
                    <a:pt x="2983" y="6425"/>
                    <a:pt x="2922" y="6547"/>
                  </a:cubicBezTo>
                  <a:lnTo>
                    <a:pt x="2876" y="6547"/>
                  </a:lnTo>
                  <a:cubicBezTo>
                    <a:pt x="2861" y="6456"/>
                    <a:pt x="2723" y="6563"/>
                    <a:pt x="2723" y="6624"/>
                  </a:cubicBezTo>
                  <a:cubicBezTo>
                    <a:pt x="2723" y="6807"/>
                    <a:pt x="2845" y="6899"/>
                    <a:pt x="2830" y="7052"/>
                  </a:cubicBezTo>
                  <a:cubicBezTo>
                    <a:pt x="2677" y="6914"/>
                    <a:pt x="2677" y="7159"/>
                    <a:pt x="2677" y="7282"/>
                  </a:cubicBezTo>
                  <a:cubicBezTo>
                    <a:pt x="2677" y="7404"/>
                    <a:pt x="2876" y="7511"/>
                    <a:pt x="2723" y="7664"/>
                  </a:cubicBezTo>
                  <a:cubicBezTo>
                    <a:pt x="2891" y="7817"/>
                    <a:pt x="2662" y="7893"/>
                    <a:pt x="2769" y="8016"/>
                  </a:cubicBezTo>
                  <a:cubicBezTo>
                    <a:pt x="2723" y="8077"/>
                    <a:pt x="2708" y="8153"/>
                    <a:pt x="2769" y="8184"/>
                  </a:cubicBezTo>
                  <a:cubicBezTo>
                    <a:pt x="2754" y="8230"/>
                    <a:pt x="2754" y="8291"/>
                    <a:pt x="2723" y="8337"/>
                  </a:cubicBezTo>
                  <a:cubicBezTo>
                    <a:pt x="2800" y="8352"/>
                    <a:pt x="2784" y="8490"/>
                    <a:pt x="2723" y="855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2"/>
            <p:cNvSpPr/>
            <p:nvPr/>
          </p:nvSpPr>
          <p:spPr>
            <a:xfrm>
              <a:off x="1063922" y="2176101"/>
              <a:ext cx="250860" cy="345801"/>
            </a:xfrm>
            <a:custGeom>
              <a:rect b="b" l="l" r="r" t="t"/>
              <a:pathLst>
                <a:path extrusionOk="0" fill="none" h="16321" w="11840">
                  <a:moveTo>
                    <a:pt x="352" y="16320"/>
                  </a:moveTo>
                  <a:cubicBezTo>
                    <a:pt x="352" y="16259"/>
                    <a:pt x="459" y="16137"/>
                    <a:pt x="581" y="16168"/>
                  </a:cubicBezTo>
                  <a:cubicBezTo>
                    <a:pt x="704" y="16198"/>
                    <a:pt x="842" y="16213"/>
                    <a:pt x="964" y="16275"/>
                  </a:cubicBezTo>
                  <a:cubicBezTo>
                    <a:pt x="1086" y="16320"/>
                    <a:pt x="1209" y="16259"/>
                    <a:pt x="1209" y="16259"/>
                  </a:cubicBezTo>
                  <a:cubicBezTo>
                    <a:pt x="1224" y="16244"/>
                    <a:pt x="1270" y="16229"/>
                    <a:pt x="1270" y="16213"/>
                  </a:cubicBezTo>
                  <a:lnTo>
                    <a:pt x="1316" y="16259"/>
                  </a:lnTo>
                  <a:cubicBezTo>
                    <a:pt x="1362" y="16213"/>
                    <a:pt x="1407" y="16091"/>
                    <a:pt x="1316" y="16060"/>
                  </a:cubicBezTo>
                  <a:cubicBezTo>
                    <a:pt x="1331" y="16045"/>
                    <a:pt x="1316" y="16030"/>
                    <a:pt x="1270" y="15953"/>
                  </a:cubicBezTo>
                  <a:cubicBezTo>
                    <a:pt x="1285" y="15938"/>
                    <a:pt x="1300" y="15877"/>
                    <a:pt x="1316" y="15862"/>
                  </a:cubicBezTo>
                  <a:cubicBezTo>
                    <a:pt x="1254" y="15846"/>
                    <a:pt x="1270" y="15816"/>
                    <a:pt x="1209" y="15755"/>
                  </a:cubicBezTo>
                  <a:cubicBezTo>
                    <a:pt x="1239" y="15709"/>
                    <a:pt x="1270" y="15602"/>
                    <a:pt x="1300" y="15602"/>
                  </a:cubicBezTo>
                  <a:cubicBezTo>
                    <a:pt x="1423" y="15602"/>
                    <a:pt x="1469" y="15556"/>
                    <a:pt x="1407" y="15433"/>
                  </a:cubicBezTo>
                  <a:cubicBezTo>
                    <a:pt x="1346" y="15311"/>
                    <a:pt x="1209" y="15036"/>
                    <a:pt x="1316" y="14944"/>
                  </a:cubicBezTo>
                  <a:lnTo>
                    <a:pt x="1209" y="14852"/>
                  </a:lnTo>
                  <a:cubicBezTo>
                    <a:pt x="1117" y="14959"/>
                    <a:pt x="1102" y="14867"/>
                    <a:pt x="1010" y="14822"/>
                  </a:cubicBezTo>
                  <a:cubicBezTo>
                    <a:pt x="1010" y="14929"/>
                    <a:pt x="796" y="14883"/>
                    <a:pt x="765" y="14852"/>
                  </a:cubicBezTo>
                  <a:lnTo>
                    <a:pt x="811" y="14592"/>
                  </a:lnTo>
                  <a:cubicBezTo>
                    <a:pt x="750" y="14607"/>
                    <a:pt x="673" y="14638"/>
                    <a:pt x="612" y="14653"/>
                  </a:cubicBezTo>
                  <a:cubicBezTo>
                    <a:pt x="627" y="14546"/>
                    <a:pt x="704" y="14317"/>
                    <a:pt x="658" y="14225"/>
                  </a:cubicBezTo>
                  <a:cubicBezTo>
                    <a:pt x="581" y="14103"/>
                    <a:pt x="474" y="13980"/>
                    <a:pt x="459" y="13843"/>
                  </a:cubicBezTo>
                  <a:cubicBezTo>
                    <a:pt x="444" y="13705"/>
                    <a:pt x="444" y="13552"/>
                    <a:pt x="383" y="13430"/>
                  </a:cubicBezTo>
                  <a:cubicBezTo>
                    <a:pt x="337" y="13353"/>
                    <a:pt x="199" y="13185"/>
                    <a:pt x="199" y="13139"/>
                  </a:cubicBezTo>
                  <a:cubicBezTo>
                    <a:pt x="199" y="12864"/>
                    <a:pt x="61" y="12604"/>
                    <a:pt x="61" y="12328"/>
                  </a:cubicBezTo>
                  <a:cubicBezTo>
                    <a:pt x="61" y="12206"/>
                    <a:pt x="0" y="12267"/>
                    <a:pt x="0" y="12175"/>
                  </a:cubicBezTo>
                  <a:cubicBezTo>
                    <a:pt x="0" y="12053"/>
                    <a:pt x="107" y="12206"/>
                    <a:pt x="107" y="12084"/>
                  </a:cubicBezTo>
                  <a:cubicBezTo>
                    <a:pt x="107" y="12007"/>
                    <a:pt x="153" y="12007"/>
                    <a:pt x="153" y="11946"/>
                  </a:cubicBezTo>
                  <a:cubicBezTo>
                    <a:pt x="153" y="11885"/>
                    <a:pt x="61" y="11869"/>
                    <a:pt x="61" y="11824"/>
                  </a:cubicBezTo>
                  <a:cubicBezTo>
                    <a:pt x="16" y="11548"/>
                    <a:pt x="306" y="11319"/>
                    <a:pt x="398" y="11059"/>
                  </a:cubicBezTo>
                  <a:cubicBezTo>
                    <a:pt x="429" y="10952"/>
                    <a:pt x="551" y="11074"/>
                    <a:pt x="612" y="11013"/>
                  </a:cubicBezTo>
                  <a:cubicBezTo>
                    <a:pt x="643" y="10982"/>
                    <a:pt x="597" y="10891"/>
                    <a:pt x="627" y="10845"/>
                  </a:cubicBezTo>
                  <a:cubicBezTo>
                    <a:pt x="689" y="10783"/>
                    <a:pt x="734" y="10707"/>
                    <a:pt x="796" y="10631"/>
                  </a:cubicBezTo>
                  <a:cubicBezTo>
                    <a:pt x="842" y="10585"/>
                    <a:pt x="704" y="10554"/>
                    <a:pt x="704" y="10508"/>
                  </a:cubicBezTo>
                  <a:cubicBezTo>
                    <a:pt x="704" y="10248"/>
                    <a:pt x="857" y="10019"/>
                    <a:pt x="857" y="9759"/>
                  </a:cubicBezTo>
                  <a:cubicBezTo>
                    <a:pt x="857" y="9514"/>
                    <a:pt x="1010" y="9269"/>
                    <a:pt x="1117" y="9055"/>
                  </a:cubicBezTo>
                  <a:cubicBezTo>
                    <a:pt x="1163" y="8948"/>
                    <a:pt x="1224" y="8856"/>
                    <a:pt x="1254" y="8734"/>
                  </a:cubicBezTo>
                  <a:cubicBezTo>
                    <a:pt x="1254" y="8719"/>
                    <a:pt x="1423" y="8612"/>
                    <a:pt x="1469" y="8550"/>
                  </a:cubicBezTo>
                  <a:cubicBezTo>
                    <a:pt x="1576" y="8443"/>
                    <a:pt x="1759" y="8489"/>
                    <a:pt x="1775" y="8351"/>
                  </a:cubicBezTo>
                  <a:cubicBezTo>
                    <a:pt x="1775" y="8168"/>
                    <a:pt x="1606" y="8183"/>
                    <a:pt x="1775" y="8046"/>
                  </a:cubicBezTo>
                  <a:cubicBezTo>
                    <a:pt x="1820" y="8107"/>
                    <a:pt x="2035" y="8046"/>
                    <a:pt x="2019" y="7969"/>
                  </a:cubicBezTo>
                  <a:cubicBezTo>
                    <a:pt x="1989" y="7816"/>
                    <a:pt x="1958" y="7648"/>
                    <a:pt x="1943" y="7495"/>
                  </a:cubicBezTo>
                  <a:cubicBezTo>
                    <a:pt x="1882" y="7143"/>
                    <a:pt x="1820" y="6791"/>
                    <a:pt x="1775" y="6424"/>
                  </a:cubicBezTo>
                  <a:lnTo>
                    <a:pt x="1667" y="6424"/>
                  </a:lnTo>
                  <a:cubicBezTo>
                    <a:pt x="1744" y="6378"/>
                    <a:pt x="1698" y="6164"/>
                    <a:pt x="1667" y="6072"/>
                  </a:cubicBezTo>
                  <a:cubicBezTo>
                    <a:pt x="1667" y="6088"/>
                    <a:pt x="1576" y="5843"/>
                    <a:pt x="1560" y="5828"/>
                  </a:cubicBezTo>
                  <a:cubicBezTo>
                    <a:pt x="1499" y="5767"/>
                    <a:pt x="1331" y="5843"/>
                    <a:pt x="1270" y="5721"/>
                  </a:cubicBezTo>
                  <a:cubicBezTo>
                    <a:pt x="1224" y="5644"/>
                    <a:pt x="1377" y="5629"/>
                    <a:pt x="1270" y="5522"/>
                  </a:cubicBezTo>
                  <a:cubicBezTo>
                    <a:pt x="1346" y="5491"/>
                    <a:pt x="1576" y="5216"/>
                    <a:pt x="1560" y="5124"/>
                  </a:cubicBezTo>
                  <a:cubicBezTo>
                    <a:pt x="1560" y="5109"/>
                    <a:pt x="1423" y="5109"/>
                    <a:pt x="1423" y="4971"/>
                  </a:cubicBezTo>
                  <a:cubicBezTo>
                    <a:pt x="1423" y="4986"/>
                    <a:pt x="1515" y="4910"/>
                    <a:pt x="1515" y="4925"/>
                  </a:cubicBezTo>
                  <a:cubicBezTo>
                    <a:pt x="1530" y="4849"/>
                    <a:pt x="1545" y="4635"/>
                    <a:pt x="1515" y="4573"/>
                  </a:cubicBezTo>
                  <a:cubicBezTo>
                    <a:pt x="1469" y="4482"/>
                    <a:pt x="1362" y="4482"/>
                    <a:pt x="1316" y="4421"/>
                  </a:cubicBezTo>
                  <a:cubicBezTo>
                    <a:pt x="1224" y="4268"/>
                    <a:pt x="1545" y="4176"/>
                    <a:pt x="1300" y="4023"/>
                  </a:cubicBezTo>
                  <a:cubicBezTo>
                    <a:pt x="1285" y="4038"/>
                    <a:pt x="1224" y="4053"/>
                    <a:pt x="1209" y="4069"/>
                  </a:cubicBezTo>
                  <a:cubicBezTo>
                    <a:pt x="1178" y="3855"/>
                    <a:pt x="1362" y="3793"/>
                    <a:pt x="1362" y="3656"/>
                  </a:cubicBezTo>
                  <a:cubicBezTo>
                    <a:pt x="1377" y="3579"/>
                    <a:pt x="1224" y="3564"/>
                    <a:pt x="1270" y="3426"/>
                  </a:cubicBezTo>
                  <a:cubicBezTo>
                    <a:pt x="1316" y="3319"/>
                    <a:pt x="1346" y="3273"/>
                    <a:pt x="1270" y="3212"/>
                  </a:cubicBezTo>
                  <a:cubicBezTo>
                    <a:pt x="1224" y="3059"/>
                    <a:pt x="1270" y="2799"/>
                    <a:pt x="1163" y="2707"/>
                  </a:cubicBezTo>
                  <a:cubicBezTo>
                    <a:pt x="1392" y="2539"/>
                    <a:pt x="1285" y="2570"/>
                    <a:pt x="1163" y="2401"/>
                  </a:cubicBezTo>
                  <a:cubicBezTo>
                    <a:pt x="1102" y="2310"/>
                    <a:pt x="1102" y="2417"/>
                    <a:pt x="1117" y="2294"/>
                  </a:cubicBezTo>
                  <a:cubicBezTo>
                    <a:pt x="1117" y="2203"/>
                    <a:pt x="1132" y="2126"/>
                    <a:pt x="1270" y="2141"/>
                  </a:cubicBezTo>
                  <a:lnTo>
                    <a:pt x="1270" y="2050"/>
                  </a:lnTo>
                  <a:cubicBezTo>
                    <a:pt x="1117" y="2034"/>
                    <a:pt x="1056" y="1851"/>
                    <a:pt x="979" y="1851"/>
                  </a:cubicBezTo>
                  <a:cubicBezTo>
                    <a:pt x="796" y="1851"/>
                    <a:pt x="918" y="1346"/>
                    <a:pt x="887" y="1315"/>
                  </a:cubicBezTo>
                  <a:cubicBezTo>
                    <a:pt x="842" y="1270"/>
                    <a:pt x="933" y="1117"/>
                    <a:pt x="979" y="1071"/>
                  </a:cubicBezTo>
                  <a:cubicBezTo>
                    <a:pt x="1040" y="1010"/>
                    <a:pt x="1010" y="933"/>
                    <a:pt x="1010" y="872"/>
                  </a:cubicBezTo>
                  <a:cubicBezTo>
                    <a:pt x="1010" y="780"/>
                    <a:pt x="1086" y="887"/>
                    <a:pt x="1117" y="841"/>
                  </a:cubicBezTo>
                  <a:cubicBezTo>
                    <a:pt x="1178" y="688"/>
                    <a:pt x="1040" y="627"/>
                    <a:pt x="1117" y="535"/>
                  </a:cubicBezTo>
                  <a:lnTo>
                    <a:pt x="3335" y="535"/>
                  </a:lnTo>
                  <a:lnTo>
                    <a:pt x="4329" y="535"/>
                  </a:lnTo>
                  <a:cubicBezTo>
                    <a:pt x="4497" y="535"/>
                    <a:pt x="4375" y="428"/>
                    <a:pt x="4497" y="428"/>
                  </a:cubicBezTo>
                  <a:cubicBezTo>
                    <a:pt x="4650" y="428"/>
                    <a:pt x="4788" y="398"/>
                    <a:pt x="4925" y="490"/>
                  </a:cubicBezTo>
                  <a:cubicBezTo>
                    <a:pt x="5354" y="765"/>
                    <a:pt x="5874" y="291"/>
                    <a:pt x="6256" y="581"/>
                  </a:cubicBezTo>
                  <a:cubicBezTo>
                    <a:pt x="6317" y="566"/>
                    <a:pt x="6455" y="474"/>
                    <a:pt x="6486" y="505"/>
                  </a:cubicBezTo>
                  <a:cubicBezTo>
                    <a:pt x="6562" y="597"/>
                    <a:pt x="6837" y="551"/>
                    <a:pt x="6853" y="535"/>
                  </a:cubicBezTo>
                  <a:cubicBezTo>
                    <a:pt x="6868" y="658"/>
                    <a:pt x="6899" y="612"/>
                    <a:pt x="6914" y="734"/>
                  </a:cubicBezTo>
                  <a:cubicBezTo>
                    <a:pt x="7021" y="734"/>
                    <a:pt x="7036" y="688"/>
                    <a:pt x="7067" y="612"/>
                  </a:cubicBezTo>
                  <a:cubicBezTo>
                    <a:pt x="7113" y="520"/>
                    <a:pt x="7266" y="505"/>
                    <a:pt x="7312" y="490"/>
                  </a:cubicBezTo>
                  <a:cubicBezTo>
                    <a:pt x="7342" y="474"/>
                    <a:pt x="7388" y="474"/>
                    <a:pt x="7434" y="444"/>
                  </a:cubicBezTo>
                  <a:cubicBezTo>
                    <a:pt x="7495" y="413"/>
                    <a:pt x="7419" y="306"/>
                    <a:pt x="7465" y="275"/>
                  </a:cubicBezTo>
                  <a:cubicBezTo>
                    <a:pt x="7556" y="214"/>
                    <a:pt x="7617" y="214"/>
                    <a:pt x="7663" y="337"/>
                  </a:cubicBezTo>
                  <a:cubicBezTo>
                    <a:pt x="7725" y="260"/>
                    <a:pt x="7954" y="168"/>
                    <a:pt x="7816" y="138"/>
                  </a:cubicBezTo>
                  <a:cubicBezTo>
                    <a:pt x="7939" y="0"/>
                    <a:pt x="8443" y="199"/>
                    <a:pt x="8627" y="230"/>
                  </a:cubicBezTo>
                  <a:cubicBezTo>
                    <a:pt x="8719" y="306"/>
                    <a:pt x="8719" y="551"/>
                    <a:pt x="8627" y="642"/>
                  </a:cubicBezTo>
                  <a:lnTo>
                    <a:pt x="8566" y="642"/>
                  </a:lnTo>
                  <a:cubicBezTo>
                    <a:pt x="8566" y="688"/>
                    <a:pt x="8581" y="704"/>
                    <a:pt x="8627" y="734"/>
                  </a:cubicBezTo>
                  <a:cubicBezTo>
                    <a:pt x="8596" y="811"/>
                    <a:pt x="8596" y="964"/>
                    <a:pt x="8551" y="1010"/>
                  </a:cubicBezTo>
                  <a:cubicBezTo>
                    <a:pt x="8428" y="1132"/>
                    <a:pt x="8459" y="1132"/>
                    <a:pt x="8428" y="1285"/>
                  </a:cubicBezTo>
                  <a:cubicBezTo>
                    <a:pt x="8367" y="1530"/>
                    <a:pt x="8443" y="1453"/>
                    <a:pt x="8627" y="1591"/>
                  </a:cubicBezTo>
                  <a:cubicBezTo>
                    <a:pt x="8765" y="1637"/>
                    <a:pt x="8780" y="1744"/>
                    <a:pt x="8902" y="1805"/>
                  </a:cubicBezTo>
                  <a:cubicBezTo>
                    <a:pt x="8963" y="1836"/>
                    <a:pt x="9116" y="2065"/>
                    <a:pt x="9132" y="2141"/>
                  </a:cubicBezTo>
                  <a:cubicBezTo>
                    <a:pt x="9193" y="2080"/>
                    <a:pt x="9392" y="2111"/>
                    <a:pt x="9422" y="2141"/>
                  </a:cubicBezTo>
                  <a:cubicBezTo>
                    <a:pt x="9346" y="2233"/>
                    <a:pt x="9468" y="2478"/>
                    <a:pt x="9636" y="2356"/>
                  </a:cubicBezTo>
                  <a:cubicBezTo>
                    <a:pt x="9606" y="2386"/>
                    <a:pt x="9621" y="2447"/>
                    <a:pt x="9636" y="2447"/>
                  </a:cubicBezTo>
                  <a:cubicBezTo>
                    <a:pt x="9591" y="2509"/>
                    <a:pt x="9606" y="2554"/>
                    <a:pt x="9575" y="2631"/>
                  </a:cubicBezTo>
                  <a:cubicBezTo>
                    <a:pt x="9529" y="2707"/>
                    <a:pt x="9591" y="2784"/>
                    <a:pt x="9560" y="2830"/>
                  </a:cubicBezTo>
                  <a:cubicBezTo>
                    <a:pt x="9392" y="2998"/>
                    <a:pt x="9820" y="2967"/>
                    <a:pt x="9636" y="3151"/>
                  </a:cubicBezTo>
                  <a:cubicBezTo>
                    <a:pt x="9591" y="3059"/>
                    <a:pt x="9499" y="3120"/>
                    <a:pt x="9514" y="3227"/>
                  </a:cubicBezTo>
                  <a:cubicBezTo>
                    <a:pt x="9560" y="3319"/>
                    <a:pt x="9575" y="3365"/>
                    <a:pt x="9499" y="3426"/>
                  </a:cubicBezTo>
                  <a:cubicBezTo>
                    <a:pt x="9438" y="3503"/>
                    <a:pt x="9529" y="3625"/>
                    <a:pt x="9529" y="3717"/>
                  </a:cubicBezTo>
                  <a:cubicBezTo>
                    <a:pt x="9529" y="3732"/>
                    <a:pt x="9392" y="3916"/>
                    <a:pt x="9499" y="3916"/>
                  </a:cubicBezTo>
                  <a:cubicBezTo>
                    <a:pt x="9575" y="3916"/>
                    <a:pt x="9499" y="4038"/>
                    <a:pt x="9484" y="4084"/>
                  </a:cubicBezTo>
                  <a:cubicBezTo>
                    <a:pt x="9422" y="4023"/>
                    <a:pt x="9361" y="4038"/>
                    <a:pt x="9285" y="4038"/>
                  </a:cubicBezTo>
                  <a:cubicBezTo>
                    <a:pt x="9300" y="4145"/>
                    <a:pt x="9254" y="4283"/>
                    <a:pt x="9499" y="4206"/>
                  </a:cubicBezTo>
                  <a:cubicBezTo>
                    <a:pt x="9545" y="4237"/>
                    <a:pt x="9560" y="4298"/>
                    <a:pt x="9499" y="4359"/>
                  </a:cubicBezTo>
                  <a:cubicBezTo>
                    <a:pt x="9453" y="4329"/>
                    <a:pt x="9178" y="4359"/>
                    <a:pt x="9178" y="4421"/>
                  </a:cubicBezTo>
                  <a:cubicBezTo>
                    <a:pt x="9178" y="4528"/>
                    <a:pt x="9285" y="4512"/>
                    <a:pt x="9376" y="4497"/>
                  </a:cubicBezTo>
                  <a:lnTo>
                    <a:pt x="9376" y="4589"/>
                  </a:lnTo>
                  <a:cubicBezTo>
                    <a:pt x="9315" y="4619"/>
                    <a:pt x="9254" y="4604"/>
                    <a:pt x="9178" y="4619"/>
                  </a:cubicBezTo>
                  <a:lnTo>
                    <a:pt x="9178" y="4665"/>
                  </a:lnTo>
                  <a:cubicBezTo>
                    <a:pt x="9254" y="4742"/>
                    <a:pt x="9300" y="4788"/>
                    <a:pt x="9422" y="4711"/>
                  </a:cubicBezTo>
                  <a:cubicBezTo>
                    <a:pt x="9591" y="4619"/>
                    <a:pt x="9499" y="4573"/>
                    <a:pt x="9744" y="4573"/>
                  </a:cubicBezTo>
                  <a:cubicBezTo>
                    <a:pt x="9927" y="4573"/>
                    <a:pt x="9912" y="4650"/>
                    <a:pt x="10004" y="4742"/>
                  </a:cubicBezTo>
                  <a:cubicBezTo>
                    <a:pt x="10126" y="4864"/>
                    <a:pt x="10034" y="4879"/>
                    <a:pt x="10034" y="5048"/>
                  </a:cubicBezTo>
                  <a:cubicBezTo>
                    <a:pt x="10034" y="5109"/>
                    <a:pt x="9927" y="5124"/>
                    <a:pt x="9927" y="5201"/>
                  </a:cubicBezTo>
                  <a:cubicBezTo>
                    <a:pt x="9927" y="5262"/>
                    <a:pt x="9988" y="5292"/>
                    <a:pt x="9973" y="5369"/>
                  </a:cubicBezTo>
                  <a:cubicBezTo>
                    <a:pt x="9927" y="5476"/>
                    <a:pt x="9835" y="5568"/>
                    <a:pt x="9835" y="5705"/>
                  </a:cubicBezTo>
                  <a:cubicBezTo>
                    <a:pt x="9835" y="5751"/>
                    <a:pt x="9774" y="5767"/>
                    <a:pt x="9789" y="5828"/>
                  </a:cubicBezTo>
                  <a:cubicBezTo>
                    <a:pt x="9789" y="5889"/>
                    <a:pt x="9927" y="6011"/>
                    <a:pt x="9973" y="6057"/>
                  </a:cubicBezTo>
                  <a:cubicBezTo>
                    <a:pt x="10065" y="6164"/>
                    <a:pt x="9988" y="6317"/>
                    <a:pt x="9912" y="6332"/>
                  </a:cubicBezTo>
                  <a:cubicBezTo>
                    <a:pt x="9912" y="6409"/>
                    <a:pt x="9881" y="6440"/>
                    <a:pt x="9789" y="6378"/>
                  </a:cubicBezTo>
                  <a:cubicBezTo>
                    <a:pt x="9774" y="6608"/>
                    <a:pt x="9636" y="6332"/>
                    <a:pt x="9636" y="6470"/>
                  </a:cubicBezTo>
                  <a:cubicBezTo>
                    <a:pt x="9636" y="6638"/>
                    <a:pt x="9728" y="6761"/>
                    <a:pt x="9835" y="6883"/>
                  </a:cubicBezTo>
                  <a:cubicBezTo>
                    <a:pt x="9881" y="6929"/>
                    <a:pt x="9912" y="7036"/>
                    <a:pt x="10004" y="7036"/>
                  </a:cubicBezTo>
                  <a:cubicBezTo>
                    <a:pt x="10019" y="7036"/>
                    <a:pt x="10279" y="7220"/>
                    <a:pt x="10294" y="7235"/>
                  </a:cubicBezTo>
                  <a:cubicBezTo>
                    <a:pt x="10355" y="7327"/>
                    <a:pt x="10355" y="7418"/>
                    <a:pt x="10386" y="7495"/>
                  </a:cubicBezTo>
                  <a:cubicBezTo>
                    <a:pt x="10401" y="7526"/>
                    <a:pt x="10615" y="7678"/>
                    <a:pt x="10539" y="7786"/>
                  </a:cubicBezTo>
                  <a:cubicBezTo>
                    <a:pt x="10539" y="7786"/>
                    <a:pt x="10340" y="7847"/>
                    <a:pt x="10340" y="7847"/>
                  </a:cubicBezTo>
                  <a:cubicBezTo>
                    <a:pt x="10355" y="7847"/>
                    <a:pt x="10172" y="7984"/>
                    <a:pt x="10187" y="7938"/>
                  </a:cubicBezTo>
                  <a:cubicBezTo>
                    <a:pt x="10157" y="8030"/>
                    <a:pt x="10340" y="8183"/>
                    <a:pt x="10141" y="8199"/>
                  </a:cubicBezTo>
                  <a:cubicBezTo>
                    <a:pt x="10202" y="8260"/>
                    <a:pt x="10218" y="8443"/>
                    <a:pt x="10233" y="8550"/>
                  </a:cubicBezTo>
                  <a:cubicBezTo>
                    <a:pt x="10157" y="8642"/>
                    <a:pt x="10233" y="8856"/>
                    <a:pt x="10233" y="8979"/>
                  </a:cubicBezTo>
                  <a:cubicBezTo>
                    <a:pt x="10233" y="9055"/>
                    <a:pt x="10233" y="9285"/>
                    <a:pt x="10294" y="9300"/>
                  </a:cubicBezTo>
                  <a:cubicBezTo>
                    <a:pt x="10080" y="9254"/>
                    <a:pt x="10172" y="9453"/>
                    <a:pt x="10141" y="9560"/>
                  </a:cubicBezTo>
                  <a:cubicBezTo>
                    <a:pt x="10126" y="9575"/>
                    <a:pt x="10034" y="9606"/>
                    <a:pt x="10004" y="9606"/>
                  </a:cubicBezTo>
                  <a:cubicBezTo>
                    <a:pt x="9958" y="9606"/>
                    <a:pt x="9988" y="9789"/>
                    <a:pt x="9988" y="9835"/>
                  </a:cubicBezTo>
                  <a:cubicBezTo>
                    <a:pt x="9988" y="9942"/>
                    <a:pt x="9912" y="9988"/>
                    <a:pt x="10004" y="10080"/>
                  </a:cubicBezTo>
                  <a:cubicBezTo>
                    <a:pt x="10111" y="10187"/>
                    <a:pt x="10218" y="10172"/>
                    <a:pt x="10340" y="10110"/>
                  </a:cubicBezTo>
                  <a:cubicBezTo>
                    <a:pt x="10325" y="10218"/>
                    <a:pt x="10432" y="10370"/>
                    <a:pt x="10355" y="10447"/>
                  </a:cubicBezTo>
                  <a:cubicBezTo>
                    <a:pt x="10325" y="10478"/>
                    <a:pt x="10248" y="10707"/>
                    <a:pt x="10233" y="10768"/>
                  </a:cubicBezTo>
                  <a:cubicBezTo>
                    <a:pt x="10218" y="10829"/>
                    <a:pt x="10279" y="11166"/>
                    <a:pt x="10218" y="11166"/>
                  </a:cubicBezTo>
                  <a:cubicBezTo>
                    <a:pt x="10202" y="11166"/>
                    <a:pt x="10034" y="11242"/>
                    <a:pt x="9988" y="11273"/>
                  </a:cubicBezTo>
                  <a:cubicBezTo>
                    <a:pt x="10065" y="11426"/>
                    <a:pt x="10126" y="11502"/>
                    <a:pt x="9988" y="11671"/>
                  </a:cubicBezTo>
                  <a:cubicBezTo>
                    <a:pt x="10202" y="11609"/>
                    <a:pt x="10080" y="11824"/>
                    <a:pt x="10157" y="11824"/>
                  </a:cubicBezTo>
                  <a:cubicBezTo>
                    <a:pt x="10187" y="11824"/>
                    <a:pt x="10325" y="11900"/>
                    <a:pt x="10340" y="11931"/>
                  </a:cubicBezTo>
                  <a:cubicBezTo>
                    <a:pt x="10371" y="12007"/>
                    <a:pt x="10264" y="12099"/>
                    <a:pt x="10294" y="12175"/>
                  </a:cubicBezTo>
                  <a:cubicBezTo>
                    <a:pt x="10294" y="12191"/>
                    <a:pt x="10401" y="12252"/>
                    <a:pt x="10432" y="12282"/>
                  </a:cubicBezTo>
                  <a:lnTo>
                    <a:pt x="10432" y="12328"/>
                  </a:lnTo>
                  <a:cubicBezTo>
                    <a:pt x="10646" y="12160"/>
                    <a:pt x="10524" y="12588"/>
                    <a:pt x="10585" y="12680"/>
                  </a:cubicBezTo>
                  <a:cubicBezTo>
                    <a:pt x="10631" y="12741"/>
                    <a:pt x="10753" y="12741"/>
                    <a:pt x="10784" y="12787"/>
                  </a:cubicBezTo>
                  <a:cubicBezTo>
                    <a:pt x="10814" y="12803"/>
                    <a:pt x="10967" y="12940"/>
                    <a:pt x="10967" y="12940"/>
                  </a:cubicBezTo>
                  <a:cubicBezTo>
                    <a:pt x="10998" y="12940"/>
                    <a:pt x="11120" y="12986"/>
                    <a:pt x="11212" y="12986"/>
                  </a:cubicBezTo>
                  <a:cubicBezTo>
                    <a:pt x="11288" y="12986"/>
                    <a:pt x="11319" y="13200"/>
                    <a:pt x="11365" y="13261"/>
                  </a:cubicBezTo>
                  <a:cubicBezTo>
                    <a:pt x="11457" y="13338"/>
                    <a:pt x="11457" y="13445"/>
                    <a:pt x="11579" y="13445"/>
                  </a:cubicBezTo>
                  <a:cubicBezTo>
                    <a:pt x="11763" y="13445"/>
                    <a:pt x="11839" y="13445"/>
                    <a:pt x="11839" y="13613"/>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2"/>
            <p:cNvSpPr/>
            <p:nvPr/>
          </p:nvSpPr>
          <p:spPr>
            <a:xfrm>
              <a:off x="1790505" y="2685215"/>
              <a:ext cx="92695" cy="65152"/>
            </a:xfrm>
            <a:custGeom>
              <a:rect b="b" l="l" r="r" t="t"/>
              <a:pathLst>
                <a:path extrusionOk="0" fill="none" h="3075" w="4375">
                  <a:moveTo>
                    <a:pt x="4375" y="0"/>
                  </a:moveTo>
                  <a:lnTo>
                    <a:pt x="4375" y="3075"/>
                  </a:lnTo>
                  <a:lnTo>
                    <a:pt x="4344" y="3075"/>
                  </a:lnTo>
                  <a:lnTo>
                    <a:pt x="489" y="3075"/>
                  </a:lnTo>
                  <a:lnTo>
                    <a:pt x="245" y="3075"/>
                  </a:lnTo>
                  <a:cubicBezTo>
                    <a:pt x="153" y="3075"/>
                    <a:pt x="184" y="2861"/>
                    <a:pt x="0" y="2922"/>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2"/>
            <p:cNvSpPr/>
            <p:nvPr/>
          </p:nvSpPr>
          <p:spPr>
            <a:xfrm>
              <a:off x="1797624" y="2078871"/>
              <a:ext cx="360060" cy="635201"/>
            </a:xfrm>
            <a:custGeom>
              <a:rect b="b" l="l" r="r" t="t"/>
              <a:pathLst>
                <a:path extrusionOk="0" fill="none" h="29980" w="16994">
                  <a:moveTo>
                    <a:pt x="12436" y="0"/>
                  </a:moveTo>
                  <a:cubicBezTo>
                    <a:pt x="12405" y="62"/>
                    <a:pt x="12390" y="123"/>
                    <a:pt x="12497" y="184"/>
                  </a:cubicBezTo>
                  <a:cubicBezTo>
                    <a:pt x="12482" y="291"/>
                    <a:pt x="12512" y="398"/>
                    <a:pt x="12558" y="429"/>
                  </a:cubicBezTo>
                  <a:cubicBezTo>
                    <a:pt x="12589" y="475"/>
                    <a:pt x="12635" y="383"/>
                    <a:pt x="12650" y="383"/>
                  </a:cubicBezTo>
                  <a:cubicBezTo>
                    <a:pt x="12696" y="398"/>
                    <a:pt x="12711" y="490"/>
                    <a:pt x="12711" y="490"/>
                  </a:cubicBezTo>
                  <a:cubicBezTo>
                    <a:pt x="12849" y="520"/>
                    <a:pt x="12971" y="475"/>
                    <a:pt x="12834" y="673"/>
                  </a:cubicBezTo>
                  <a:cubicBezTo>
                    <a:pt x="12849" y="673"/>
                    <a:pt x="12941" y="689"/>
                    <a:pt x="12956" y="689"/>
                  </a:cubicBezTo>
                  <a:cubicBezTo>
                    <a:pt x="12987" y="597"/>
                    <a:pt x="13063" y="551"/>
                    <a:pt x="13063" y="689"/>
                  </a:cubicBezTo>
                  <a:cubicBezTo>
                    <a:pt x="13063" y="780"/>
                    <a:pt x="13201" y="704"/>
                    <a:pt x="13247" y="811"/>
                  </a:cubicBezTo>
                  <a:cubicBezTo>
                    <a:pt x="13308" y="933"/>
                    <a:pt x="13369" y="1132"/>
                    <a:pt x="13262" y="1239"/>
                  </a:cubicBezTo>
                  <a:cubicBezTo>
                    <a:pt x="13369" y="1224"/>
                    <a:pt x="13507" y="1453"/>
                    <a:pt x="13415" y="1545"/>
                  </a:cubicBezTo>
                  <a:lnTo>
                    <a:pt x="13461" y="1545"/>
                  </a:lnTo>
                  <a:cubicBezTo>
                    <a:pt x="13354" y="1713"/>
                    <a:pt x="13507" y="1897"/>
                    <a:pt x="13415" y="2050"/>
                  </a:cubicBezTo>
                  <a:cubicBezTo>
                    <a:pt x="13491" y="2065"/>
                    <a:pt x="13522" y="2111"/>
                    <a:pt x="13583" y="2172"/>
                  </a:cubicBezTo>
                  <a:cubicBezTo>
                    <a:pt x="13644" y="2234"/>
                    <a:pt x="13675" y="2157"/>
                    <a:pt x="13660" y="2157"/>
                  </a:cubicBezTo>
                  <a:cubicBezTo>
                    <a:pt x="13889" y="2234"/>
                    <a:pt x="13705" y="2295"/>
                    <a:pt x="13858" y="2448"/>
                  </a:cubicBezTo>
                  <a:cubicBezTo>
                    <a:pt x="13950" y="2478"/>
                    <a:pt x="13782" y="2601"/>
                    <a:pt x="13812" y="2708"/>
                  </a:cubicBezTo>
                  <a:cubicBezTo>
                    <a:pt x="13843" y="2815"/>
                    <a:pt x="14073" y="2983"/>
                    <a:pt x="13920" y="3105"/>
                  </a:cubicBezTo>
                  <a:cubicBezTo>
                    <a:pt x="13935" y="3121"/>
                    <a:pt x="13950" y="3136"/>
                    <a:pt x="13965" y="3151"/>
                  </a:cubicBezTo>
                  <a:cubicBezTo>
                    <a:pt x="13782" y="3182"/>
                    <a:pt x="13920" y="3274"/>
                    <a:pt x="13920" y="3396"/>
                  </a:cubicBezTo>
                  <a:cubicBezTo>
                    <a:pt x="13920" y="3503"/>
                    <a:pt x="13950" y="3534"/>
                    <a:pt x="13965" y="3564"/>
                  </a:cubicBezTo>
                  <a:cubicBezTo>
                    <a:pt x="13996" y="3625"/>
                    <a:pt x="14073" y="3625"/>
                    <a:pt x="14073" y="3717"/>
                  </a:cubicBezTo>
                  <a:cubicBezTo>
                    <a:pt x="14073" y="3733"/>
                    <a:pt x="13874" y="3901"/>
                    <a:pt x="13828" y="4023"/>
                  </a:cubicBezTo>
                  <a:cubicBezTo>
                    <a:pt x="13797" y="4100"/>
                    <a:pt x="13874" y="4207"/>
                    <a:pt x="13858" y="4268"/>
                  </a:cubicBezTo>
                  <a:cubicBezTo>
                    <a:pt x="13843" y="4436"/>
                    <a:pt x="13767" y="4543"/>
                    <a:pt x="13767" y="4727"/>
                  </a:cubicBezTo>
                  <a:cubicBezTo>
                    <a:pt x="13767" y="4834"/>
                    <a:pt x="13828" y="5002"/>
                    <a:pt x="13782" y="5094"/>
                  </a:cubicBezTo>
                  <a:cubicBezTo>
                    <a:pt x="13751" y="5170"/>
                    <a:pt x="13981" y="5354"/>
                    <a:pt x="13904" y="5507"/>
                  </a:cubicBezTo>
                  <a:cubicBezTo>
                    <a:pt x="13828" y="5644"/>
                    <a:pt x="13904" y="5706"/>
                    <a:pt x="13965" y="5828"/>
                  </a:cubicBezTo>
                  <a:cubicBezTo>
                    <a:pt x="13996" y="5904"/>
                    <a:pt x="14073" y="6012"/>
                    <a:pt x="14073" y="6103"/>
                  </a:cubicBezTo>
                  <a:cubicBezTo>
                    <a:pt x="14073" y="6165"/>
                    <a:pt x="14027" y="6333"/>
                    <a:pt x="14073" y="6379"/>
                  </a:cubicBezTo>
                  <a:cubicBezTo>
                    <a:pt x="14103" y="6455"/>
                    <a:pt x="14180" y="6394"/>
                    <a:pt x="14210" y="6440"/>
                  </a:cubicBezTo>
                  <a:cubicBezTo>
                    <a:pt x="14271" y="6486"/>
                    <a:pt x="14424" y="6685"/>
                    <a:pt x="14424" y="6715"/>
                  </a:cubicBezTo>
                  <a:cubicBezTo>
                    <a:pt x="14424" y="6883"/>
                    <a:pt x="14455" y="6914"/>
                    <a:pt x="14516" y="6990"/>
                  </a:cubicBezTo>
                  <a:cubicBezTo>
                    <a:pt x="14593" y="7082"/>
                    <a:pt x="14746" y="7220"/>
                    <a:pt x="14853" y="7281"/>
                  </a:cubicBezTo>
                  <a:cubicBezTo>
                    <a:pt x="14898" y="7312"/>
                    <a:pt x="14944" y="7465"/>
                    <a:pt x="14990" y="7511"/>
                  </a:cubicBezTo>
                  <a:cubicBezTo>
                    <a:pt x="15143" y="7663"/>
                    <a:pt x="15342" y="7679"/>
                    <a:pt x="15480" y="7801"/>
                  </a:cubicBezTo>
                  <a:cubicBezTo>
                    <a:pt x="15021" y="7939"/>
                    <a:pt x="14638" y="8061"/>
                    <a:pt x="14195" y="7832"/>
                  </a:cubicBezTo>
                  <a:cubicBezTo>
                    <a:pt x="13996" y="7740"/>
                    <a:pt x="13920" y="8000"/>
                    <a:pt x="13736" y="7939"/>
                  </a:cubicBezTo>
                  <a:cubicBezTo>
                    <a:pt x="13675" y="7908"/>
                    <a:pt x="13507" y="7832"/>
                    <a:pt x="13445" y="7847"/>
                  </a:cubicBezTo>
                  <a:cubicBezTo>
                    <a:pt x="13354" y="7893"/>
                    <a:pt x="13216" y="7985"/>
                    <a:pt x="13109" y="8000"/>
                  </a:cubicBezTo>
                  <a:cubicBezTo>
                    <a:pt x="12925" y="8000"/>
                    <a:pt x="12619" y="7862"/>
                    <a:pt x="12436" y="7832"/>
                  </a:cubicBezTo>
                  <a:cubicBezTo>
                    <a:pt x="12206" y="7786"/>
                    <a:pt x="12008" y="7816"/>
                    <a:pt x="11778" y="7832"/>
                  </a:cubicBezTo>
                  <a:cubicBezTo>
                    <a:pt x="11702" y="7832"/>
                    <a:pt x="11625" y="7847"/>
                    <a:pt x="11564" y="7847"/>
                  </a:cubicBezTo>
                  <a:cubicBezTo>
                    <a:pt x="11518" y="7847"/>
                    <a:pt x="11564" y="7924"/>
                    <a:pt x="11549" y="7939"/>
                  </a:cubicBezTo>
                  <a:cubicBezTo>
                    <a:pt x="11488" y="8031"/>
                    <a:pt x="11442" y="8138"/>
                    <a:pt x="11396" y="8229"/>
                  </a:cubicBezTo>
                  <a:cubicBezTo>
                    <a:pt x="11350" y="8336"/>
                    <a:pt x="11136" y="8459"/>
                    <a:pt x="11044" y="8551"/>
                  </a:cubicBezTo>
                  <a:cubicBezTo>
                    <a:pt x="10998" y="8642"/>
                    <a:pt x="10860" y="8780"/>
                    <a:pt x="11044" y="8811"/>
                  </a:cubicBezTo>
                  <a:cubicBezTo>
                    <a:pt x="11243" y="8841"/>
                    <a:pt x="11442" y="9208"/>
                    <a:pt x="11564" y="9361"/>
                  </a:cubicBezTo>
                  <a:cubicBezTo>
                    <a:pt x="11686" y="9499"/>
                    <a:pt x="11809" y="9637"/>
                    <a:pt x="11931" y="9790"/>
                  </a:cubicBezTo>
                  <a:cubicBezTo>
                    <a:pt x="12023" y="9897"/>
                    <a:pt x="11901" y="9881"/>
                    <a:pt x="11946" y="9958"/>
                  </a:cubicBezTo>
                  <a:cubicBezTo>
                    <a:pt x="12053" y="10141"/>
                    <a:pt x="12390" y="10356"/>
                    <a:pt x="12558" y="10478"/>
                  </a:cubicBezTo>
                  <a:cubicBezTo>
                    <a:pt x="12726" y="10585"/>
                    <a:pt x="13170" y="10784"/>
                    <a:pt x="13216" y="10967"/>
                  </a:cubicBezTo>
                  <a:cubicBezTo>
                    <a:pt x="13308" y="10891"/>
                    <a:pt x="13430" y="10998"/>
                    <a:pt x="13507" y="11074"/>
                  </a:cubicBezTo>
                  <a:cubicBezTo>
                    <a:pt x="13537" y="11105"/>
                    <a:pt x="13507" y="11166"/>
                    <a:pt x="13583" y="11166"/>
                  </a:cubicBezTo>
                  <a:cubicBezTo>
                    <a:pt x="13660" y="11166"/>
                    <a:pt x="13568" y="11304"/>
                    <a:pt x="13614" y="11319"/>
                  </a:cubicBezTo>
                  <a:cubicBezTo>
                    <a:pt x="13767" y="11411"/>
                    <a:pt x="13843" y="11289"/>
                    <a:pt x="13950" y="11503"/>
                  </a:cubicBezTo>
                  <a:cubicBezTo>
                    <a:pt x="14011" y="11610"/>
                    <a:pt x="14073" y="11640"/>
                    <a:pt x="14164" y="11732"/>
                  </a:cubicBezTo>
                  <a:cubicBezTo>
                    <a:pt x="14348" y="11931"/>
                    <a:pt x="14348" y="12267"/>
                    <a:pt x="14470" y="12482"/>
                  </a:cubicBezTo>
                  <a:cubicBezTo>
                    <a:pt x="14531" y="12619"/>
                    <a:pt x="14623" y="12696"/>
                    <a:pt x="14669" y="12833"/>
                  </a:cubicBezTo>
                  <a:cubicBezTo>
                    <a:pt x="14684" y="12864"/>
                    <a:pt x="14715" y="13063"/>
                    <a:pt x="14776" y="13139"/>
                  </a:cubicBezTo>
                  <a:cubicBezTo>
                    <a:pt x="14883" y="13308"/>
                    <a:pt x="14853" y="13598"/>
                    <a:pt x="15021" y="13736"/>
                  </a:cubicBezTo>
                  <a:cubicBezTo>
                    <a:pt x="15067" y="13782"/>
                    <a:pt x="15220" y="13751"/>
                    <a:pt x="15220" y="13828"/>
                  </a:cubicBezTo>
                  <a:cubicBezTo>
                    <a:pt x="15220" y="13935"/>
                    <a:pt x="15220" y="14011"/>
                    <a:pt x="15174" y="14103"/>
                  </a:cubicBezTo>
                  <a:lnTo>
                    <a:pt x="15220" y="14103"/>
                  </a:lnTo>
                  <a:cubicBezTo>
                    <a:pt x="15189" y="14256"/>
                    <a:pt x="15082" y="14256"/>
                    <a:pt x="15021" y="14394"/>
                  </a:cubicBezTo>
                  <a:cubicBezTo>
                    <a:pt x="14960" y="14485"/>
                    <a:pt x="14883" y="14562"/>
                    <a:pt x="14822" y="14654"/>
                  </a:cubicBezTo>
                  <a:cubicBezTo>
                    <a:pt x="14898" y="14684"/>
                    <a:pt x="14883" y="14730"/>
                    <a:pt x="14929" y="14745"/>
                  </a:cubicBezTo>
                  <a:cubicBezTo>
                    <a:pt x="14684" y="14684"/>
                    <a:pt x="14761" y="14959"/>
                    <a:pt x="14593" y="14959"/>
                  </a:cubicBezTo>
                  <a:cubicBezTo>
                    <a:pt x="14440" y="14959"/>
                    <a:pt x="14317" y="15143"/>
                    <a:pt x="14271" y="15250"/>
                  </a:cubicBezTo>
                  <a:cubicBezTo>
                    <a:pt x="14241" y="15311"/>
                    <a:pt x="14256" y="15510"/>
                    <a:pt x="14241" y="15541"/>
                  </a:cubicBezTo>
                  <a:cubicBezTo>
                    <a:pt x="14149" y="15633"/>
                    <a:pt x="14073" y="15633"/>
                    <a:pt x="14073" y="15801"/>
                  </a:cubicBezTo>
                  <a:cubicBezTo>
                    <a:pt x="14073" y="15877"/>
                    <a:pt x="13889" y="16413"/>
                    <a:pt x="13782" y="16413"/>
                  </a:cubicBezTo>
                  <a:cubicBezTo>
                    <a:pt x="13400" y="16413"/>
                    <a:pt x="13247" y="17407"/>
                    <a:pt x="13017" y="17697"/>
                  </a:cubicBezTo>
                  <a:cubicBezTo>
                    <a:pt x="12956" y="17804"/>
                    <a:pt x="12757" y="17850"/>
                    <a:pt x="12650" y="17896"/>
                  </a:cubicBezTo>
                  <a:cubicBezTo>
                    <a:pt x="12543" y="17957"/>
                    <a:pt x="12528" y="17973"/>
                    <a:pt x="12451" y="18034"/>
                  </a:cubicBezTo>
                  <a:cubicBezTo>
                    <a:pt x="12421" y="18065"/>
                    <a:pt x="12344" y="18172"/>
                    <a:pt x="12252" y="18172"/>
                  </a:cubicBezTo>
                  <a:cubicBezTo>
                    <a:pt x="12191" y="18172"/>
                    <a:pt x="12115" y="18401"/>
                    <a:pt x="12206" y="18432"/>
                  </a:cubicBezTo>
                  <a:cubicBezTo>
                    <a:pt x="12237" y="18477"/>
                    <a:pt x="12314" y="18661"/>
                    <a:pt x="12359" y="18676"/>
                  </a:cubicBezTo>
                  <a:cubicBezTo>
                    <a:pt x="12543" y="18768"/>
                    <a:pt x="12558" y="18508"/>
                    <a:pt x="12711" y="18738"/>
                  </a:cubicBezTo>
                  <a:cubicBezTo>
                    <a:pt x="12635" y="18799"/>
                    <a:pt x="12711" y="18967"/>
                    <a:pt x="12711" y="19074"/>
                  </a:cubicBezTo>
                  <a:cubicBezTo>
                    <a:pt x="12711" y="19258"/>
                    <a:pt x="12635" y="19288"/>
                    <a:pt x="12604" y="19441"/>
                  </a:cubicBezTo>
                  <a:cubicBezTo>
                    <a:pt x="12574" y="19655"/>
                    <a:pt x="12788" y="19732"/>
                    <a:pt x="12604" y="19946"/>
                  </a:cubicBezTo>
                  <a:lnTo>
                    <a:pt x="12650" y="19992"/>
                  </a:lnTo>
                  <a:cubicBezTo>
                    <a:pt x="12497" y="20022"/>
                    <a:pt x="12528" y="20236"/>
                    <a:pt x="12451" y="20344"/>
                  </a:cubicBezTo>
                  <a:cubicBezTo>
                    <a:pt x="12543" y="20451"/>
                    <a:pt x="12696" y="20435"/>
                    <a:pt x="12788" y="20527"/>
                  </a:cubicBezTo>
                  <a:cubicBezTo>
                    <a:pt x="12864" y="20619"/>
                    <a:pt x="12895" y="20955"/>
                    <a:pt x="12803" y="21047"/>
                  </a:cubicBezTo>
                  <a:cubicBezTo>
                    <a:pt x="12925" y="21124"/>
                    <a:pt x="12895" y="21246"/>
                    <a:pt x="12910" y="21353"/>
                  </a:cubicBezTo>
                  <a:cubicBezTo>
                    <a:pt x="12910" y="21414"/>
                    <a:pt x="12956" y="21506"/>
                    <a:pt x="12956" y="21552"/>
                  </a:cubicBezTo>
                  <a:cubicBezTo>
                    <a:pt x="12956" y="21674"/>
                    <a:pt x="12910" y="21628"/>
                    <a:pt x="12910" y="21751"/>
                  </a:cubicBezTo>
                  <a:cubicBezTo>
                    <a:pt x="12910" y="21843"/>
                    <a:pt x="12956" y="22041"/>
                    <a:pt x="13017" y="22133"/>
                  </a:cubicBezTo>
                  <a:cubicBezTo>
                    <a:pt x="13078" y="22194"/>
                    <a:pt x="13124" y="22271"/>
                    <a:pt x="13185" y="22332"/>
                  </a:cubicBezTo>
                  <a:cubicBezTo>
                    <a:pt x="13247" y="22393"/>
                    <a:pt x="13323" y="22332"/>
                    <a:pt x="13369" y="22439"/>
                  </a:cubicBezTo>
                  <a:cubicBezTo>
                    <a:pt x="13430" y="22546"/>
                    <a:pt x="13583" y="22546"/>
                    <a:pt x="13690" y="22638"/>
                  </a:cubicBezTo>
                  <a:cubicBezTo>
                    <a:pt x="13767" y="22730"/>
                    <a:pt x="13782" y="22837"/>
                    <a:pt x="13889" y="22944"/>
                  </a:cubicBezTo>
                  <a:cubicBezTo>
                    <a:pt x="13965" y="23020"/>
                    <a:pt x="13965" y="23250"/>
                    <a:pt x="13965" y="23387"/>
                  </a:cubicBezTo>
                  <a:cubicBezTo>
                    <a:pt x="13965" y="23479"/>
                    <a:pt x="14134" y="23586"/>
                    <a:pt x="14210" y="23617"/>
                  </a:cubicBezTo>
                  <a:cubicBezTo>
                    <a:pt x="14088" y="23602"/>
                    <a:pt x="14088" y="23724"/>
                    <a:pt x="13996" y="23724"/>
                  </a:cubicBezTo>
                  <a:cubicBezTo>
                    <a:pt x="13904" y="23724"/>
                    <a:pt x="13797" y="23586"/>
                    <a:pt x="13812" y="23770"/>
                  </a:cubicBezTo>
                  <a:cubicBezTo>
                    <a:pt x="14088" y="24320"/>
                    <a:pt x="14470" y="24733"/>
                    <a:pt x="14914" y="25146"/>
                  </a:cubicBezTo>
                  <a:cubicBezTo>
                    <a:pt x="15097" y="25330"/>
                    <a:pt x="15281" y="25498"/>
                    <a:pt x="15449" y="25697"/>
                  </a:cubicBezTo>
                  <a:cubicBezTo>
                    <a:pt x="15571" y="25835"/>
                    <a:pt x="15694" y="25972"/>
                    <a:pt x="15801" y="26110"/>
                  </a:cubicBezTo>
                  <a:cubicBezTo>
                    <a:pt x="15877" y="26202"/>
                    <a:pt x="15939" y="26049"/>
                    <a:pt x="16030" y="26141"/>
                  </a:cubicBezTo>
                  <a:cubicBezTo>
                    <a:pt x="16046" y="26125"/>
                    <a:pt x="16061" y="26110"/>
                    <a:pt x="16076" y="26095"/>
                  </a:cubicBezTo>
                  <a:cubicBezTo>
                    <a:pt x="16229" y="26171"/>
                    <a:pt x="16229" y="26324"/>
                    <a:pt x="16336" y="26447"/>
                  </a:cubicBezTo>
                  <a:cubicBezTo>
                    <a:pt x="16489" y="26401"/>
                    <a:pt x="16550" y="26569"/>
                    <a:pt x="16642" y="26691"/>
                  </a:cubicBezTo>
                  <a:lnTo>
                    <a:pt x="16581" y="26691"/>
                  </a:lnTo>
                  <a:cubicBezTo>
                    <a:pt x="16719" y="26859"/>
                    <a:pt x="16428" y="26951"/>
                    <a:pt x="16566" y="27074"/>
                  </a:cubicBezTo>
                  <a:cubicBezTo>
                    <a:pt x="16612" y="27135"/>
                    <a:pt x="16505" y="27135"/>
                    <a:pt x="16535" y="27196"/>
                  </a:cubicBezTo>
                  <a:cubicBezTo>
                    <a:pt x="16550" y="27257"/>
                    <a:pt x="16627" y="27104"/>
                    <a:pt x="16642" y="27150"/>
                  </a:cubicBezTo>
                  <a:cubicBezTo>
                    <a:pt x="16673" y="27242"/>
                    <a:pt x="16581" y="27257"/>
                    <a:pt x="16581" y="27334"/>
                  </a:cubicBezTo>
                  <a:cubicBezTo>
                    <a:pt x="16581" y="27410"/>
                    <a:pt x="16642" y="27471"/>
                    <a:pt x="16642" y="27548"/>
                  </a:cubicBezTo>
                  <a:cubicBezTo>
                    <a:pt x="16642" y="27594"/>
                    <a:pt x="16581" y="27685"/>
                    <a:pt x="16581" y="27762"/>
                  </a:cubicBezTo>
                  <a:cubicBezTo>
                    <a:pt x="16581" y="27793"/>
                    <a:pt x="16627" y="27945"/>
                    <a:pt x="16657" y="27991"/>
                  </a:cubicBezTo>
                  <a:cubicBezTo>
                    <a:pt x="16703" y="28160"/>
                    <a:pt x="16780" y="28236"/>
                    <a:pt x="16841" y="28313"/>
                  </a:cubicBezTo>
                  <a:cubicBezTo>
                    <a:pt x="16872" y="28358"/>
                    <a:pt x="16795" y="28343"/>
                    <a:pt x="16795" y="28389"/>
                  </a:cubicBezTo>
                  <a:cubicBezTo>
                    <a:pt x="16795" y="28358"/>
                    <a:pt x="16994" y="28511"/>
                    <a:pt x="16856" y="28511"/>
                  </a:cubicBezTo>
                  <a:cubicBezTo>
                    <a:pt x="16810" y="28511"/>
                    <a:pt x="16627" y="28511"/>
                    <a:pt x="16581" y="28557"/>
                  </a:cubicBezTo>
                  <a:cubicBezTo>
                    <a:pt x="16550" y="28603"/>
                    <a:pt x="16596" y="28756"/>
                    <a:pt x="16581" y="28817"/>
                  </a:cubicBezTo>
                  <a:cubicBezTo>
                    <a:pt x="16581" y="28848"/>
                    <a:pt x="16474" y="28863"/>
                    <a:pt x="16581" y="28909"/>
                  </a:cubicBezTo>
                  <a:cubicBezTo>
                    <a:pt x="16520" y="28955"/>
                    <a:pt x="16505" y="29001"/>
                    <a:pt x="16489" y="29062"/>
                  </a:cubicBezTo>
                  <a:cubicBezTo>
                    <a:pt x="16459" y="29154"/>
                    <a:pt x="16566" y="29184"/>
                    <a:pt x="16627" y="29291"/>
                  </a:cubicBezTo>
                  <a:cubicBezTo>
                    <a:pt x="16673" y="29399"/>
                    <a:pt x="16703" y="29506"/>
                    <a:pt x="16734" y="29628"/>
                  </a:cubicBezTo>
                  <a:cubicBezTo>
                    <a:pt x="16749" y="29674"/>
                    <a:pt x="16826" y="29827"/>
                    <a:pt x="16749" y="29827"/>
                  </a:cubicBezTo>
                  <a:cubicBezTo>
                    <a:pt x="16627" y="29827"/>
                    <a:pt x="16550" y="29812"/>
                    <a:pt x="16535" y="29980"/>
                  </a:cubicBezTo>
                  <a:cubicBezTo>
                    <a:pt x="16443" y="29949"/>
                    <a:pt x="16413" y="29857"/>
                    <a:pt x="16382" y="29827"/>
                  </a:cubicBezTo>
                  <a:lnTo>
                    <a:pt x="16428" y="29766"/>
                  </a:lnTo>
                  <a:cubicBezTo>
                    <a:pt x="16397" y="29735"/>
                    <a:pt x="16367" y="29689"/>
                    <a:pt x="16336" y="29674"/>
                  </a:cubicBezTo>
                  <a:cubicBezTo>
                    <a:pt x="16244" y="29643"/>
                    <a:pt x="16153" y="29643"/>
                    <a:pt x="16137" y="29567"/>
                  </a:cubicBezTo>
                  <a:cubicBezTo>
                    <a:pt x="16046" y="29674"/>
                    <a:pt x="16015" y="29552"/>
                    <a:pt x="15923" y="29475"/>
                  </a:cubicBezTo>
                  <a:cubicBezTo>
                    <a:pt x="15862" y="29399"/>
                    <a:pt x="15709" y="29353"/>
                    <a:pt x="15679" y="29261"/>
                  </a:cubicBezTo>
                  <a:cubicBezTo>
                    <a:pt x="15633" y="29307"/>
                    <a:pt x="15495" y="29215"/>
                    <a:pt x="15357" y="29215"/>
                  </a:cubicBezTo>
                  <a:cubicBezTo>
                    <a:pt x="15220" y="29215"/>
                    <a:pt x="15082" y="29123"/>
                    <a:pt x="14944" y="29123"/>
                  </a:cubicBezTo>
                  <a:cubicBezTo>
                    <a:pt x="14837" y="29123"/>
                    <a:pt x="14730" y="29261"/>
                    <a:pt x="14623" y="29261"/>
                  </a:cubicBezTo>
                  <a:cubicBezTo>
                    <a:pt x="14485" y="29261"/>
                    <a:pt x="14516" y="29077"/>
                    <a:pt x="14363" y="29062"/>
                  </a:cubicBezTo>
                  <a:cubicBezTo>
                    <a:pt x="14333" y="28970"/>
                    <a:pt x="14256" y="28924"/>
                    <a:pt x="14164" y="29016"/>
                  </a:cubicBezTo>
                  <a:cubicBezTo>
                    <a:pt x="14088" y="28940"/>
                    <a:pt x="14042" y="29001"/>
                    <a:pt x="13965" y="29062"/>
                  </a:cubicBezTo>
                  <a:cubicBezTo>
                    <a:pt x="13935" y="29139"/>
                    <a:pt x="13889" y="29139"/>
                    <a:pt x="13858" y="29062"/>
                  </a:cubicBezTo>
                  <a:cubicBezTo>
                    <a:pt x="13782" y="29154"/>
                    <a:pt x="13797" y="29093"/>
                    <a:pt x="13767" y="29062"/>
                  </a:cubicBezTo>
                  <a:cubicBezTo>
                    <a:pt x="13614" y="28970"/>
                    <a:pt x="13660" y="28970"/>
                    <a:pt x="13507" y="29062"/>
                  </a:cubicBezTo>
                  <a:lnTo>
                    <a:pt x="13415" y="29062"/>
                  </a:lnTo>
                  <a:cubicBezTo>
                    <a:pt x="13522" y="28909"/>
                    <a:pt x="13354" y="28940"/>
                    <a:pt x="13354" y="28817"/>
                  </a:cubicBezTo>
                  <a:cubicBezTo>
                    <a:pt x="13354" y="28710"/>
                    <a:pt x="13231" y="28879"/>
                    <a:pt x="13155" y="28909"/>
                  </a:cubicBezTo>
                  <a:lnTo>
                    <a:pt x="13155" y="28863"/>
                  </a:lnTo>
                  <a:cubicBezTo>
                    <a:pt x="13139" y="28879"/>
                    <a:pt x="13094" y="28909"/>
                    <a:pt x="13063" y="28909"/>
                  </a:cubicBezTo>
                  <a:cubicBezTo>
                    <a:pt x="13078" y="28802"/>
                    <a:pt x="13048" y="28817"/>
                    <a:pt x="12956" y="28817"/>
                  </a:cubicBezTo>
                  <a:cubicBezTo>
                    <a:pt x="13002" y="28771"/>
                    <a:pt x="13048" y="28787"/>
                    <a:pt x="12956" y="28710"/>
                  </a:cubicBezTo>
                  <a:lnTo>
                    <a:pt x="12956" y="28817"/>
                  </a:lnTo>
                  <a:lnTo>
                    <a:pt x="12910" y="28817"/>
                  </a:lnTo>
                  <a:cubicBezTo>
                    <a:pt x="12895" y="28695"/>
                    <a:pt x="12757" y="28726"/>
                    <a:pt x="12757" y="28695"/>
                  </a:cubicBezTo>
                  <a:cubicBezTo>
                    <a:pt x="12757" y="28603"/>
                    <a:pt x="12619" y="28573"/>
                    <a:pt x="12604" y="28511"/>
                  </a:cubicBezTo>
                  <a:lnTo>
                    <a:pt x="12558" y="28511"/>
                  </a:lnTo>
                  <a:cubicBezTo>
                    <a:pt x="12574" y="28695"/>
                    <a:pt x="12298" y="28603"/>
                    <a:pt x="12206" y="28710"/>
                  </a:cubicBezTo>
                  <a:cubicBezTo>
                    <a:pt x="12130" y="28496"/>
                    <a:pt x="11885" y="28664"/>
                    <a:pt x="11763" y="28664"/>
                  </a:cubicBezTo>
                  <a:cubicBezTo>
                    <a:pt x="11518" y="28664"/>
                    <a:pt x="11289" y="28634"/>
                    <a:pt x="11044" y="28618"/>
                  </a:cubicBezTo>
                  <a:lnTo>
                    <a:pt x="9224" y="28618"/>
                  </a:lnTo>
                  <a:lnTo>
                    <a:pt x="9224" y="28603"/>
                  </a:lnTo>
                  <a:cubicBezTo>
                    <a:pt x="9224" y="28557"/>
                    <a:pt x="9209" y="28511"/>
                    <a:pt x="9178" y="28466"/>
                  </a:cubicBezTo>
                  <a:cubicBezTo>
                    <a:pt x="9132" y="28389"/>
                    <a:pt x="8719" y="28251"/>
                    <a:pt x="8719" y="28343"/>
                  </a:cubicBezTo>
                  <a:cubicBezTo>
                    <a:pt x="8719" y="28466"/>
                    <a:pt x="7985" y="28358"/>
                    <a:pt x="7924" y="28358"/>
                  </a:cubicBezTo>
                  <a:cubicBezTo>
                    <a:pt x="7847" y="28358"/>
                    <a:pt x="7847" y="28389"/>
                    <a:pt x="7786" y="28435"/>
                  </a:cubicBezTo>
                  <a:cubicBezTo>
                    <a:pt x="7725" y="28496"/>
                    <a:pt x="7771" y="28404"/>
                    <a:pt x="7710" y="28404"/>
                  </a:cubicBezTo>
                  <a:cubicBezTo>
                    <a:pt x="7633" y="28420"/>
                    <a:pt x="7450" y="28450"/>
                    <a:pt x="7388" y="28389"/>
                  </a:cubicBezTo>
                  <a:cubicBezTo>
                    <a:pt x="7327" y="28313"/>
                    <a:pt x="7021" y="28221"/>
                    <a:pt x="6929" y="28267"/>
                  </a:cubicBezTo>
                  <a:cubicBezTo>
                    <a:pt x="6807" y="28328"/>
                    <a:pt x="6838" y="28267"/>
                    <a:pt x="6731" y="28267"/>
                  </a:cubicBezTo>
                  <a:cubicBezTo>
                    <a:pt x="6654" y="28267"/>
                    <a:pt x="6654" y="28251"/>
                    <a:pt x="6562" y="28267"/>
                  </a:cubicBezTo>
                  <a:cubicBezTo>
                    <a:pt x="6425" y="28267"/>
                    <a:pt x="6165" y="28404"/>
                    <a:pt x="6103" y="28267"/>
                  </a:cubicBezTo>
                  <a:cubicBezTo>
                    <a:pt x="5996" y="28328"/>
                    <a:pt x="5874" y="28313"/>
                    <a:pt x="5752" y="28313"/>
                  </a:cubicBezTo>
                  <a:cubicBezTo>
                    <a:pt x="5736" y="28251"/>
                    <a:pt x="5293" y="28313"/>
                    <a:pt x="5170" y="28313"/>
                  </a:cubicBezTo>
                  <a:cubicBezTo>
                    <a:pt x="5002" y="28313"/>
                    <a:pt x="4849" y="28098"/>
                    <a:pt x="4696" y="28267"/>
                  </a:cubicBezTo>
                  <a:cubicBezTo>
                    <a:pt x="4620" y="28175"/>
                    <a:pt x="4406" y="28267"/>
                    <a:pt x="4299" y="28267"/>
                  </a:cubicBezTo>
                  <a:cubicBezTo>
                    <a:pt x="4039" y="28267"/>
                    <a:pt x="4176" y="28481"/>
                    <a:pt x="4039" y="28618"/>
                  </a:cubicBezTo>
                  <a:lnTo>
                    <a:pt x="781" y="28618"/>
                  </a:lnTo>
                  <a:cubicBezTo>
                    <a:pt x="658" y="28618"/>
                    <a:pt x="1" y="28542"/>
                    <a:pt x="1" y="2816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2"/>
            <p:cNvSpPr/>
            <p:nvPr/>
          </p:nvSpPr>
          <p:spPr>
            <a:xfrm>
              <a:off x="1724379" y="2068829"/>
              <a:ext cx="345822" cy="470257"/>
            </a:xfrm>
            <a:custGeom>
              <a:rect b="b" l="l" r="r" t="t"/>
              <a:pathLst>
                <a:path extrusionOk="0" fill="none" h="22195" w="16322">
                  <a:moveTo>
                    <a:pt x="1" y="22194"/>
                  </a:moveTo>
                  <a:lnTo>
                    <a:pt x="31" y="22087"/>
                  </a:lnTo>
                  <a:cubicBezTo>
                    <a:pt x="230" y="22118"/>
                    <a:pt x="353" y="21965"/>
                    <a:pt x="230" y="21873"/>
                  </a:cubicBezTo>
                  <a:cubicBezTo>
                    <a:pt x="337" y="21842"/>
                    <a:pt x="322" y="21766"/>
                    <a:pt x="398" y="21659"/>
                  </a:cubicBezTo>
                  <a:cubicBezTo>
                    <a:pt x="460" y="21582"/>
                    <a:pt x="505" y="21460"/>
                    <a:pt x="567" y="21399"/>
                  </a:cubicBezTo>
                  <a:cubicBezTo>
                    <a:pt x="613" y="21353"/>
                    <a:pt x="643" y="21338"/>
                    <a:pt x="643" y="21276"/>
                  </a:cubicBezTo>
                  <a:cubicBezTo>
                    <a:pt x="643" y="21139"/>
                    <a:pt x="704" y="21292"/>
                    <a:pt x="735" y="21231"/>
                  </a:cubicBezTo>
                  <a:cubicBezTo>
                    <a:pt x="781" y="21139"/>
                    <a:pt x="842" y="20894"/>
                    <a:pt x="842" y="20741"/>
                  </a:cubicBezTo>
                  <a:cubicBezTo>
                    <a:pt x="842" y="20634"/>
                    <a:pt x="842" y="20252"/>
                    <a:pt x="918" y="20190"/>
                  </a:cubicBezTo>
                  <a:cubicBezTo>
                    <a:pt x="995" y="20114"/>
                    <a:pt x="1117" y="19992"/>
                    <a:pt x="1010" y="19885"/>
                  </a:cubicBezTo>
                  <a:cubicBezTo>
                    <a:pt x="964" y="19823"/>
                    <a:pt x="842" y="19777"/>
                    <a:pt x="842" y="19716"/>
                  </a:cubicBezTo>
                  <a:cubicBezTo>
                    <a:pt x="842" y="19640"/>
                    <a:pt x="934" y="19655"/>
                    <a:pt x="934" y="19563"/>
                  </a:cubicBezTo>
                  <a:cubicBezTo>
                    <a:pt x="949" y="19502"/>
                    <a:pt x="1026" y="19548"/>
                    <a:pt x="964" y="19487"/>
                  </a:cubicBezTo>
                  <a:cubicBezTo>
                    <a:pt x="934" y="19456"/>
                    <a:pt x="888" y="19426"/>
                    <a:pt x="888" y="19380"/>
                  </a:cubicBezTo>
                  <a:cubicBezTo>
                    <a:pt x="888" y="19319"/>
                    <a:pt x="1102" y="19135"/>
                    <a:pt x="1163" y="19166"/>
                  </a:cubicBezTo>
                  <a:cubicBezTo>
                    <a:pt x="1331" y="19257"/>
                    <a:pt x="1224" y="19120"/>
                    <a:pt x="1286" y="19059"/>
                  </a:cubicBezTo>
                  <a:cubicBezTo>
                    <a:pt x="1331" y="19013"/>
                    <a:pt x="1408" y="18997"/>
                    <a:pt x="1439" y="18906"/>
                  </a:cubicBezTo>
                  <a:cubicBezTo>
                    <a:pt x="1683" y="18584"/>
                    <a:pt x="2020" y="18401"/>
                    <a:pt x="2234" y="18064"/>
                  </a:cubicBezTo>
                  <a:cubicBezTo>
                    <a:pt x="2295" y="17988"/>
                    <a:pt x="2387" y="18095"/>
                    <a:pt x="2433" y="17973"/>
                  </a:cubicBezTo>
                  <a:cubicBezTo>
                    <a:pt x="2509" y="17850"/>
                    <a:pt x="2509" y="17850"/>
                    <a:pt x="2647" y="17789"/>
                  </a:cubicBezTo>
                  <a:cubicBezTo>
                    <a:pt x="2785" y="17758"/>
                    <a:pt x="2953" y="17560"/>
                    <a:pt x="3014" y="17498"/>
                  </a:cubicBezTo>
                  <a:cubicBezTo>
                    <a:pt x="3167" y="17621"/>
                    <a:pt x="3167" y="17483"/>
                    <a:pt x="3213" y="17345"/>
                  </a:cubicBezTo>
                  <a:cubicBezTo>
                    <a:pt x="3243" y="17223"/>
                    <a:pt x="3305" y="17101"/>
                    <a:pt x="3305" y="16978"/>
                  </a:cubicBezTo>
                  <a:cubicBezTo>
                    <a:pt x="3305" y="16703"/>
                    <a:pt x="3412" y="16871"/>
                    <a:pt x="3565" y="16841"/>
                  </a:cubicBezTo>
                  <a:cubicBezTo>
                    <a:pt x="3672" y="16825"/>
                    <a:pt x="3825" y="16657"/>
                    <a:pt x="3916" y="16581"/>
                  </a:cubicBezTo>
                  <a:cubicBezTo>
                    <a:pt x="4069" y="16458"/>
                    <a:pt x="4222" y="16321"/>
                    <a:pt x="4375" y="16183"/>
                  </a:cubicBezTo>
                  <a:cubicBezTo>
                    <a:pt x="4391" y="16305"/>
                    <a:pt x="4391" y="16519"/>
                    <a:pt x="4513" y="16581"/>
                  </a:cubicBezTo>
                  <a:cubicBezTo>
                    <a:pt x="4651" y="16657"/>
                    <a:pt x="5033" y="16581"/>
                    <a:pt x="5186" y="16581"/>
                  </a:cubicBezTo>
                  <a:cubicBezTo>
                    <a:pt x="5354" y="16581"/>
                    <a:pt x="5217" y="16550"/>
                    <a:pt x="5278" y="16428"/>
                  </a:cubicBezTo>
                  <a:cubicBezTo>
                    <a:pt x="5293" y="16397"/>
                    <a:pt x="5369" y="16443"/>
                    <a:pt x="5369" y="16351"/>
                  </a:cubicBezTo>
                  <a:cubicBezTo>
                    <a:pt x="5369" y="16168"/>
                    <a:pt x="5461" y="16061"/>
                    <a:pt x="5477" y="15877"/>
                  </a:cubicBezTo>
                  <a:cubicBezTo>
                    <a:pt x="5599" y="15938"/>
                    <a:pt x="5553" y="16137"/>
                    <a:pt x="5553" y="16137"/>
                  </a:cubicBezTo>
                  <a:cubicBezTo>
                    <a:pt x="5691" y="16137"/>
                    <a:pt x="5798" y="16244"/>
                    <a:pt x="5905" y="16305"/>
                  </a:cubicBezTo>
                  <a:cubicBezTo>
                    <a:pt x="6088" y="16382"/>
                    <a:pt x="6119" y="16336"/>
                    <a:pt x="6180" y="16535"/>
                  </a:cubicBezTo>
                  <a:cubicBezTo>
                    <a:pt x="6226" y="16688"/>
                    <a:pt x="6226" y="16764"/>
                    <a:pt x="6394" y="16825"/>
                  </a:cubicBezTo>
                  <a:cubicBezTo>
                    <a:pt x="6471" y="16856"/>
                    <a:pt x="6578" y="16810"/>
                    <a:pt x="6639" y="16841"/>
                  </a:cubicBezTo>
                  <a:cubicBezTo>
                    <a:pt x="6685" y="16856"/>
                    <a:pt x="6716" y="16978"/>
                    <a:pt x="6761" y="17009"/>
                  </a:cubicBezTo>
                  <a:cubicBezTo>
                    <a:pt x="6853" y="17101"/>
                    <a:pt x="6685" y="17238"/>
                    <a:pt x="6746" y="17376"/>
                  </a:cubicBezTo>
                  <a:cubicBezTo>
                    <a:pt x="6807" y="17483"/>
                    <a:pt x="6761" y="17667"/>
                    <a:pt x="6884" y="17743"/>
                  </a:cubicBezTo>
                  <a:cubicBezTo>
                    <a:pt x="6991" y="17804"/>
                    <a:pt x="7327" y="17743"/>
                    <a:pt x="7434" y="17743"/>
                  </a:cubicBezTo>
                  <a:cubicBezTo>
                    <a:pt x="7649" y="17743"/>
                    <a:pt x="7603" y="17621"/>
                    <a:pt x="7679" y="17468"/>
                  </a:cubicBezTo>
                  <a:cubicBezTo>
                    <a:pt x="7740" y="17361"/>
                    <a:pt x="7649" y="17345"/>
                    <a:pt x="7801" y="17345"/>
                  </a:cubicBezTo>
                  <a:cubicBezTo>
                    <a:pt x="7893" y="17345"/>
                    <a:pt x="7893" y="17345"/>
                    <a:pt x="7970" y="17269"/>
                  </a:cubicBezTo>
                  <a:cubicBezTo>
                    <a:pt x="8184" y="17055"/>
                    <a:pt x="8000" y="16825"/>
                    <a:pt x="8092" y="16581"/>
                  </a:cubicBezTo>
                  <a:cubicBezTo>
                    <a:pt x="8123" y="16443"/>
                    <a:pt x="8398" y="16336"/>
                    <a:pt x="8520" y="16275"/>
                  </a:cubicBezTo>
                  <a:cubicBezTo>
                    <a:pt x="8643" y="16214"/>
                    <a:pt x="8765" y="15938"/>
                    <a:pt x="8903" y="16076"/>
                  </a:cubicBezTo>
                  <a:cubicBezTo>
                    <a:pt x="8903" y="16076"/>
                    <a:pt x="8949" y="15999"/>
                    <a:pt x="8949" y="15984"/>
                  </a:cubicBezTo>
                  <a:cubicBezTo>
                    <a:pt x="8826" y="15846"/>
                    <a:pt x="8750" y="15755"/>
                    <a:pt x="8658" y="15602"/>
                  </a:cubicBezTo>
                  <a:cubicBezTo>
                    <a:pt x="8627" y="15525"/>
                    <a:pt x="8551" y="15632"/>
                    <a:pt x="8551" y="15525"/>
                  </a:cubicBezTo>
                  <a:cubicBezTo>
                    <a:pt x="8551" y="15556"/>
                    <a:pt x="8643" y="15479"/>
                    <a:pt x="8658" y="15479"/>
                  </a:cubicBezTo>
                  <a:cubicBezTo>
                    <a:pt x="8796" y="15235"/>
                    <a:pt x="9010" y="15021"/>
                    <a:pt x="9209" y="14822"/>
                  </a:cubicBezTo>
                  <a:cubicBezTo>
                    <a:pt x="9377" y="14715"/>
                    <a:pt x="9255" y="14638"/>
                    <a:pt x="9255" y="14516"/>
                  </a:cubicBezTo>
                  <a:cubicBezTo>
                    <a:pt x="9255" y="14409"/>
                    <a:pt x="9331" y="14286"/>
                    <a:pt x="9377" y="14195"/>
                  </a:cubicBezTo>
                  <a:cubicBezTo>
                    <a:pt x="9453" y="14072"/>
                    <a:pt x="9836" y="13690"/>
                    <a:pt x="9759" y="13613"/>
                  </a:cubicBezTo>
                  <a:cubicBezTo>
                    <a:pt x="9775" y="13537"/>
                    <a:pt x="9744" y="13476"/>
                    <a:pt x="9729" y="13399"/>
                  </a:cubicBezTo>
                  <a:cubicBezTo>
                    <a:pt x="9698" y="13338"/>
                    <a:pt x="9759" y="13353"/>
                    <a:pt x="9759" y="13292"/>
                  </a:cubicBezTo>
                  <a:cubicBezTo>
                    <a:pt x="9759" y="13231"/>
                    <a:pt x="9851" y="13216"/>
                    <a:pt x="9866" y="13154"/>
                  </a:cubicBezTo>
                  <a:cubicBezTo>
                    <a:pt x="9882" y="13093"/>
                    <a:pt x="9866" y="13001"/>
                    <a:pt x="9866" y="12940"/>
                  </a:cubicBezTo>
                  <a:cubicBezTo>
                    <a:pt x="9866" y="12787"/>
                    <a:pt x="9805" y="12757"/>
                    <a:pt x="9866" y="12604"/>
                  </a:cubicBezTo>
                  <a:cubicBezTo>
                    <a:pt x="9897" y="12512"/>
                    <a:pt x="9943" y="12344"/>
                    <a:pt x="10065" y="12497"/>
                  </a:cubicBezTo>
                  <a:cubicBezTo>
                    <a:pt x="10341" y="12298"/>
                    <a:pt x="10325" y="12221"/>
                    <a:pt x="10218" y="11946"/>
                  </a:cubicBezTo>
                  <a:cubicBezTo>
                    <a:pt x="10310" y="12053"/>
                    <a:pt x="10448" y="12007"/>
                    <a:pt x="10524" y="11900"/>
                  </a:cubicBezTo>
                  <a:cubicBezTo>
                    <a:pt x="10524" y="11992"/>
                    <a:pt x="10646" y="11916"/>
                    <a:pt x="10723" y="11992"/>
                  </a:cubicBezTo>
                  <a:cubicBezTo>
                    <a:pt x="10799" y="11885"/>
                    <a:pt x="10876" y="11931"/>
                    <a:pt x="10968" y="11854"/>
                  </a:cubicBezTo>
                  <a:cubicBezTo>
                    <a:pt x="11029" y="11793"/>
                    <a:pt x="11059" y="11655"/>
                    <a:pt x="11121" y="11594"/>
                  </a:cubicBezTo>
                  <a:cubicBezTo>
                    <a:pt x="11228" y="11503"/>
                    <a:pt x="11289" y="11625"/>
                    <a:pt x="11381" y="11441"/>
                  </a:cubicBezTo>
                  <a:cubicBezTo>
                    <a:pt x="11427" y="11350"/>
                    <a:pt x="11396" y="11197"/>
                    <a:pt x="11427" y="11090"/>
                  </a:cubicBezTo>
                  <a:cubicBezTo>
                    <a:pt x="11472" y="10845"/>
                    <a:pt x="11411" y="10722"/>
                    <a:pt x="11534" y="10462"/>
                  </a:cubicBezTo>
                  <a:cubicBezTo>
                    <a:pt x="11656" y="10218"/>
                    <a:pt x="11671" y="10049"/>
                    <a:pt x="11472" y="9988"/>
                  </a:cubicBezTo>
                  <a:cubicBezTo>
                    <a:pt x="11549" y="9881"/>
                    <a:pt x="11687" y="9835"/>
                    <a:pt x="11809" y="9713"/>
                  </a:cubicBezTo>
                  <a:cubicBezTo>
                    <a:pt x="11916" y="9591"/>
                    <a:pt x="12130" y="9529"/>
                    <a:pt x="12237" y="9575"/>
                  </a:cubicBezTo>
                  <a:cubicBezTo>
                    <a:pt x="12405" y="9438"/>
                    <a:pt x="12482" y="9484"/>
                    <a:pt x="12482" y="9208"/>
                  </a:cubicBezTo>
                  <a:cubicBezTo>
                    <a:pt x="12482" y="9162"/>
                    <a:pt x="12543" y="8856"/>
                    <a:pt x="12635" y="8780"/>
                  </a:cubicBezTo>
                  <a:cubicBezTo>
                    <a:pt x="12314" y="8749"/>
                    <a:pt x="12620" y="8352"/>
                    <a:pt x="12528" y="8275"/>
                  </a:cubicBezTo>
                  <a:cubicBezTo>
                    <a:pt x="12268" y="8015"/>
                    <a:pt x="13094" y="7969"/>
                    <a:pt x="13094" y="7786"/>
                  </a:cubicBezTo>
                  <a:cubicBezTo>
                    <a:pt x="13094" y="7403"/>
                    <a:pt x="13216" y="6990"/>
                    <a:pt x="13323" y="6623"/>
                  </a:cubicBezTo>
                  <a:cubicBezTo>
                    <a:pt x="13369" y="6424"/>
                    <a:pt x="13476" y="6348"/>
                    <a:pt x="13599" y="6195"/>
                  </a:cubicBezTo>
                  <a:cubicBezTo>
                    <a:pt x="13660" y="6103"/>
                    <a:pt x="13889" y="5828"/>
                    <a:pt x="13889" y="5721"/>
                  </a:cubicBezTo>
                  <a:cubicBezTo>
                    <a:pt x="13889" y="5598"/>
                    <a:pt x="13889" y="5537"/>
                    <a:pt x="13950" y="5445"/>
                  </a:cubicBezTo>
                  <a:cubicBezTo>
                    <a:pt x="13996" y="5369"/>
                    <a:pt x="14088" y="5430"/>
                    <a:pt x="14134" y="5308"/>
                  </a:cubicBezTo>
                  <a:cubicBezTo>
                    <a:pt x="14210" y="5109"/>
                    <a:pt x="14348" y="5002"/>
                    <a:pt x="14501" y="4849"/>
                  </a:cubicBezTo>
                  <a:cubicBezTo>
                    <a:pt x="14654" y="4849"/>
                    <a:pt x="14853" y="5002"/>
                    <a:pt x="15006" y="4941"/>
                  </a:cubicBezTo>
                  <a:cubicBezTo>
                    <a:pt x="15098" y="4910"/>
                    <a:pt x="15098" y="4788"/>
                    <a:pt x="15205" y="4788"/>
                  </a:cubicBezTo>
                  <a:cubicBezTo>
                    <a:pt x="15296" y="4788"/>
                    <a:pt x="15342" y="4696"/>
                    <a:pt x="15403" y="4635"/>
                  </a:cubicBezTo>
                  <a:cubicBezTo>
                    <a:pt x="15526" y="4528"/>
                    <a:pt x="15709" y="4528"/>
                    <a:pt x="15816" y="4436"/>
                  </a:cubicBezTo>
                  <a:cubicBezTo>
                    <a:pt x="15893" y="4359"/>
                    <a:pt x="16168" y="4252"/>
                    <a:pt x="16168" y="4191"/>
                  </a:cubicBezTo>
                  <a:cubicBezTo>
                    <a:pt x="16168" y="4008"/>
                    <a:pt x="16260" y="3931"/>
                    <a:pt x="16138" y="3809"/>
                  </a:cubicBezTo>
                  <a:cubicBezTo>
                    <a:pt x="16122" y="3794"/>
                    <a:pt x="16000" y="3702"/>
                    <a:pt x="16015" y="3732"/>
                  </a:cubicBezTo>
                  <a:cubicBezTo>
                    <a:pt x="15969" y="3641"/>
                    <a:pt x="16015" y="3702"/>
                    <a:pt x="16015" y="3610"/>
                  </a:cubicBezTo>
                  <a:cubicBezTo>
                    <a:pt x="16015" y="3564"/>
                    <a:pt x="16107" y="3579"/>
                    <a:pt x="16107" y="3503"/>
                  </a:cubicBezTo>
                  <a:cubicBezTo>
                    <a:pt x="16107" y="3396"/>
                    <a:pt x="16138" y="3350"/>
                    <a:pt x="16168" y="3273"/>
                  </a:cubicBezTo>
                  <a:cubicBezTo>
                    <a:pt x="16183" y="3182"/>
                    <a:pt x="16275" y="3044"/>
                    <a:pt x="16168" y="2922"/>
                  </a:cubicBezTo>
                  <a:cubicBezTo>
                    <a:pt x="16168" y="2845"/>
                    <a:pt x="16122" y="2784"/>
                    <a:pt x="16214" y="2769"/>
                  </a:cubicBezTo>
                  <a:cubicBezTo>
                    <a:pt x="16107" y="2692"/>
                    <a:pt x="16229" y="2539"/>
                    <a:pt x="16321" y="2478"/>
                  </a:cubicBezTo>
                  <a:cubicBezTo>
                    <a:pt x="16260" y="2417"/>
                    <a:pt x="16138" y="2371"/>
                    <a:pt x="16092" y="2371"/>
                  </a:cubicBezTo>
                  <a:cubicBezTo>
                    <a:pt x="16061" y="2371"/>
                    <a:pt x="15862" y="2157"/>
                    <a:pt x="15862" y="2096"/>
                  </a:cubicBezTo>
                  <a:cubicBezTo>
                    <a:pt x="15862" y="1927"/>
                    <a:pt x="15556" y="1973"/>
                    <a:pt x="15449" y="1973"/>
                  </a:cubicBezTo>
                  <a:cubicBezTo>
                    <a:pt x="15220" y="1973"/>
                    <a:pt x="15082" y="1989"/>
                    <a:pt x="14960" y="1866"/>
                  </a:cubicBezTo>
                  <a:cubicBezTo>
                    <a:pt x="15098" y="1530"/>
                    <a:pt x="14990" y="1270"/>
                    <a:pt x="14899" y="903"/>
                  </a:cubicBezTo>
                  <a:cubicBezTo>
                    <a:pt x="14837" y="581"/>
                    <a:pt x="14776" y="276"/>
                    <a:pt x="14669" y="0"/>
                  </a:cubicBezTo>
                  <a:lnTo>
                    <a:pt x="15495" y="0"/>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2"/>
            <p:cNvSpPr/>
            <p:nvPr/>
          </p:nvSpPr>
          <p:spPr>
            <a:xfrm>
              <a:off x="2885539" y="2884844"/>
              <a:ext cx="20764" cy="17522"/>
            </a:xfrm>
            <a:custGeom>
              <a:rect b="b" l="l" r="r" t="t"/>
              <a:pathLst>
                <a:path extrusionOk="0" fill="none" h="827" w="980">
                  <a:moveTo>
                    <a:pt x="980" y="1"/>
                  </a:moveTo>
                  <a:cubicBezTo>
                    <a:pt x="857" y="16"/>
                    <a:pt x="842" y="92"/>
                    <a:pt x="750" y="138"/>
                  </a:cubicBezTo>
                  <a:cubicBezTo>
                    <a:pt x="689" y="169"/>
                    <a:pt x="674" y="276"/>
                    <a:pt x="628" y="307"/>
                  </a:cubicBezTo>
                  <a:cubicBezTo>
                    <a:pt x="567" y="337"/>
                    <a:pt x="429" y="261"/>
                    <a:pt x="368" y="307"/>
                  </a:cubicBezTo>
                  <a:cubicBezTo>
                    <a:pt x="322" y="337"/>
                    <a:pt x="307" y="505"/>
                    <a:pt x="276" y="551"/>
                  </a:cubicBezTo>
                  <a:cubicBezTo>
                    <a:pt x="230" y="597"/>
                    <a:pt x="123" y="597"/>
                    <a:pt x="123" y="628"/>
                  </a:cubicBezTo>
                  <a:cubicBezTo>
                    <a:pt x="123" y="689"/>
                    <a:pt x="47" y="781"/>
                    <a:pt x="1" y="827"/>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2"/>
            <p:cNvSpPr/>
            <p:nvPr/>
          </p:nvSpPr>
          <p:spPr>
            <a:xfrm>
              <a:off x="2903378" y="2833634"/>
              <a:ext cx="125430" cy="59325"/>
            </a:xfrm>
            <a:custGeom>
              <a:rect b="b" l="l" r="r" t="t"/>
              <a:pathLst>
                <a:path extrusionOk="0" fill="none" h="2800" w="5920">
                  <a:moveTo>
                    <a:pt x="321" y="1"/>
                  </a:moveTo>
                  <a:cubicBezTo>
                    <a:pt x="413" y="77"/>
                    <a:pt x="337" y="215"/>
                    <a:pt x="321" y="291"/>
                  </a:cubicBezTo>
                  <a:cubicBezTo>
                    <a:pt x="276" y="475"/>
                    <a:pt x="230" y="643"/>
                    <a:pt x="230" y="857"/>
                  </a:cubicBezTo>
                  <a:cubicBezTo>
                    <a:pt x="230" y="903"/>
                    <a:pt x="260" y="1056"/>
                    <a:pt x="230" y="1102"/>
                  </a:cubicBezTo>
                  <a:cubicBezTo>
                    <a:pt x="199" y="1163"/>
                    <a:pt x="0" y="1041"/>
                    <a:pt x="92" y="1240"/>
                  </a:cubicBezTo>
                  <a:cubicBezTo>
                    <a:pt x="107" y="1255"/>
                    <a:pt x="168" y="1362"/>
                    <a:pt x="107" y="1362"/>
                  </a:cubicBezTo>
                  <a:cubicBezTo>
                    <a:pt x="31" y="1362"/>
                    <a:pt x="138" y="1515"/>
                    <a:pt x="138" y="1561"/>
                  </a:cubicBezTo>
                  <a:cubicBezTo>
                    <a:pt x="138" y="1638"/>
                    <a:pt x="92" y="1668"/>
                    <a:pt x="92" y="1760"/>
                  </a:cubicBezTo>
                  <a:cubicBezTo>
                    <a:pt x="92" y="1867"/>
                    <a:pt x="184" y="1898"/>
                    <a:pt x="184" y="1989"/>
                  </a:cubicBezTo>
                  <a:cubicBezTo>
                    <a:pt x="184" y="2127"/>
                    <a:pt x="184" y="2249"/>
                    <a:pt x="138" y="2418"/>
                  </a:cubicBezTo>
                  <a:cubicBezTo>
                    <a:pt x="291" y="2448"/>
                    <a:pt x="428" y="2341"/>
                    <a:pt x="536" y="2265"/>
                  </a:cubicBezTo>
                  <a:cubicBezTo>
                    <a:pt x="612" y="2295"/>
                    <a:pt x="658" y="2326"/>
                    <a:pt x="689" y="2372"/>
                  </a:cubicBezTo>
                  <a:cubicBezTo>
                    <a:pt x="627" y="2050"/>
                    <a:pt x="857" y="2341"/>
                    <a:pt x="918" y="2387"/>
                  </a:cubicBezTo>
                  <a:cubicBezTo>
                    <a:pt x="994" y="2479"/>
                    <a:pt x="1010" y="2800"/>
                    <a:pt x="1239" y="2571"/>
                  </a:cubicBezTo>
                  <a:cubicBezTo>
                    <a:pt x="1300" y="2540"/>
                    <a:pt x="1270" y="2509"/>
                    <a:pt x="1346" y="2509"/>
                  </a:cubicBezTo>
                  <a:cubicBezTo>
                    <a:pt x="1469" y="2509"/>
                    <a:pt x="1331" y="2448"/>
                    <a:pt x="1392" y="2418"/>
                  </a:cubicBezTo>
                  <a:cubicBezTo>
                    <a:pt x="1453" y="2387"/>
                    <a:pt x="1453" y="2372"/>
                    <a:pt x="1560" y="2372"/>
                  </a:cubicBezTo>
                  <a:cubicBezTo>
                    <a:pt x="1713" y="2372"/>
                    <a:pt x="1637" y="2066"/>
                    <a:pt x="1805" y="2066"/>
                  </a:cubicBezTo>
                  <a:cubicBezTo>
                    <a:pt x="2004" y="2066"/>
                    <a:pt x="2126" y="1607"/>
                    <a:pt x="2203" y="1515"/>
                  </a:cubicBezTo>
                  <a:cubicBezTo>
                    <a:pt x="2279" y="1561"/>
                    <a:pt x="2371" y="1592"/>
                    <a:pt x="2402" y="1515"/>
                  </a:cubicBezTo>
                  <a:cubicBezTo>
                    <a:pt x="2524" y="1576"/>
                    <a:pt x="2677" y="1561"/>
                    <a:pt x="2845" y="1561"/>
                  </a:cubicBezTo>
                  <a:cubicBezTo>
                    <a:pt x="2952" y="1561"/>
                    <a:pt x="2952" y="1561"/>
                    <a:pt x="3029" y="1485"/>
                  </a:cubicBezTo>
                  <a:cubicBezTo>
                    <a:pt x="3105" y="1408"/>
                    <a:pt x="3044" y="1454"/>
                    <a:pt x="3166" y="1408"/>
                  </a:cubicBezTo>
                  <a:cubicBezTo>
                    <a:pt x="3396" y="1301"/>
                    <a:pt x="3732" y="1362"/>
                    <a:pt x="3992" y="1362"/>
                  </a:cubicBezTo>
                  <a:lnTo>
                    <a:pt x="5920" y="1362"/>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2"/>
            <p:cNvSpPr/>
            <p:nvPr/>
          </p:nvSpPr>
          <p:spPr>
            <a:xfrm>
              <a:off x="2912765" y="2737400"/>
              <a:ext cx="43773" cy="74877"/>
            </a:xfrm>
            <a:custGeom>
              <a:rect b="b" l="l" r="r" t="t"/>
              <a:pathLst>
                <a:path extrusionOk="0" fill="none" h="3534" w="2066">
                  <a:moveTo>
                    <a:pt x="2066" y="0"/>
                  </a:moveTo>
                  <a:cubicBezTo>
                    <a:pt x="1943" y="92"/>
                    <a:pt x="1760" y="46"/>
                    <a:pt x="1683" y="122"/>
                  </a:cubicBezTo>
                  <a:cubicBezTo>
                    <a:pt x="1607" y="199"/>
                    <a:pt x="1592" y="230"/>
                    <a:pt x="1500" y="153"/>
                  </a:cubicBezTo>
                  <a:cubicBezTo>
                    <a:pt x="1469" y="245"/>
                    <a:pt x="1439" y="260"/>
                    <a:pt x="1408" y="352"/>
                  </a:cubicBezTo>
                  <a:cubicBezTo>
                    <a:pt x="1362" y="444"/>
                    <a:pt x="1393" y="627"/>
                    <a:pt x="1331" y="688"/>
                  </a:cubicBezTo>
                  <a:cubicBezTo>
                    <a:pt x="1270" y="750"/>
                    <a:pt x="1209" y="903"/>
                    <a:pt x="1117" y="903"/>
                  </a:cubicBezTo>
                  <a:cubicBezTo>
                    <a:pt x="1010" y="903"/>
                    <a:pt x="888" y="979"/>
                    <a:pt x="796" y="1010"/>
                  </a:cubicBezTo>
                  <a:cubicBezTo>
                    <a:pt x="613" y="1055"/>
                    <a:pt x="551" y="1667"/>
                    <a:pt x="674" y="1790"/>
                  </a:cubicBezTo>
                  <a:cubicBezTo>
                    <a:pt x="796" y="1912"/>
                    <a:pt x="536" y="2157"/>
                    <a:pt x="429" y="2279"/>
                  </a:cubicBezTo>
                  <a:cubicBezTo>
                    <a:pt x="322" y="2417"/>
                    <a:pt x="322" y="2707"/>
                    <a:pt x="291" y="2876"/>
                  </a:cubicBezTo>
                  <a:cubicBezTo>
                    <a:pt x="93" y="2662"/>
                    <a:pt x="62" y="3136"/>
                    <a:pt x="93" y="3273"/>
                  </a:cubicBezTo>
                  <a:cubicBezTo>
                    <a:pt x="47" y="3365"/>
                    <a:pt x="16" y="3457"/>
                    <a:pt x="1" y="3533"/>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2"/>
            <p:cNvSpPr/>
            <p:nvPr/>
          </p:nvSpPr>
          <p:spPr>
            <a:xfrm>
              <a:off x="3546017" y="2160867"/>
              <a:ext cx="391820" cy="739889"/>
            </a:xfrm>
            <a:custGeom>
              <a:rect b="b" l="l" r="r" t="t"/>
              <a:pathLst>
                <a:path extrusionOk="0" fill="none" h="34921" w="18493">
                  <a:moveTo>
                    <a:pt x="1515" y="34920"/>
                  </a:moveTo>
                  <a:cubicBezTo>
                    <a:pt x="1515" y="34553"/>
                    <a:pt x="1148" y="34262"/>
                    <a:pt x="933" y="33972"/>
                  </a:cubicBezTo>
                  <a:cubicBezTo>
                    <a:pt x="628" y="33574"/>
                    <a:pt x="291" y="33192"/>
                    <a:pt x="0" y="32794"/>
                  </a:cubicBezTo>
                  <a:lnTo>
                    <a:pt x="0" y="22974"/>
                  </a:lnTo>
                  <a:cubicBezTo>
                    <a:pt x="398" y="22592"/>
                    <a:pt x="796" y="22225"/>
                    <a:pt x="1117" y="21766"/>
                  </a:cubicBezTo>
                  <a:cubicBezTo>
                    <a:pt x="1515" y="21169"/>
                    <a:pt x="1928" y="20573"/>
                    <a:pt x="2325" y="19992"/>
                  </a:cubicBezTo>
                  <a:cubicBezTo>
                    <a:pt x="2387" y="19961"/>
                    <a:pt x="2432" y="19930"/>
                    <a:pt x="2463" y="19900"/>
                  </a:cubicBezTo>
                  <a:cubicBezTo>
                    <a:pt x="2570" y="19808"/>
                    <a:pt x="2478" y="19609"/>
                    <a:pt x="2662" y="19594"/>
                  </a:cubicBezTo>
                  <a:cubicBezTo>
                    <a:pt x="2998" y="19273"/>
                    <a:pt x="3610" y="19349"/>
                    <a:pt x="4100" y="19257"/>
                  </a:cubicBezTo>
                  <a:cubicBezTo>
                    <a:pt x="4513" y="19166"/>
                    <a:pt x="5186" y="19196"/>
                    <a:pt x="5186" y="18630"/>
                  </a:cubicBezTo>
                  <a:cubicBezTo>
                    <a:pt x="5186" y="18493"/>
                    <a:pt x="5614" y="18156"/>
                    <a:pt x="5736" y="18095"/>
                  </a:cubicBezTo>
                  <a:cubicBezTo>
                    <a:pt x="5981" y="17957"/>
                    <a:pt x="6256" y="17911"/>
                    <a:pt x="6501" y="17789"/>
                  </a:cubicBezTo>
                  <a:cubicBezTo>
                    <a:pt x="6623" y="17728"/>
                    <a:pt x="6700" y="17621"/>
                    <a:pt x="6853" y="17590"/>
                  </a:cubicBezTo>
                  <a:cubicBezTo>
                    <a:pt x="6991" y="17544"/>
                    <a:pt x="7128" y="17544"/>
                    <a:pt x="7266" y="17498"/>
                  </a:cubicBezTo>
                  <a:cubicBezTo>
                    <a:pt x="7373" y="17468"/>
                    <a:pt x="7541" y="17529"/>
                    <a:pt x="7633" y="17468"/>
                  </a:cubicBezTo>
                  <a:cubicBezTo>
                    <a:pt x="7740" y="17407"/>
                    <a:pt x="7832" y="17345"/>
                    <a:pt x="7954" y="17330"/>
                  </a:cubicBezTo>
                  <a:cubicBezTo>
                    <a:pt x="8535" y="17361"/>
                    <a:pt x="9117" y="17407"/>
                    <a:pt x="9698" y="17437"/>
                  </a:cubicBezTo>
                  <a:cubicBezTo>
                    <a:pt x="9958" y="17452"/>
                    <a:pt x="10203" y="17468"/>
                    <a:pt x="10447" y="17483"/>
                  </a:cubicBezTo>
                  <a:cubicBezTo>
                    <a:pt x="10539" y="17483"/>
                    <a:pt x="10631" y="17315"/>
                    <a:pt x="10692" y="17269"/>
                  </a:cubicBezTo>
                  <a:lnTo>
                    <a:pt x="18493" y="9269"/>
                  </a:lnTo>
                  <a:lnTo>
                    <a:pt x="17193" y="9269"/>
                  </a:lnTo>
                  <a:cubicBezTo>
                    <a:pt x="16764" y="9269"/>
                    <a:pt x="16260" y="9331"/>
                    <a:pt x="15877" y="9223"/>
                  </a:cubicBezTo>
                  <a:cubicBezTo>
                    <a:pt x="14990" y="8963"/>
                    <a:pt x="14118" y="8642"/>
                    <a:pt x="13246" y="8367"/>
                  </a:cubicBezTo>
                  <a:cubicBezTo>
                    <a:pt x="12359" y="8046"/>
                    <a:pt x="11457" y="7740"/>
                    <a:pt x="10554" y="7434"/>
                  </a:cubicBezTo>
                  <a:cubicBezTo>
                    <a:pt x="9958" y="7220"/>
                    <a:pt x="9361" y="7021"/>
                    <a:pt x="8780" y="6807"/>
                  </a:cubicBezTo>
                  <a:cubicBezTo>
                    <a:pt x="8520" y="6730"/>
                    <a:pt x="8229" y="6562"/>
                    <a:pt x="7954" y="6547"/>
                  </a:cubicBezTo>
                  <a:cubicBezTo>
                    <a:pt x="7648" y="6256"/>
                    <a:pt x="7342" y="5950"/>
                    <a:pt x="7021" y="5660"/>
                  </a:cubicBezTo>
                  <a:cubicBezTo>
                    <a:pt x="6975" y="5614"/>
                    <a:pt x="6914" y="5705"/>
                    <a:pt x="6853" y="5690"/>
                  </a:cubicBezTo>
                  <a:cubicBezTo>
                    <a:pt x="6776" y="5675"/>
                    <a:pt x="6746" y="5614"/>
                    <a:pt x="6685" y="5583"/>
                  </a:cubicBezTo>
                  <a:cubicBezTo>
                    <a:pt x="6455" y="5461"/>
                    <a:pt x="6455" y="5384"/>
                    <a:pt x="6348" y="5185"/>
                  </a:cubicBezTo>
                  <a:cubicBezTo>
                    <a:pt x="6318" y="5140"/>
                    <a:pt x="6272" y="4941"/>
                    <a:pt x="6165" y="4941"/>
                  </a:cubicBezTo>
                  <a:cubicBezTo>
                    <a:pt x="5981" y="4941"/>
                    <a:pt x="5966" y="4665"/>
                    <a:pt x="5950" y="4528"/>
                  </a:cubicBezTo>
                  <a:cubicBezTo>
                    <a:pt x="5905" y="4359"/>
                    <a:pt x="5935" y="4176"/>
                    <a:pt x="5736" y="4176"/>
                  </a:cubicBezTo>
                  <a:cubicBezTo>
                    <a:pt x="5583" y="4176"/>
                    <a:pt x="5476" y="4084"/>
                    <a:pt x="5446" y="3931"/>
                  </a:cubicBezTo>
                  <a:cubicBezTo>
                    <a:pt x="5384" y="3870"/>
                    <a:pt x="5339" y="3778"/>
                    <a:pt x="5339" y="3702"/>
                  </a:cubicBezTo>
                  <a:cubicBezTo>
                    <a:pt x="5339" y="3656"/>
                    <a:pt x="5155" y="3564"/>
                    <a:pt x="5109" y="3533"/>
                  </a:cubicBezTo>
                  <a:cubicBezTo>
                    <a:pt x="4910" y="3396"/>
                    <a:pt x="4956" y="3182"/>
                    <a:pt x="4819" y="3044"/>
                  </a:cubicBezTo>
                  <a:cubicBezTo>
                    <a:pt x="4742" y="2983"/>
                    <a:pt x="4819" y="2876"/>
                    <a:pt x="4773" y="2799"/>
                  </a:cubicBezTo>
                  <a:cubicBezTo>
                    <a:pt x="4711" y="2677"/>
                    <a:pt x="4650" y="2616"/>
                    <a:pt x="4589" y="2509"/>
                  </a:cubicBezTo>
                  <a:cubicBezTo>
                    <a:pt x="4543" y="2447"/>
                    <a:pt x="4406" y="2295"/>
                    <a:pt x="4436" y="2218"/>
                  </a:cubicBezTo>
                  <a:cubicBezTo>
                    <a:pt x="4451" y="2157"/>
                    <a:pt x="4589" y="2126"/>
                    <a:pt x="4635" y="2065"/>
                  </a:cubicBezTo>
                  <a:cubicBezTo>
                    <a:pt x="4681" y="1989"/>
                    <a:pt x="4666" y="1882"/>
                    <a:pt x="4711" y="1836"/>
                  </a:cubicBezTo>
                  <a:cubicBezTo>
                    <a:pt x="4819" y="1729"/>
                    <a:pt x="4880" y="1729"/>
                    <a:pt x="4880" y="1591"/>
                  </a:cubicBezTo>
                  <a:cubicBezTo>
                    <a:pt x="4880" y="1545"/>
                    <a:pt x="4971" y="1499"/>
                    <a:pt x="5048" y="1469"/>
                  </a:cubicBezTo>
                  <a:cubicBezTo>
                    <a:pt x="5094" y="1453"/>
                    <a:pt x="5124" y="1331"/>
                    <a:pt x="5155" y="1285"/>
                  </a:cubicBezTo>
                  <a:cubicBezTo>
                    <a:pt x="5415" y="857"/>
                    <a:pt x="5721" y="444"/>
                    <a:pt x="5950"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2"/>
            <p:cNvSpPr/>
            <p:nvPr/>
          </p:nvSpPr>
          <p:spPr>
            <a:xfrm>
              <a:off x="2884903" y="2993726"/>
              <a:ext cx="657" cy="1970"/>
            </a:xfrm>
            <a:custGeom>
              <a:rect b="b" l="l" r="r" t="t"/>
              <a:pathLst>
                <a:path extrusionOk="0" fill="none" h="93" w="31">
                  <a:moveTo>
                    <a:pt x="0" y="1"/>
                  </a:moveTo>
                  <a:cubicBezTo>
                    <a:pt x="0" y="32"/>
                    <a:pt x="16" y="62"/>
                    <a:pt x="31" y="93"/>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2"/>
            <p:cNvSpPr/>
            <p:nvPr/>
          </p:nvSpPr>
          <p:spPr>
            <a:xfrm>
              <a:off x="2864160" y="2945440"/>
              <a:ext cx="10064" cy="15255"/>
            </a:xfrm>
            <a:custGeom>
              <a:rect b="b" l="l" r="r" t="t"/>
              <a:pathLst>
                <a:path extrusionOk="0" fill="none" h="720" w="475">
                  <a:moveTo>
                    <a:pt x="107" y="1"/>
                  </a:moveTo>
                  <a:cubicBezTo>
                    <a:pt x="0" y="93"/>
                    <a:pt x="0" y="123"/>
                    <a:pt x="77" y="169"/>
                  </a:cubicBezTo>
                  <a:cubicBezTo>
                    <a:pt x="138" y="200"/>
                    <a:pt x="215" y="337"/>
                    <a:pt x="123" y="460"/>
                  </a:cubicBezTo>
                  <a:cubicBezTo>
                    <a:pt x="215" y="628"/>
                    <a:pt x="459" y="506"/>
                    <a:pt x="475" y="72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52"/>
            <p:cNvSpPr/>
            <p:nvPr/>
          </p:nvSpPr>
          <p:spPr>
            <a:xfrm>
              <a:off x="2953614" y="2866707"/>
              <a:ext cx="26251" cy="76169"/>
            </a:xfrm>
            <a:custGeom>
              <a:rect b="b" l="l" r="r" t="t"/>
              <a:pathLst>
                <a:path extrusionOk="0" fill="none" h="3595" w="1239">
                  <a:moveTo>
                    <a:pt x="382" y="3533"/>
                  </a:moveTo>
                  <a:cubicBezTo>
                    <a:pt x="459" y="3426"/>
                    <a:pt x="688" y="3595"/>
                    <a:pt x="688" y="3396"/>
                  </a:cubicBezTo>
                  <a:cubicBezTo>
                    <a:pt x="688" y="3380"/>
                    <a:pt x="933" y="3457"/>
                    <a:pt x="994" y="3426"/>
                  </a:cubicBezTo>
                  <a:cubicBezTo>
                    <a:pt x="1132" y="3334"/>
                    <a:pt x="1086" y="3166"/>
                    <a:pt x="1086" y="2998"/>
                  </a:cubicBezTo>
                  <a:cubicBezTo>
                    <a:pt x="1086" y="2921"/>
                    <a:pt x="1208" y="2723"/>
                    <a:pt x="1239" y="2661"/>
                  </a:cubicBezTo>
                  <a:cubicBezTo>
                    <a:pt x="1178" y="2646"/>
                    <a:pt x="1086" y="2524"/>
                    <a:pt x="994" y="2463"/>
                  </a:cubicBezTo>
                  <a:cubicBezTo>
                    <a:pt x="1055" y="2417"/>
                    <a:pt x="1071" y="2325"/>
                    <a:pt x="994" y="2264"/>
                  </a:cubicBezTo>
                  <a:cubicBezTo>
                    <a:pt x="1147" y="2065"/>
                    <a:pt x="964" y="1836"/>
                    <a:pt x="1055" y="1575"/>
                  </a:cubicBezTo>
                  <a:cubicBezTo>
                    <a:pt x="1132" y="1331"/>
                    <a:pt x="1025" y="1484"/>
                    <a:pt x="887" y="1361"/>
                  </a:cubicBezTo>
                  <a:cubicBezTo>
                    <a:pt x="857" y="1331"/>
                    <a:pt x="872" y="1193"/>
                    <a:pt x="811" y="1132"/>
                  </a:cubicBezTo>
                  <a:cubicBezTo>
                    <a:pt x="765" y="1086"/>
                    <a:pt x="826" y="979"/>
                    <a:pt x="841" y="902"/>
                  </a:cubicBezTo>
                  <a:cubicBezTo>
                    <a:pt x="734" y="872"/>
                    <a:pt x="337" y="765"/>
                    <a:pt x="337" y="658"/>
                  </a:cubicBezTo>
                  <a:cubicBezTo>
                    <a:pt x="337" y="535"/>
                    <a:pt x="229" y="474"/>
                    <a:pt x="229" y="367"/>
                  </a:cubicBezTo>
                  <a:cubicBezTo>
                    <a:pt x="229" y="184"/>
                    <a:pt x="0" y="291"/>
                    <a:pt x="138" y="153"/>
                  </a:cubicBezTo>
                  <a:cubicBezTo>
                    <a:pt x="61" y="122"/>
                    <a:pt x="122" y="46"/>
                    <a:pt x="138"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52"/>
            <p:cNvSpPr/>
            <p:nvPr/>
          </p:nvSpPr>
          <p:spPr>
            <a:xfrm>
              <a:off x="1919791" y="3053687"/>
              <a:ext cx="60639" cy="78775"/>
            </a:xfrm>
            <a:custGeom>
              <a:rect b="b" l="l" r="r" t="t"/>
              <a:pathLst>
                <a:path extrusionOk="0" fill="none" h="3718" w="2862">
                  <a:moveTo>
                    <a:pt x="1" y="1744"/>
                  </a:moveTo>
                  <a:cubicBezTo>
                    <a:pt x="16" y="1622"/>
                    <a:pt x="200" y="1515"/>
                    <a:pt x="292" y="1423"/>
                  </a:cubicBezTo>
                  <a:cubicBezTo>
                    <a:pt x="429" y="1316"/>
                    <a:pt x="445" y="1270"/>
                    <a:pt x="490" y="1087"/>
                  </a:cubicBezTo>
                  <a:cubicBezTo>
                    <a:pt x="552" y="918"/>
                    <a:pt x="536" y="949"/>
                    <a:pt x="613" y="1025"/>
                  </a:cubicBezTo>
                  <a:cubicBezTo>
                    <a:pt x="689" y="1102"/>
                    <a:pt x="796" y="1010"/>
                    <a:pt x="888" y="1056"/>
                  </a:cubicBezTo>
                  <a:cubicBezTo>
                    <a:pt x="888" y="964"/>
                    <a:pt x="1102" y="704"/>
                    <a:pt x="1011" y="628"/>
                  </a:cubicBezTo>
                  <a:cubicBezTo>
                    <a:pt x="934" y="551"/>
                    <a:pt x="1546" y="459"/>
                    <a:pt x="1638" y="459"/>
                  </a:cubicBezTo>
                  <a:cubicBezTo>
                    <a:pt x="1729" y="444"/>
                    <a:pt x="1867" y="184"/>
                    <a:pt x="1898" y="138"/>
                  </a:cubicBezTo>
                  <a:cubicBezTo>
                    <a:pt x="1913" y="123"/>
                    <a:pt x="2005" y="1"/>
                    <a:pt x="2051" y="1"/>
                  </a:cubicBezTo>
                  <a:cubicBezTo>
                    <a:pt x="2112" y="1"/>
                    <a:pt x="2127" y="46"/>
                    <a:pt x="2173" y="46"/>
                  </a:cubicBezTo>
                  <a:cubicBezTo>
                    <a:pt x="2219" y="46"/>
                    <a:pt x="2234" y="1"/>
                    <a:pt x="2280" y="1"/>
                  </a:cubicBezTo>
                  <a:cubicBezTo>
                    <a:pt x="2357" y="1"/>
                    <a:pt x="2372" y="154"/>
                    <a:pt x="2433" y="215"/>
                  </a:cubicBezTo>
                  <a:cubicBezTo>
                    <a:pt x="2509" y="307"/>
                    <a:pt x="2540" y="322"/>
                    <a:pt x="2601" y="429"/>
                  </a:cubicBezTo>
                  <a:cubicBezTo>
                    <a:pt x="2647" y="490"/>
                    <a:pt x="2754" y="597"/>
                    <a:pt x="2861" y="582"/>
                  </a:cubicBezTo>
                  <a:cubicBezTo>
                    <a:pt x="2861" y="643"/>
                    <a:pt x="2861" y="750"/>
                    <a:pt x="2800" y="796"/>
                  </a:cubicBezTo>
                  <a:cubicBezTo>
                    <a:pt x="2693" y="658"/>
                    <a:pt x="2433" y="857"/>
                    <a:pt x="2295" y="857"/>
                  </a:cubicBezTo>
                  <a:cubicBezTo>
                    <a:pt x="2204" y="857"/>
                    <a:pt x="2005" y="1071"/>
                    <a:pt x="2005" y="1178"/>
                  </a:cubicBezTo>
                  <a:cubicBezTo>
                    <a:pt x="2005" y="1178"/>
                    <a:pt x="1867" y="1285"/>
                    <a:pt x="1852" y="1301"/>
                  </a:cubicBezTo>
                  <a:cubicBezTo>
                    <a:pt x="1760" y="1362"/>
                    <a:pt x="1928" y="1408"/>
                    <a:pt x="1745" y="1408"/>
                  </a:cubicBezTo>
                  <a:cubicBezTo>
                    <a:pt x="1668" y="1408"/>
                    <a:pt x="1653" y="1393"/>
                    <a:pt x="1592" y="1454"/>
                  </a:cubicBezTo>
                  <a:cubicBezTo>
                    <a:pt x="1622" y="1438"/>
                    <a:pt x="1622" y="1576"/>
                    <a:pt x="1592" y="1607"/>
                  </a:cubicBezTo>
                  <a:cubicBezTo>
                    <a:pt x="1546" y="1668"/>
                    <a:pt x="1454" y="1622"/>
                    <a:pt x="1362" y="1668"/>
                  </a:cubicBezTo>
                  <a:cubicBezTo>
                    <a:pt x="1301" y="1698"/>
                    <a:pt x="1087" y="1714"/>
                    <a:pt x="1194" y="1851"/>
                  </a:cubicBezTo>
                  <a:cubicBezTo>
                    <a:pt x="1209" y="1867"/>
                    <a:pt x="1393" y="1897"/>
                    <a:pt x="1393" y="1913"/>
                  </a:cubicBezTo>
                  <a:lnTo>
                    <a:pt x="1393" y="2846"/>
                  </a:lnTo>
                  <a:cubicBezTo>
                    <a:pt x="1393" y="2937"/>
                    <a:pt x="1454" y="3519"/>
                    <a:pt x="1347" y="3519"/>
                  </a:cubicBezTo>
                  <a:cubicBezTo>
                    <a:pt x="1118" y="3549"/>
                    <a:pt x="628" y="3473"/>
                    <a:pt x="536" y="3717"/>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2"/>
            <p:cNvSpPr/>
            <p:nvPr/>
          </p:nvSpPr>
          <p:spPr>
            <a:xfrm>
              <a:off x="2869987" y="2934105"/>
              <a:ext cx="108586" cy="123163"/>
            </a:xfrm>
            <a:custGeom>
              <a:rect b="b" l="l" r="r" t="t"/>
              <a:pathLst>
                <a:path extrusionOk="0" fill="none" h="5813" w="5125">
                  <a:moveTo>
                    <a:pt x="1852" y="5798"/>
                  </a:moveTo>
                  <a:cubicBezTo>
                    <a:pt x="1974" y="5798"/>
                    <a:pt x="2157" y="5813"/>
                    <a:pt x="2157" y="5736"/>
                  </a:cubicBezTo>
                  <a:cubicBezTo>
                    <a:pt x="2157" y="5736"/>
                    <a:pt x="2280" y="5553"/>
                    <a:pt x="2310" y="5538"/>
                  </a:cubicBezTo>
                  <a:cubicBezTo>
                    <a:pt x="2387" y="5507"/>
                    <a:pt x="2494" y="5614"/>
                    <a:pt x="2601" y="5507"/>
                  </a:cubicBezTo>
                  <a:cubicBezTo>
                    <a:pt x="2677" y="5430"/>
                    <a:pt x="2693" y="5385"/>
                    <a:pt x="2815" y="5339"/>
                  </a:cubicBezTo>
                  <a:cubicBezTo>
                    <a:pt x="2938" y="5262"/>
                    <a:pt x="2968" y="5094"/>
                    <a:pt x="3045" y="5002"/>
                  </a:cubicBezTo>
                  <a:cubicBezTo>
                    <a:pt x="3213" y="4849"/>
                    <a:pt x="3289" y="4773"/>
                    <a:pt x="3381" y="4574"/>
                  </a:cubicBezTo>
                  <a:cubicBezTo>
                    <a:pt x="3350" y="4390"/>
                    <a:pt x="3580" y="4283"/>
                    <a:pt x="3580" y="4146"/>
                  </a:cubicBezTo>
                  <a:cubicBezTo>
                    <a:pt x="3580" y="4039"/>
                    <a:pt x="3687" y="3962"/>
                    <a:pt x="3886" y="4023"/>
                  </a:cubicBezTo>
                  <a:cubicBezTo>
                    <a:pt x="3871" y="3947"/>
                    <a:pt x="3825" y="3886"/>
                    <a:pt x="3825" y="3824"/>
                  </a:cubicBezTo>
                  <a:cubicBezTo>
                    <a:pt x="3840" y="3733"/>
                    <a:pt x="3947" y="3656"/>
                    <a:pt x="3978" y="3564"/>
                  </a:cubicBezTo>
                  <a:cubicBezTo>
                    <a:pt x="4008" y="3488"/>
                    <a:pt x="4023" y="3151"/>
                    <a:pt x="4176" y="3320"/>
                  </a:cubicBezTo>
                  <a:cubicBezTo>
                    <a:pt x="4192" y="3213"/>
                    <a:pt x="4482" y="3075"/>
                    <a:pt x="4589" y="3014"/>
                  </a:cubicBezTo>
                  <a:cubicBezTo>
                    <a:pt x="4574" y="2998"/>
                    <a:pt x="4513" y="2937"/>
                    <a:pt x="4436" y="2922"/>
                  </a:cubicBezTo>
                  <a:cubicBezTo>
                    <a:pt x="4544" y="2815"/>
                    <a:pt x="4712" y="2784"/>
                    <a:pt x="4788" y="2662"/>
                  </a:cubicBezTo>
                  <a:cubicBezTo>
                    <a:pt x="4834" y="2815"/>
                    <a:pt x="4957" y="2647"/>
                    <a:pt x="5033" y="2616"/>
                  </a:cubicBezTo>
                  <a:cubicBezTo>
                    <a:pt x="4957" y="2509"/>
                    <a:pt x="5048" y="2433"/>
                    <a:pt x="5033" y="2310"/>
                  </a:cubicBezTo>
                  <a:cubicBezTo>
                    <a:pt x="5033" y="2218"/>
                    <a:pt x="4987" y="2157"/>
                    <a:pt x="4880" y="2065"/>
                  </a:cubicBezTo>
                  <a:cubicBezTo>
                    <a:pt x="5125" y="1821"/>
                    <a:pt x="5033" y="1912"/>
                    <a:pt x="4834" y="1912"/>
                  </a:cubicBezTo>
                  <a:cubicBezTo>
                    <a:pt x="4727" y="1912"/>
                    <a:pt x="4681" y="1851"/>
                    <a:pt x="4574" y="1851"/>
                  </a:cubicBezTo>
                  <a:cubicBezTo>
                    <a:pt x="4513" y="1851"/>
                    <a:pt x="4498" y="1698"/>
                    <a:pt x="4375" y="1698"/>
                  </a:cubicBezTo>
                  <a:cubicBezTo>
                    <a:pt x="4329" y="1698"/>
                    <a:pt x="4253" y="1607"/>
                    <a:pt x="4222" y="1683"/>
                  </a:cubicBezTo>
                  <a:cubicBezTo>
                    <a:pt x="4207" y="1698"/>
                    <a:pt x="4085" y="1882"/>
                    <a:pt x="4085" y="1775"/>
                  </a:cubicBezTo>
                  <a:cubicBezTo>
                    <a:pt x="4085" y="1668"/>
                    <a:pt x="3809" y="1576"/>
                    <a:pt x="3901" y="1484"/>
                  </a:cubicBezTo>
                  <a:cubicBezTo>
                    <a:pt x="4008" y="1377"/>
                    <a:pt x="4008" y="1301"/>
                    <a:pt x="4161" y="1148"/>
                  </a:cubicBezTo>
                  <a:cubicBezTo>
                    <a:pt x="4345" y="964"/>
                    <a:pt x="4023" y="1102"/>
                    <a:pt x="4008" y="1087"/>
                  </a:cubicBezTo>
                  <a:cubicBezTo>
                    <a:pt x="3825" y="995"/>
                    <a:pt x="4085" y="964"/>
                    <a:pt x="4085" y="826"/>
                  </a:cubicBezTo>
                  <a:cubicBezTo>
                    <a:pt x="4085" y="735"/>
                    <a:pt x="4161" y="704"/>
                    <a:pt x="4176" y="643"/>
                  </a:cubicBezTo>
                  <a:cubicBezTo>
                    <a:pt x="4238" y="505"/>
                    <a:pt x="4192" y="490"/>
                    <a:pt x="4329" y="352"/>
                  </a:cubicBezTo>
                  <a:cubicBezTo>
                    <a:pt x="4176" y="276"/>
                    <a:pt x="3993" y="291"/>
                    <a:pt x="3978" y="92"/>
                  </a:cubicBezTo>
                  <a:cubicBezTo>
                    <a:pt x="3962" y="108"/>
                    <a:pt x="3916" y="123"/>
                    <a:pt x="3901" y="138"/>
                  </a:cubicBezTo>
                  <a:cubicBezTo>
                    <a:pt x="3763" y="1"/>
                    <a:pt x="3718" y="245"/>
                    <a:pt x="3549" y="245"/>
                  </a:cubicBezTo>
                  <a:cubicBezTo>
                    <a:pt x="3427" y="245"/>
                    <a:pt x="3259" y="184"/>
                    <a:pt x="3228" y="444"/>
                  </a:cubicBezTo>
                  <a:cubicBezTo>
                    <a:pt x="3060" y="398"/>
                    <a:pt x="2983" y="230"/>
                    <a:pt x="2830" y="199"/>
                  </a:cubicBezTo>
                  <a:cubicBezTo>
                    <a:pt x="2830" y="199"/>
                    <a:pt x="2815" y="77"/>
                    <a:pt x="2723" y="92"/>
                  </a:cubicBezTo>
                  <a:cubicBezTo>
                    <a:pt x="2632" y="92"/>
                    <a:pt x="2693" y="169"/>
                    <a:pt x="2647" y="215"/>
                  </a:cubicBezTo>
                  <a:cubicBezTo>
                    <a:pt x="2601" y="261"/>
                    <a:pt x="2662" y="306"/>
                    <a:pt x="2662" y="368"/>
                  </a:cubicBezTo>
                  <a:cubicBezTo>
                    <a:pt x="2662" y="475"/>
                    <a:pt x="2632" y="566"/>
                    <a:pt x="2616" y="597"/>
                  </a:cubicBezTo>
                  <a:cubicBezTo>
                    <a:pt x="2555" y="842"/>
                    <a:pt x="2677" y="1163"/>
                    <a:pt x="2387" y="1316"/>
                  </a:cubicBezTo>
                  <a:cubicBezTo>
                    <a:pt x="2280" y="1362"/>
                    <a:pt x="2310" y="1301"/>
                    <a:pt x="2219" y="1301"/>
                  </a:cubicBezTo>
                  <a:cubicBezTo>
                    <a:pt x="2096" y="1301"/>
                    <a:pt x="2234" y="1408"/>
                    <a:pt x="2066" y="1408"/>
                  </a:cubicBezTo>
                  <a:cubicBezTo>
                    <a:pt x="1882" y="1408"/>
                    <a:pt x="1836" y="1362"/>
                    <a:pt x="1668" y="1408"/>
                  </a:cubicBezTo>
                  <a:cubicBezTo>
                    <a:pt x="1484" y="1454"/>
                    <a:pt x="1393" y="1423"/>
                    <a:pt x="1209" y="1408"/>
                  </a:cubicBezTo>
                  <a:cubicBezTo>
                    <a:pt x="1209" y="1408"/>
                    <a:pt x="1148" y="1499"/>
                    <a:pt x="1087" y="1423"/>
                  </a:cubicBezTo>
                  <a:cubicBezTo>
                    <a:pt x="1010" y="1347"/>
                    <a:pt x="1102" y="1239"/>
                    <a:pt x="1102" y="1255"/>
                  </a:cubicBezTo>
                  <a:cubicBezTo>
                    <a:pt x="1087" y="995"/>
                    <a:pt x="750" y="857"/>
                    <a:pt x="506" y="842"/>
                  </a:cubicBezTo>
                  <a:cubicBezTo>
                    <a:pt x="200" y="826"/>
                    <a:pt x="383" y="995"/>
                    <a:pt x="291" y="1178"/>
                  </a:cubicBezTo>
                  <a:cubicBezTo>
                    <a:pt x="245" y="1270"/>
                    <a:pt x="1" y="1301"/>
                    <a:pt x="93" y="1454"/>
                  </a:cubicBezTo>
                  <a:cubicBezTo>
                    <a:pt x="108" y="1469"/>
                    <a:pt x="261" y="1454"/>
                    <a:pt x="307" y="1499"/>
                  </a:cubicBezTo>
                  <a:cubicBezTo>
                    <a:pt x="322" y="1515"/>
                    <a:pt x="353" y="1637"/>
                    <a:pt x="353" y="1652"/>
                  </a:cubicBezTo>
                  <a:cubicBezTo>
                    <a:pt x="353" y="1760"/>
                    <a:pt x="490" y="1805"/>
                    <a:pt x="551" y="1851"/>
                  </a:cubicBezTo>
                  <a:cubicBezTo>
                    <a:pt x="567" y="1882"/>
                    <a:pt x="613" y="1974"/>
                    <a:pt x="658" y="2004"/>
                  </a:cubicBezTo>
                  <a:cubicBezTo>
                    <a:pt x="704" y="2065"/>
                    <a:pt x="796" y="1989"/>
                    <a:pt x="796" y="2142"/>
                  </a:cubicBezTo>
                  <a:cubicBezTo>
                    <a:pt x="796" y="2264"/>
                    <a:pt x="613" y="2371"/>
                    <a:pt x="750" y="2509"/>
                  </a:cubicBezTo>
                  <a:cubicBezTo>
                    <a:pt x="674" y="2555"/>
                    <a:pt x="689" y="2647"/>
                    <a:pt x="796" y="2662"/>
                  </a:cubicBezTo>
                  <a:cubicBezTo>
                    <a:pt x="704" y="2723"/>
                    <a:pt x="689" y="2723"/>
                    <a:pt x="704" y="2815"/>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2"/>
            <p:cNvSpPr/>
            <p:nvPr/>
          </p:nvSpPr>
          <p:spPr>
            <a:xfrm>
              <a:off x="2867720" y="3268550"/>
              <a:ext cx="95619" cy="14598"/>
            </a:xfrm>
            <a:custGeom>
              <a:rect b="b" l="l" r="r" t="t"/>
              <a:pathLst>
                <a:path extrusionOk="0" fill="none" h="689" w="4513">
                  <a:moveTo>
                    <a:pt x="4513" y="1"/>
                  </a:moveTo>
                  <a:cubicBezTo>
                    <a:pt x="4467" y="1"/>
                    <a:pt x="1" y="689"/>
                    <a:pt x="1" y="689"/>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2"/>
            <p:cNvSpPr/>
            <p:nvPr/>
          </p:nvSpPr>
          <p:spPr>
            <a:xfrm>
              <a:off x="2995078" y="3288635"/>
              <a:ext cx="99200" cy="47015"/>
            </a:xfrm>
            <a:custGeom>
              <a:rect b="b" l="l" r="r" t="t"/>
              <a:pathLst>
                <a:path extrusionOk="0" fill="none" h="2219" w="4682">
                  <a:moveTo>
                    <a:pt x="1" y="93"/>
                  </a:moveTo>
                  <a:cubicBezTo>
                    <a:pt x="16" y="77"/>
                    <a:pt x="47" y="62"/>
                    <a:pt x="62" y="62"/>
                  </a:cubicBezTo>
                  <a:cubicBezTo>
                    <a:pt x="169" y="1"/>
                    <a:pt x="200" y="139"/>
                    <a:pt x="291" y="139"/>
                  </a:cubicBezTo>
                  <a:cubicBezTo>
                    <a:pt x="368" y="139"/>
                    <a:pt x="475" y="77"/>
                    <a:pt x="490" y="47"/>
                  </a:cubicBezTo>
                  <a:cubicBezTo>
                    <a:pt x="552" y="62"/>
                    <a:pt x="628" y="215"/>
                    <a:pt x="674" y="184"/>
                  </a:cubicBezTo>
                  <a:cubicBezTo>
                    <a:pt x="827" y="108"/>
                    <a:pt x="750" y="246"/>
                    <a:pt x="842" y="292"/>
                  </a:cubicBezTo>
                  <a:cubicBezTo>
                    <a:pt x="1010" y="383"/>
                    <a:pt x="1056" y="246"/>
                    <a:pt x="1056" y="490"/>
                  </a:cubicBezTo>
                  <a:cubicBezTo>
                    <a:pt x="1056" y="674"/>
                    <a:pt x="1087" y="689"/>
                    <a:pt x="1225" y="781"/>
                  </a:cubicBezTo>
                  <a:cubicBezTo>
                    <a:pt x="1316" y="842"/>
                    <a:pt x="1423" y="1041"/>
                    <a:pt x="1530" y="919"/>
                  </a:cubicBezTo>
                  <a:cubicBezTo>
                    <a:pt x="1653" y="812"/>
                    <a:pt x="1775" y="888"/>
                    <a:pt x="1943" y="919"/>
                  </a:cubicBezTo>
                  <a:cubicBezTo>
                    <a:pt x="2173" y="980"/>
                    <a:pt x="1852" y="1316"/>
                    <a:pt x="2203" y="1362"/>
                  </a:cubicBezTo>
                  <a:cubicBezTo>
                    <a:pt x="2265" y="1072"/>
                    <a:pt x="2723" y="1439"/>
                    <a:pt x="2831" y="1500"/>
                  </a:cubicBezTo>
                  <a:cubicBezTo>
                    <a:pt x="2953" y="1561"/>
                    <a:pt x="3519" y="1393"/>
                    <a:pt x="3519" y="1683"/>
                  </a:cubicBezTo>
                  <a:cubicBezTo>
                    <a:pt x="3519" y="1928"/>
                    <a:pt x="3978" y="1913"/>
                    <a:pt x="4146" y="1913"/>
                  </a:cubicBezTo>
                  <a:cubicBezTo>
                    <a:pt x="4192" y="1913"/>
                    <a:pt x="4177" y="1959"/>
                    <a:pt x="4192" y="1989"/>
                  </a:cubicBezTo>
                  <a:cubicBezTo>
                    <a:pt x="4268" y="2051"/>
                    <a:pt x="4238" y="2005"/>
                    <a:pt x="4330" y="2066"/>
                  </a:cubicBezTo>
                  <a:cubicBezTo>
                    <a:pt x="4452" y="2142"/>
                    <a:pt x="4513" y="2204"/>
                    <a:pt x="4681" y="2219"/>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52"/>
            <p:cNvSpPr/>
            <p:nvPr/>
          </p:nvSpPr>
          <p:spPr>
            <a:xfrm>
              <a:off x="2592261" y="3337896"/>
              <a:ext cx="327008" cy="228825"/>
            </a:xfrm>
            <a:custGeom>
              <a:rect b="b" l="l" r="r" t="t"/>
              <a:pathLst>
                <a:path extrusionOk="0" fill="none" h="10800" w="15434">
                  <a:moveTo>
                    <a:pt x="0" y="3825"/>
                  </a:moveTo>
                  <a:cubicBezTo>
                    <a:pt x="199" y="3871"/>
                    <a:pt x="291" y="3886"/>
                    <a:pt x="352" y="4070"/>
                  </a:cubicBezTo>
                  <a:cubicBezTo>
                    <a:pt x="398" y="4192"/>
                    <a:pt x="322" y="4268"/>
                    <a:pt x="520" y="4268"/>
                  </a:cubicBezTo>
                  <a:cubicBezTo>
                    <a:pt x="689" y="4268"/>
                    <a:pt x="979" y="4284"/>
                    <a:pt x="1056" y="4467"/>
                  </a:cubicBezTo>
                  <a:cubicBezTo>
                    <a:pt x="1086" y="4559"/>
                    <a:pt x="949" y="4574"/>
                    <a:pt x="1041" y="4651"/>
                  </a:cubicBezTo>
                  <a:cubicBezTo>
                    <a:pt x="1117" y="4727"/>
                    <a:pt x="1148" y="4819"/>
                    <a:pt x="1102" y="4926"/>
                  </a:cubicBezTo>
                  <a:cubicBezTo>
                    <a:pt x="1071" y="5033"/>
                    <a:pt x="811" y="5186"/>
                    <a:pt x="811" y="5201"/>
                  </a:cubicBezTo>
                  <a:cubicBezTo>
                    <a:pt x="811" y="5232"/>
                    <a:pt x="1148" y="5354"/>
                    <a:pt x="1209" y="5385"/>
                  </a:cubicBezTo>
                  <a:cubicBezTo>
                    <a:pt x="1285" y="5416"/>
                    <a:pt x="1346" y="5400"/>
                    <a:pt x="1408" y="5385"/>
                  </a:cubicBezTo>
                  <a:cubicBezTo>
                    <a:pt x="1622" y="5308"/>
                    <a:pt x="1668" y="5201"/>
                    <a:pt x="1866" y="5079"/>
                  </a:cubicBezTo>
                  <a:cubicBezTo>
                    <a:pt x="2019" y="4987"/>
                    <a:pt x="2203" y="5094"/>
                    <a:pt x="2341" y="4957"/>
                  </a:cubicBezTo>
                  <a:cubicBezTo>
                    <a:pt x="2463" y="4834"/>
                    <a:pt x="2845" y="4880"/>
                    <a:pt x="3014" y="4880"/>
                  </a:cubicBezTo>
                  <a:cubicBezTo>
                    <a:pt x="3151" y="4880"/>
                    <a:pt x="3212" y="4834"/>
                    <a:pt x="3350" y="4758"/>
                  </a:cubicBezTo>
                  <a:cubicBezTo>
                    <a:pt x="3396" y="4743"/>
                    <a:pt x="3534" y="4681"/>
                    <a:pt x="3549" y="4697"/>
                  </a:cubicBezTo>
                  <a:cubicBezTo>
                    <a:pt x="3595" y="4743"/>
                    <a:pt x="3610" y="4926"/>
                    <a:pt x="3549" y="4941"/>
                  </a:cubicBezTo>
                  <a:cubicBezTo>
                    <a:pt x="3457" y="4972"/>
                    <a:pt x="3518" y="5064"/>
                    <a:pt x="3534" y="5064"/>
                  </a:cubicBezTo>
                  <a:cubicBezTo>
                    <a:pt x="3503" y="5094"/>
                    <a:pt x="3427" y="5125"/>
                    <a:pt x="3427" y="5155"/>
                  </a:cubicBezTo>
                  <a:cubicBezTo>
                    <a:pt x="3427" y="5232"/>
                    <a:pt x="3503" y="5354"/>
                    <a:pt x="3549" y="5400"/>
                  </a:cubicBezTo>
                  <a:cubicBezTo>
                    <a:pt x="3625" y="5477"/>
                    <a:pt x="3534" y="5507"/>
                    <a:pt x="3534" y="5584"/>
                  </a:cubicBezTo>
                  <a:cubicBezTo>
                    <a:pt x="3534" y="5676"/>
                    <a:pt x="3580" y="5767"/>
                    <a:pt x="3610" y="5859"/>
                  </a:cubicBezTo>
                  <a:cubicBezTo>
                    <a:pt x="3610" y="5844"/>
                    <a:pt x="3778" y="5981"/>
                    <a:pt x="3778" y="5981"/>
                  </a:cubicBezTo>
                  <a:cubicBezTo>
                    <a:pt x="3916" y="6058"/>
                    <a:pt x="3977" y="6043"/>
                    <a:pt x="3977" y="6196"/>
                  </a:cubicBezTo>
                  <a:cubicBezTo>
                    <a:pt x="3977" y="6318"/>
                    <a:pt x="4115" y="6180"/>
                    <a:pt x="4161" y="6180"/>
                  </a:cubicBezTo>
                  <a:cubicBezTo>
                    <a:pt x="4237" y="6180"/>
                    <a:pt x="4283" y="6119"/>
                    <a:pt x="4390" y="6134"/>
                  </a:cubicBezTo>
                  <a:cubicBezTo>
                    <a:pt x="4436" y="6150"/>
                    <a:pt x="4574" y="6257"/>
                    <a:pt x="4620" y="6272"/>
                  </a:cubicBezTo>
                  <a:cubicBezTo>
                    <a:pt x="4727" y="6333"/>
                    <a:pt x="5033" y="6272"/>
                    <a:pt x="5033" y="6364"/>
                  </a:cubicBezTo>
                  <a:cubicBezTo>
                    <a:pt x="5033" y="6364"/>
                    <a:pt x="5293" y="6593"/>
                    <a:pt x="5293" y="6593"/>
                  </a:cubicBezTo>
                  <a:lnTo>
                    <a:pt x="5721" y="6593"/>
                  </a:lnTo>
                  <a:cubicBezTo>
                    <a:pt x="5874" y="6593"/>
                    <a:pt x="5843" y="6670"/>
                    <a:pt x="5950" y="6685"/>
                  </a:cubicBezTo>
                  <a:cubicBezTo>
                    <a:pt x="5996" y="6700"/>
                    <a:pt x="6027" y="6639"/>
                    <a:pt x="6042" y="6639"/>
                  </a:cubicBezTo>
                  <a:cubicBezTo>
                    <a:pt x="6088" y="6654"/>
                    <a:pt x="6088" y="6685"/>
                    <a:pt x="6149" y="6685"/>
                  </a:cubicBezTo>
                  <a:cubicBezTo>
                    <a:pt x="6195" y="6685"/>
                    <a:pt x="6348" y="6639"/>
                    <a:pt x="6379" y="6624"/>
                  </a:cubicBezTo>
                  <a:cubicBezTo>
                    <a:pt x="6409" y="6578"/>
                    <a:pt x="6547" y="6639"/>
                    <a:pt x="6578" y="6670"/>
                  </a:cubicBezTo>
                  <a:cubicBezTo>
                    <a:pt x="6654" y="6746"/>
                    <a:pt x="6608" y="6700"/>
                    <a:pt x="6761" y="6746"/>
                  </a:cubicBezTo>
                  <a:cubicBezTo>
                    <a:pt x="6883" y="6777"/>
                    <a:pt x="7082" y="6777"/>
                    <a:pt x="7159" y="6838"/>
                  </a:cubicBezTo>
                  <a:cubicBezTo>
                    <a:pt x="7205" y="6899"/>
                    <a:pt x="7296" y="6914"/>
                    <a:pt x="7312" y="6838"/>
                  </a:cubicBezTo>
                  <a:cubicBezTo>
                    <a:pt x="7465" y="6639"/>
                    <a:pt x="7664" y="6869"/>
                    <a:pt x="7862" y="6639"/>
                  </a:cubicBezTo>
                  <a:cubicBezTo>
                    <a:pt x="7924" y="6578"/>
                    <a:pt x="7969" y="6456"/>
                    <a:pt x="7969" y="6364"/>
                  </a:cubicBezTo>
                  <a:cubicBezTo>
                    <a:pt x="7969" y="6134"/>
                    <a:pt x="7969" y="6180"/>
                    <a:pt x="8122" y="6043"/>
                  </a:cubicBezTo>
                  <a:cubicBezTo>
                    <a:pt x="7939" y="5813"/>
                    <a:pt x="8061" y="5737"/>
                    <a:pt x="8321" y="5737"/>
                  </a:cubicBezTo>
                  <a:cubicBezTo>
                    <a:pt x="8535" y="5737"/>
                    <a:pt x="8566" y="5660"/>
                    <a:pt x="8566" y="5966"/>
                  </a:cubicBezTo>
                  <a:cubicBezTo>
                    <a:pt x="8566" y="6089"/>
                    <a:pt x="8535" y="6241"/>
                    <a:pt x="8612" y="6333"/>
                  </a:cubicBezTo>
                  <a:cubicBezTo>
                    <a:pt x="8658" y="6379"/>
                    <a:pt x="8795" y="6410"/>
                    <a:pt x="8841" y="6471"/>
                  </a:cubicBezTo>
                  <a:cubicBezTo>
                    <a:pt x="8994" y="6609"/>
                    <a:pt x="9162" y="6654"/>
                    <a:pt x="9270" y="6838"/>
                  </a:cubicBezTo>
                  <a:cubicBezTo>
                    <a:pt x="9270" y="7006"/>
                    <a:pt x="9285" y="7266"/>
                    <a:pt x="9407" y="7373"/>
                  </a:cubicBezTo>
                  <a:cubicBezTo>
                    <a:pt x="9423" y="7389"/>
                    <a:pt x="9759" y="7649"/>
                    <a:pt x="9744" y="7649"/>
                  </a:cubicBezTo>
                  <a:cubicBezTo>
                    <a:pt x="9866" y="7649"/>
                    <a:pt x="10019" y="7679"/>
                    <a:pt x="10126" y="7649"/>
                  </a:cubicBezTo>
                  <a:cubicBezTo>
                    <a:pt x="10203" y="7633"/>
                    <a:pt x="10157" y="7480"/>
                    <a:pt x="10310" y="7557"/>
                  </a:cubicBezTo>
                  <a:cubicBezTo>
                    <a:pt x="10386" y="7603"/>
                    <a:pt x="10478" y="7649"/>
                    <a:pt x="10539" y="7695"/>
                  </a:cubicBezTo>
                  <a:cubicBezTo>
                    <a:pt x="10585" y="7756"/>
                    <a:pt x="10493" y="7848"/>
                    <a:pt x="10631" y="7848"/>
                  </a:cubicBezTo>
                  <a:cubicBezTo>
                    <a:pt x="10707" y="7848"/>
                    <a:pt x="10860" y="7817"/>
                    <a:pt x="10906" y="7878"/>
                  </a:cubicBezTo>
                  <a:cubicBezTo>
                    <a:pt x="10952" y="7924"/>
                    <a:pt x="10937" y="8000"/>
                    <a:pt x="11013" y="8000"/>
                  </a:cubicBezTo>
                  <a:cubicBezTo>
                    <a:pt x="11090" y="8000"/>
                    <a:pt x="11136" y="7893"/>
                    <a:pt x="11212" y="7970"/>
                  </a:cubicBezTo>
                  <a:cubicBezTo>
                    <a:pt x="11258" y="8016"/>
                    <a:pt x="11319" y="8062"/>
                    <a:pt x="11365" y="8046"/>
                  </a:cubicBezTo>
                  <a:cubicBezTo>
                    <a:pt x="11640" y="7893"/>
                    <a:pt x="11900" y="8505"/>
                    <a:pt x="12053" y="8658"/>
                  </a:cubicBezTo>
                  <a:cubicBezTo>
                    <a:pt x="11900" y="8826"/>
                    <a:pt x="11900" y="8781"/>
                    <a:pt x="12007" y="8979"/>
                  </a:cubicBezTo>
                  <a:cubicBezTo>
                    <a:pt x="12038" y="9041"/>
                    <a:pt x="12084" y="9041"/>
                    <a:pt x="12099" y="9056"/>
                  </a:cubicBezTo>
                  <a:cubicBezTo>
                    <a:pt x="12130" y="9117"/>
                    <a:pt x="12069" y="9178"/>
                    <a:pt x="12115" y="9239"/>
                  </a:cubicBezTo>
                  <a:cubicBezTo>
                    <a:pt x="12222" y="9331"/>
                    <a:pt x="12252" y="9117"/>
                    <a:pt x="12344" y="9117"/>
                  </a:cubicBezTo>
                  <a:cubicBezTo>
                    <a:pt x="12466" y="9117"/>
                    <a:pt x="12528" y="9316"/>
                    <a:pt x="12573" y="9316"/>
                  </a:cubicBezTo>
                  <a:cubicBezTo>
                    <a:pt x="12635" y="9316"/>
                    <a:pt x="12619" y="9377"/>
                    <a:pt x="12650" y="9408"/>
                  </a:cubicBezTo>
                  <a:cubicBezTo>
                    <a:pt x="12650" y="9423"/>
                    <a:pt x="12757" y="9484"/>
                    <a:pt x="12757" y="9469"/>
                  </a:cubicBezTo>
                  <a:cubicBezTo>
                    <a:pt x="12818" y="9576"/>
                    <a:pt x="12940" y="9867"/>
                    <a:pt x="12910" y="9912"/>
                  </a:cubicBezTo>
                  <a:cubicBezTo>
                    <a:pt x="13155" y="9867"/>
                    <a:pt x="13078" y="10387"/>
                    <a:pt x="13185" y="10494"/>
                  </a:cubicBezTo>
                  <a:cubicBezTo>
                    <a:pt x="13353" y="10662"/>
                    <a:pt x="13308" y="10570"/>
                    <a:pt x="13491" y="10570"/>
                  </a:cubicBezTo>
                  <a:cubicBezTo>
                    <a:pt x="13552" y="10570"/>
                    <a:pt x="13644" y="10555"/>
                    <a:pt x="13690" y="10601"/>
                  </a:cubicBezTo>
                  <a:cubicBezTo>
                    <a:pt x="13705" y="10616"/>
                    <a:pt x="13751" y="10723"/>
                    <a:pt x="13766" y="10723"/>
                  </a:cubicBezTo>
                  <a:cubicBezTo>
                    <a:pt x="13782" y="10723"/>
                    <a:pt x="14271" y="10448"/>
                    <a:pt x="14271" y="10448"/>
                  </a:cubicBezTo>
                  <a:cubicBezTo>
                    <a:pt x="14271" y="10478"/>
                    <a:pt x="14776" y="10142"/>
                    <a:pt x="14822" y="10127"/>
                  </a:cubicBezTo>
                  <a:cubicBezTo>
                    <a:pt x="14837" y="10203"/>
                    <a:pt x="15082" y="10249"/>
                    <a:pt x="15067" y="10371"/>
                  </a:cubicBezTo>
                  <a:cubicBezTo>
                    <a:pt x="15067" y="10387"/>
                    <a:pt x="14914" y="10524"/>
                    <a:pt x="14914" y="10524"/>
                  </a:cubicBezTo>
                  <a:cubicBezTo>
                    <a:pt x="14914" y="10570"/>
                    <a:pt x="14944" y="10693"/>
                    <a:pt x="14975" y="10723"/>
                  </a:cubicBezTo>
                  <a:cubicBezTo>
                    <a:pt x="15005" y="10754"/>
                    <a:pt x="15373" y="10800"/>
                    <a:pt x="15373" y="10754"/>
                  </a:cubicBezTo>
                  <a:lnTo>
                    <a:pt x="15373" y="9331"/>
                  </a:lnTo>
                  <a:lnTo>
                    <a:pt x="15373" y="7526"/>
                  </a:lnTo>
                  <a:cubicBezTo>
                    <a:pt x="15373" y="7343"/>
                    <a:pt x="15434" y="7282"/>
                    <a:pt x="15220" y="7297"/>
                  </a:cubicBezTo>
                  <a:cubicBezTo>
                    <a:pt x="15220" y="7297"/>
                    <a:pt x="15005" y="7404"/>
                    <a:pt x="14990" y="7404"/>
                  </a:cubicBezTo>
                  <a:cubicBezTo>
                    <a:pt x="14868" y="7480"/>
                    <a:pt x="14914" y="7343"/>
                    <a:pt x="14791" y="7343"/>
                  </a:cubicBezTo>
                  <a:cubicBezTo>
                    <a:pt x="14761" y="7343"/>
                    <a:pt x="14715" y="7450"/>
                    <a:pt x="14608" y="7450"/>
                  </a:cubicBezTo>
                  <a:cubicBezTo>
                    <a:pt x="14485" y="7450"/>
                    <a:pt x="14547" y="7572"/>
                    <a:pt x="14485" y="7618"/>
                  </a:cubicBezTo>
                  <a:cubicBezTo>
                    <a:pt x="14302" y="7817"/>
                    <a:pt x="14669" y="7924"/>
                    <a:pt x="14669" y="7939"/>
                  </a:cubicBezTo>
                  <a:cubicBezTo>
                    <a:pt x="14669" y="8169"/>
                    <a:pt x="14501" y="8046"/>
                    <a:pt x="14348" y="8046"/>
                  </a:cubicBezTo>
                  <a:cubicBezTo>
                    <a:pt x="14271" y="8046"/>
                    <a:pt x="14287" y="7955"/>
                    <a:pt x="14164" y="7955"/>
                  </a:cubicBezTo>
                  <a:cubicBezTo>
                    <a:pt x="14057" y="7955"/>
                    <a:pt x="14026" y="7848"/>
                    <a:pt x="13935" y="7848"/>
                  </a:cubicBezTo>
                  <a:cubicBezTo>
                    <a:pt x="13736" y="7848"/>
                    <a:pt x="13614" y="7863"/>
                    <a:pt x="13461" y="7848"/>
                  </a:cubicBezTo>
                  <a:cubicBezTo>
                    <a:pt x="13445" y="7848"/>
                    <a:pt x="13399" y="7924"/>
                    <a:pt x="13308" y="7848"/>
                  </a:cubicBezTo>
                  <a:cubicBezTo>
                    <a:pt x="13277" y="7832"/>
                    <a:pt x="13323" y="7756"/>
                    <a:pt x="13277" y="7725"/>
                  </a:cubicBezTo>
                  <a:cubicBezTo>
                    <a:pt x="13246" y="7679"/>
                    <a:pt x="13185" y="7649"/>
                    <a:pt x="13155" y="7603"/>
                  </a:cubicBezTo>
                  <a:cubicBezTo>
                    <a:pt x="13109" y="7526"/>
                    <a:pt x="13155" y="7496"/>
                    <a:pt x="13078" y="7419"/>
                  </a:cubicBezTo>
                  <a:cubicBezTo>
                    <a:pt x="13048" y="7389"/>
                    <a:pt x="13032" y="7358"/>
                    <a:pt x="13017" y="7327"/>
                  </a:cubicBezTo>
                  <a:cubicBezTo>
                    <a:pt x="12986" y="7266"/>
                    <a:pt x="12895" y="7297"/>
                    <a:pt x="12849" y="7251"/>
                  </a:cubicBezTo>
                  <a:cubicBezTo>
                    <a:pt x="12818" y="7205"/>
                    <a:pt x="12864" y="7159"/>
                    <a:pt x="12833" y="7129"/>
                  </a:cubicBezTo>
                  <a:cubicBezTo>
                    <a:pt x="12788" y="7083"/>
                    <a:pt x="12742" y="7037"/>
                    <a:pt x="12696" y="6991"/>
                  </a:cubicBezTo>
                  <a:cubicBezTo>
                    <a:pt x="12650" y="6945"/>
                    <a:pt x="12573" y="6976"/>
                    <a:pt x="12604" y="6838"/>
                  </a:cubicBezTo>
                  <a:cubicBezTo>
                    <a:pt x="12558" y="6777"/>
                    <a:pt x="12512" y="6823"/>
                    <a:pt x="12405" y="6792"/>
                  </a:cubicBezTo>
                  <a:cubicBezTo>
                    <a:pt x="12222" y="6746"/>
                    <a:pt x="12267" y="6685"/>
                    <a:pt x="12191" y="6593"/>
                  </a:cubicBezTo>
                  <a:cubicBezTo>
                    <a:pt x="12160" y="6609"/>
                    <a:pt x="12130" y="6624"/>
                    <a:pt x="12099" y="6639"/>
                  </a:cubicBezTo>
                  <a:cubicBezTo>
                    <a:pt x="12053" y="6578"/>
                    <a:pt x="12069" y="6425"/>
                    <a:pt x="11946" y="6547"/>
                  </a:cubicBezTo>
                  <a:cubicBezTo>
                    <a:pt x="11870" y="6349"/>
                    <a:pt x="11793" y="6226"/>
                    <a:pt x="11747" y="6043"/>
                  </a:cubicBezTo>
                  <a:cubicBezTo>
                    <a:pt x="11702" y="5859"/>
                    <a:pt x="11549" y="5691"/>
                    <a:pt x="11549" y="5477"/>
                  </a:cubicBezTo>
                  <a:cubicBezTo>
                    <a:pt x="11549" y="5354"/>
                    <a:pt x="11640" y="5278"/>
                    <a:pt x="11686" y="5186"/>
                  </a:cubicBezTo>
                  <a:cubicBezTo>
                    <a:pt x="11778" y="5018"/>
                    <a:pt x="11747" y="5110"/>
                    <a:pt x="11747" y="4957"/>
                  </a:cubicBezTo>
                  <a:cubicBezTo>
                    <a:pt x="11747" y="4880"/>
                    <a:pt x="12038" y="4452"/>
                    <a:pt x="11839" y="4421"/>
                  </a:cubicBezTo>
                  <a:cubicBezTo>
                    <a:pt x="11916" y="4345"/>
                    <a:pt x="11992" y="4131"/>
                    <a:pt x="11992" y="4100"/>
                  </a:cubicBezTo>
                  <a:cubicBezTo>
                    <a:pt x="11992" y="3962"/>
                    <a:pt x="12099" y="3825"/>
                    <a:pt x="12099" y="3687"/>
                  </a:cubicBezTo>
                  <a:cubicBezTo>
                    <a:pt x="12099" y="3626"/>
                    <a:pt x="12191" y="3595"/>
                    <a:pt x="12206" y="3534"/>
                  </a:cubicBezTo>
                  <a:cubicBezTo>
                    <a:pt x="12267" y="3351"/>
                    <a:pt x="12329" y="3504"/>
                    <a:pt x="12405" y="3412"/>
                  </a:cubicBezTo>
                  <a:cubicBezTo>
                    <a:pt x="12466" y="3320"/>
                    <a:pt x="12466" y="3182"/>
                    <a:pt x="12344" y="3106"/>
                  </a:cubicBezTo>
                  <a:cubicBezTo>
                    <a:pt x="12482" y="2999"/>
                    <a:pt x="12298" y="2999"/>
                    <a:pt x="12298" y="2892"/>
                  </a:cubicBezTo>
                  <a:cubicBezTo>
                    <a:pt x="12298" y="2785"/>
                    <a:pt x="12252" y="2647"/>
                    <a:pt x="12252" y="2555"/>
                  </a:cubicBezTo>
                  <a:cubicBezTo>
                    <a:pt x="12252" y="2326"/>
                    <a:pt x="12298" y="2234"/>
                    <a:pt x="12099" y="2050"/>
                  </a:cubicBezTo>
                  <a:cubicBezTo>
                    <a:pt x="12313" y="2005"/>
                    <a:pt x="12283" y="1454"/>
                    <a:pt x="12298" y="1454"/>
                  </a:cubicBezTo>
                  <a:cubicBezTo>
                    <a:pt x="12222" y="1347"/>
                    <a:pt x="12329" y="1194"/>
                    <a:pt x="12375" y="1072"/>
                  </a:cubicBezTo>
                  <a:cubicBezTo>
                    <a:pt x="12390" y="1026"/>
                    <a:pt x="12451" y="964"/>
                    <a:pt x="12451" y="919"/>
                  </a:cubicBezTo>
                  <a:cubicBezTo>
                    <a:pt x="12451" y="796"/>
                    <a:pt x="12420" y="796"/>
                    <a:pt x="12313" y="796"/>
                  </a:cubicBezTo>
                  <a:cubicBezTo>
                    <a:pt x="12206" y="796"/>
                    <a:pt x="12222" y="674"/>
                    <a:pt x="12222" y="521"/>
                  </a:cubicBezTo>
                  <a:cubicBezTo>
                    <a:pt x="12222" y="368"/>
                    <a:pt x="12115" y="399"/>
                    <a:pt x="12115" y="246"/>
                  </a:cubicBezTo>
                  <a:cubicBezTo>
                    <a:pt x="12115" y="93"/>
                    <a:pt x="12069" y="1"/>
                    <a:pt x="12069"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52"/>
            <p:cNvSpPr/>
            <p:nvPr/>
          </p:nvSpPr>
          <p:spPr>
            <a:xfrm>
              <a:off x="3079023" y="3334019"/>
              <a:ext cx="71635" cy="265755"/>
            </a:xfrm>
            <a:custGeom>
              <a:rect b="b" l="l" r="r" t="t"/>
              <a:pathLst>
                <a:path extrusionOk="0" fill="none" h="12543" w="3381">
                  <a:moveTo>
                    <a:pt x="3381" y="949"/>
                  </a:moveTo>
                  <a:cubicBezTo>
                    <a:pt x="3350" y="842"/>
                    <a:pt x="3121" y="796"/>
                    <a:pt x="3029" y="719"/>
                  </a:cubicBezTo>
                  <a:cubicBezTo>
                    <a:pt x="3029" y="719"/>
                    <a:pt x="2784" y="429"/>
                    <a:pt x="2784" y="597"/>
                  </a:cubicBezTo>
                  <a:cubicBezTo>
                    <a:pt x="2784" y="719"/>
                    <a:pt x="2356" y="505"/>
                    <a:pt x="2310" y="597"/>
                  </a:cubicBezTo>
                  <a:cubicBezTo>
                    <a:pt x="2234" y="780"/>
                    <a:pt x="2050" y="673"/>
                    <a:pt x="1974" y="582"/>
                  </a:cubicBezTo>
                  <a:cubicBezTo>
                    <a:pt x="1928" y="520"/>
                    <a:pt x="1943" y="429"/>
                    <a:pt x="1882" y="413"/>
                  </a:cubicBezTo>
                  <a:cubicBezTo>
                    <a:pt x="1790" y="383"/>
                    <a:pt x="1744" y="322"/>
                    <a:pt x="1637" y="322"/>
                  </a:cubicBezTo>
                  <a:cubicBezTo>
                    <a:pt x="1545" y="322"/>
                    <a:pt x="1469" y="367"/>
                    <a:pt x="1392" y="367"/>
                  </a:cubicBezTo>
                  <a:cubicBezTo>
                    <a:pt x="1362" y="367"/>
                    <a:pt x="1362" y="322"/>
                    <a:pt x="1255" y="322"/>
                  </a:cubicBezTo>
                  <a:cubicBezTo>
                    <a:pt x="1117" y="322"/>
                    <a:pt x="995" y="31"/>
                    <a:pt x="872" y="16"/>
                  </a:cubicBezTo>
                  <a:cubicBezTo>
                    <a:pt x="643" y="0"/>
                    <a:pt x="735" y="199"/>
                    <a:pt x="765" y="322"/>
                  </a:cubicBezTo>
                  <a:cubicBezTo>
                    <a:pt x="979" y="153"/>
                    <a:pt x="872" y="536"/>
                    <a:pt x="872" y="643"/>
                  </a:cubicBezTo>
                  <a:cubicBezTo>
                    <a:pt x="872" y="627"/>
                    <a:pt x="979" y="750"/>
                    <a:pt x="1071" y="780"/>
                  </a:cubicBezTo>
                  <a:cubicBezTo>
                    <a:pt x="1178" y="750"/>
                    <a:pt x="1209" y="780"/>
                    <a:pt x="1163" y="627"/>
                  </a:cubicBezTo>
                  <a:cubicBezTo>
                    <a:pt x="1163" y="627"/>
                    <a:pt x="1239" y="627"/>
                    <a:pt x="1316" y="582"/>
                  </a:cubicBezTo>
                  <a:cubicBezTo>
                    <a:pt x="1545" y="750"/>
                    <a:pt x="1438" y="887"/>
                    <a:pt x="1652" y="1102"/>
                  </a:cubicBezTo>
                  <a:cubicBezTo>
                    <a:pt x="1683" y="1147"/>
                    <a:pt x="1805" y="1147"/>
                    <a:pt x="1821" y="1178"/>
                  </a:cubicBezTo>
                  <a:cubicBezTo>
                    <a:pt x="1836" y="1193"/>
                    <a:pt x="1866" y="1316"/>
                    <a:pt x="1882" y="1362"/>
                  </a:cubicBezTo>
                  <a:cubicBezTo>
                    <a:pt x="1958" y="1499"/>
                    <a:pt x="1851" y="1423"/>
                    <a:pt x="1821" y="1484"/>
                  </a:cubicBezTo>
                  <a:cubicBezTo>
                    <a:pt x="1805" y="1560"/>
                    <a:pt x="1821" y="1606"/>
                    <a:pt x="1775" y="1683"/>
                  </a:cubicBezTo>
                  <a:cubicBezTo>
                    <a:pt x="1744" y="1836"/>
                    <a:pt x="1714" y="1928"/>
                    <a:pt x="1882" y="1928"/>
                  </a:cubicBezTo>
                  <a:cubicBezTo>
                    <a:pt x="1974" y="1928"/>
                    <a:pt x="2019" y="2035"/>
                    <a:pt x="2065" y="2111"/>
                  </a:cubicBezTo>
                  <a:cubicBezTo>
                    <a:pt x="2065" y="2126"/>
                    <a:pt x="2218" y="2188"/>
                    <a:pt x="2234" y="2188"/>
                  </a:cubicBezTo>
                  <a:cubicBezTo>
                    <a:pt x="2432" y="2310"/>
                    <a:pt x="2325" y="2341"/>
                    <a:pt x="2325" y="2555"/>
                  </a:cubicBezTo>
                  <a:cubicBezTo>
                    <a:pt x="2325" y="2723"/>
                    <a:pt x="2463" y="2799"/>
                    <a:pt x="2585" y="2891"/>
                  </a:cubicBezTo>
                  <a:cubicBezTo>
                    <a:pt x="2494" y="2968"/>
                    <a:pt x="2784" y="3121"/>
                    <a:pt x="2677" y="3289"/>
                  </a:cubicBezTo>
                  <a:cubicBezTo>
                    <a:pt x="2677" y="3304"/>
                    <a:pt x="2524" y="3396"/>
                    <a:pt x="2524" y="3396"/>
                  </a:cubicBezTo>
                  <a:cubicBezTo>
                    <a:pt x="2478" y="3442"/>
                    <a:pt x="2432" y="3503"/>
                    <a:pt x="2356" y="3534"/>
                  </a:cubicBezTo>
                  <a:cubicBezTo>
                    <a:pt x="2295" y="3564"/>
                    <a:pt x="2371" y="3656"/>
                    <a:pt x="2325" y="3702"/>
                  </a:cubicBezTo>
                  <a:cubicBezTo>
                    <a:pt x="2325" y="3717"/>
                    <a:pt x="2249" y="3732"/>
                    <a:pt x="2234" y="3748"/>
                  </a:cubicBezTo>
                  <a:cubicBezTo>
                    <a:pt x="2142" y="3824"/>
                    <a:pt x="2065" y="3855"/>
                    <a:pt x="1958" y="3809"/>
                  </a:cubicBezTo>
                  <a:cubicBezTo>
                    <a:pt x="1836" y="3763"/>
                    <a:pt x="1744" y="4084"/>
                    <a:pt x="1576" y="3931"/>
                  </a:cubicBezTo>
                  <a:cubicBezTo>
                    <a:pt x="1561" y="3931"/>
                    <a:pt x="1530" y="4100"/>
                    <a:pt x="1530" y="4145"/>
                  </a:cubicBezTo>
                  <a:cubicBezTo>
                    <a:pt x="1759" y="4084"/>
                    <a:pt x="1683" y="4329"/>
                    <a:pt x="1759" y="4482"/>
                  </a:cubicBezTo>
                  <a:cubicBezTo>
                    <a:pt x="1821" y="4589"/>
                    <a:pt x="2004" y="4711"/>
                    <a:pt x="1958" y="4849"/>
                  </a:cubicBezTo>
                  <a:cubicBezTo>
                    <a:pt x="1912" y="5002"/>
                    <a:pt x="1790" y="5170"/>
                    <a:pt x="1729" y="5308"/>
                  </a:cubicBezTo>
                  <a:cubicBezTo>
                    <a:pt x="1714" y="5323"/>
                    <a:pt x="1652" y="5461"/>
                    <a:pt x="1637" y="5461"/>
                  </a:cubicBezTo>
                  <a:cubicBezTo>
                    <a:pt x="1530" y="5461"/>
                    <a:pt x="1454" y="5599"/>
                    <a:pt x="1530" y="5675"/>
                  </a:cubicBezTo>
                  <a:cubicBezTo>
                    <a:pt x="1515" y="5690"/>
                    <a:pt x="1438" y="6012"/>
                    <a:pt x="1545" y="5889"/>
                  </a:cubicBezTo>
                  <a:cubicBezTo>
                    <a:pt x="1698" y="5736"/>
                    <a:pt x="1729" y="6057"/>
                    <a:pt x="1729" y="6134"/>
                  </a:cubicBezTo>
                  <a:cubicBezTo>
                    <a:pt x="1729" y="6210"/>
                    <a:pt x="1775" y="6302"/>
                    <a:pt x="1775" y="6363"/>
                  </a:cubicBezTo>
                  <a:cubicBezTo>
                    <a:pt x="1775" y="6470"/>
                    <a:pt x="1729" y="6532"/>
                    <a:pt x="1729" y="6623"/>
                  </a:cubicBezTo>
                  <a:cubicBezTo>
                    <a:pt x="1729" y="6700"/>
                    <a:pt x="1805" y="6715"/>
                    <a:pt x="1759" y="6807"/>
                  </a:cubicBezTo>
                  <a:cubicBezTo>
                    <a:pt x="1729" y="6868"/>
                    <a:pt x="1714" y="6945"/>
                    <a:pt x="1729" y="7021"/>
                  </a:cubicBezTo>
                  <a:cubicBezTo>
                    <a:pt x="1469" y="7281"/>
                    <a:pt x="1668" y="7465"/>
                    <a:pt x="1790" y="7709"/>
                  </a:cubicBezTo>
                  <a:cubicBezTo>
                    <a:pt x="1882" y="7893"/>
                    <a:pt x="1805" y="7908"/>
                    <a:pt x="2035" y="7939"/>
                  </a:cubicBezTo>
                  <a:cubicBezTo>
                    <a:pt x="2096" y="7939"/>
                    <a:pt x="2341" y="7847"/>
                    <a:pt x="2325" y="7985"/>
                  </a:cubicBezTo>
                  <a:cubicBezTo>
                    <a:pt x="2325" y="8015"/>
                    <a:pt x="2188" y="8138"/>
                    <a:pt x="2157" y="8138"/>
                  </a:cubicBezTo>
                  <a:cubicBezTo>
                    <a:pt x="2127" y="8138"/>
                    <a:pt x="2111" y="8245"/>
                    <a:pt x="2081" y="8291"/>
                  </a:cubicBezTo>
                  <a:cubicBezTo>
                    <a:pt x="2065" y="8306"/>
                    <a:pt x="1912" y="8474"/>
                    <a:pt x="1882" y="8489"/>
                  </a:cubicBezTo>
                  <a:cubicBezTo>
                    <a:pt x="1790" y="8520"/>
                    <a:pt x="1698" y="8398"/>
                    <a:pt x="1576" y="8489"/>
                  </a:cubicBezTo>
                  <a:cubicBezTo>
                    <a:pt x="1545" y="8505"/>
                    <a:pt x="1530" y="8581"/>
                    <a:pt x="1469" y="8688"/>
                  </a:cubicBezTo>
                  <a:cubicBezTo>
                    <a:pt x="1392" y="8612"/>
                    <a:pt x="1331" y="8627"/>
                    <a:pt x="1224" y="8581"/>
                  </a:cubicBezTo>
                  <a:lnTo>
                    <a:pt x="1117" y="8581"/>
                  </a:lnTo>
                  <a:cubicBezTo>
                    <a:pt x="1041" y="8627"/>
                    <a:pt x="1025" y="8627"/>
                    <a:pt x="979" y="8734"/>
                  </a:cubicBezTo>
                  <a:cubicBezTo>
                    <a:pt x="903" y="8933"/>
                    <a:pt x="765" y="9055"/>
                    <a:pt x="765" y="9269"/>
                  </a:cubicBezTo>
                  <a:cubicBezTo>
                    <a:pt x="765" y="9392"/>
                    <a:pt x="933" y="9331"/>
                    <a:pt x="964" y="9392"/>
                  </a:cubicBezTo>
                  <a:cubicBezTo>
                    <a:pt x="995" y="9453"/>
                    <a:pt x="964" y="9560"/>
                    <a:pt x="949" y="9621"/>
                  </a:cubicBezTo>
                  <a:cubicBezTo>
                    <a:pt x="903" y="9759"/>
                    <a:pt x="781" y="10111"/>
                    <a:pt x="888" y="10233"/>
                  </a:cubicBezTo>
                  <a:cubicBezTo>
                    <a:pt x="979" y="10325"/>
                    <a:pt x="750" y="10401"/>
                    <a:pt x="719" y="10447"/>
                  </a:cubicBezTo>
                  <a:cubicBezTo>
                    <a:pt x="628" y="10585"/>
                    <a:pt x="689" y="10738"/>
                    <a:pt x="597" y="10891"/>
                  </a:cubicBezTo>
                  <a:cubicBezTo>
                    <a:pt x="566" y="10952"/>
                    <a:pt x="459" y="10891"/>
                    <a:pt x="459" y="10998"/>
                  </a:cubicBezTo>
                  <a:cubicBezTo>
                    <a:pt x="459" y="11059"/>
                    <a:pt x="429" y="11120"/>
                    <a:pt x="260" y="11166"/>
                  </a:cubicBezTo>
                  <a:cubicBezTo>
                    <a:pt x="245" y="11334"/>
                    <a:pt x="0" y="11181"/>
                    <a:pt x="16" y="11411"/>
                  </a:cubicBezTo>
                  <a:cubicBezTo>
                    <a:pt x="199" y="11380"/>
                    <a:pt x="368" y="11487"/>
                    <a:pt x="413" y="11656"/>
                  </a:cubicBezTo>
                  <a:cubicBezTo>
                    <a:pt x="337" y="11686"/>
                    <a:pt x="184" y="11763"/>
                    <a:pt x="368" y="11870"/>
                  </a:cubicBezTo>
                  <a:lnTo>
                    <a:pt x="413" y="11809"/>
                  </a:lnTo>
                  <a:cubicBezTo>
                    <a:pt x="413" y="11809"/>
                    <a:pt x="811" y="12222"/>
                    <a:pt x="811" y="12206"/>
                  </a:cubicBezTo>
                  <a:cubicBezTo>
                    <a:pt x="872" y="12252"/>
                    <a:pt x="888" y="12298"/>
                    <a:pt x="872" y="12374"/>
                  </a:cubicBezTo>
                  <a:cubicBezTo>
                    <a:pt x="826" y="12543"/>
                    <a:pt x="1071" y="12512"/>
                    <a:pt x="1071" y="12374"/>
                  </a:cubicBezTo>
                  <a:cubicBezTo>
                    <a:pt x="1163" y="12267"/>
                    <a:pt x="1270" y="12344"/>
                    <a:pt x="1316" y="12222"/>
                  </a:cubicBezTo>
                  <a:cubicBezTo>
                    <a:pt x="1331" y="12298"/>
                    <a:pt x="1362" y="12359"/>
                    <a:pt x="1423" y="12420"/>
                  </a:cubicBezTo>
                  <a:lnTo>
                    <a:pt x="1561" y="12512"/>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52"/>
            <p:cNvSpPr/>
            <p:nvPr/>
          </p:nvSpPr>
          <p:spPr>
            <a:xfrm>
              <a:off x="1978142" y="3133098"/>
              <a:ext cx="619967" cy="673127"/>
            </a:xfrm>
            <a:custGeom>
              <a:rect b="b" l="l" r="r" t="t"/>
              <a:pathLst>
                <a:path extrusionOk="0" fill="none" h="31770" w="29261">
                  <a:moveTo>
                    <a:pt x="27563" y="31769"/>
                  </a:moveTo>
                  <a:cubicBezTo>
                    <a:pt x="26615" y="31173"/>
                    <a:pt x="25819" y="30347"/>
                    <a:pt x="25085" y="29505"/>
                  </a:cubicBezTo>
                  <a:cubicBezTo>
                    <a:pt x="24825" y="29199"/>
                    <a:pt x="24458" y="29001"/>
                    <a:pt x="24198" y="28802"/>
                  </a:cubicBezTo>
                  <a:cubicBezTo>
                    <a:pt x="23953" y="28618"/>
                    <a:pt x="24121" y="27853"/>
                    <a:pt x="23693" y="27807"/>
                  </a:cubicBezTo>
                  <a:lnTo>
                    <a:pt x="23693" y="27349"/>
                  </a:lnTo>
                  <a:lnTo>
                    <a:pt x="23693" y="21903"/>
                  </a:lnTo>
                  <a:lnTo>
                    <a:pt x="23693" y="19227"/>
                  </a:lnTo>
                  <a:lnTo>
                    <a:pt x="29092" y="19227"/>
                  </a:lnTo>
                  <a:cubicBezTo>
                    <a:pt x="29062" y="19165"/>
                    <a:pt x="29031" y="19120"/>
                    <a:pt x="28985" y="19074"/>
                  </a:cubicBezTo>
                  <a:cubicBezTo>
                    <a:pt x="28924" y="18829"/>
                    <a:pt x="28603" y="18798"/>
                    <a:pt x="28741" y="18492"/>
                  </a:cubicBezTo>
                  <a:cubicBezTo>
                    <a:pt x="28817" y="18355"/>
                    <a:pt x="28832" y="18156"/>
                    <a:pt x="28832" y="18003"/>
                  </a:cubicBezTo>
                  <a:cubicBezTo>
                    <a:pt x="28832" y="17911"/>
                    <a:pt x="29016" y="17942"/>
                    <a:pt x="28985" y="17774"/>
                  </a:cubicBezTo>
                  <a:cubicBezTo>
                    <a:pt x="29138" y="17559"/>
                    <a:pt x="29230" y="17299"/>
                    <a:pt x="28985" y="17116"/>
                  </a:cubicBezTo>
                  <a:cubicBezTo>
                    <a:pt x="28863" y="16993"/>
                    <a:pt x="28940" y="16672"/>
                    <a:pt x="28940" y="16504"/>
                  </a:cubicBezTo>
                  <a:cubicBezTo>
                    <a:pt x="28955" y="16382"/>
                    <a:pt x="28985" y="16275"/>
                    <a:pt x="28985" y="16137"/>
                  </a:cubicBezTo>
                  <a:cubicBezTo>
                    <a:pt x="29047" y="16091"/>
                    <a:pt x="29047" y="15999"/>
                    <a:pt x="28985" y="15953"/>
                  </a:cubicBezTo>
                  <a:cubicBezTo>
                    <a:pt x="28985" y="15785"/>
                    <a:pt x="28985" y="15510"/>
                    <a:pt x="28985" y="15357"/>
                  </a:cubicBezTo>
                  <a:cubicBezTo>
                    <a:pt x="29077" y="15296"/>
                    <a:pt x="29092" y="15234"/>
                    <a:pt x="29092" y="15143"/>
                  </a:cubicBezTo>
                  <a:cubicBezTo>
                    <a:pt x="29092" y="15020"/>
                    <a:pt x="29123" y="15005"/>
                    <a:pt x="29215" y="14913"/>
                  </a:cubicBezTo>
                  <a:cubicBezTo>
                    <a:pt x="29261" y="14883"/>
                    <a:pt x="29092" y="14577"/>
                    <a:pt x="29092" y="14470"/>
                  </a:cubicBezTo>
                  <a:cubicBezTo>
                    <a:pt x="29092" y="14271"/>
                    <a:pt x="29031" y="14148"/>
                    <a:pt x="29031" y="13980"/>
                  </a:cubicBezTo>
                  <a:cubicBezTo>
                    <a:pt x="29031" y="13843"/>
                    <a:pt x="29154" y="13736"/>
                    <a:pt x="28985" y="13690"/>
                  </a:cubicBezTo>
                  <a:lnTo>
                    <a:pt x="28985" y="13491"/>
                  </a:lnTo>
                  <a:cubicBezTo>
                    <a:pt x="28771" y="13491"/>
                    <a:pt x="28848" y="13598"/>
                    <a:pt x="28771" y="13690"/>
                  </a:cubicBezTo>
                  <a:cubicBezTo>
                    <a:pt x="28756" y="13720"/>
                    <a:pt x="28634" y="13827"/>
                    <a:pt x="28603" y="13858"/>
                  </a:cubicBezTo>
                  <a:cubicBezTo>
                    <a:pt x="28542" y="13934"/>
                    <a:pt x="28083" y="13858"/>
                    <a:pt x="27991" y="13827"/>
                  </a:cubicBezTo>
                  <a:cubicBezTo>
                    <a:pt x="27808" y="13736"/>
                    <a:pt x="27456" y="13644"/>
                    <a:pt x="27288" y="13812"/>
                  </a:cubicBezTo>
                  <a:cubicBezTo>
                    <a:pt x="27150" y="13965"/>
                    <a:pt x="26859" y="14087"/>
                    <a:pt x="26645" y="14087"/>
                  </a:cubicBezTo>
                  <a:lnTo>
                    <a:pt x="26217" y="14087"/>
                  </a:lnTo>
                  <a:cubicBezTo>
                    <a:pt x="26095" y="14087"/>
                    <a:pt x="26125" y="13965"/>
                    <a:pt x="25957" y="13996"/>
                  </a:cubicBezTo>
                  <a:cubicBezTo>
                    <a:pt x="25819" y="14011"/>
                    <a:pt x="25758" y="14103"/>
                    <a:pt x="25605" y="14087"/>
                  </a:cubicBezTo>
                  <a:cubicBezTo>
                    <a:pt x="25513" y="14087"/>
                    <a:pt x="25406" y="14011"/>
                    <a:pt x="25330" y="13980"/>
                  </a:cubicBezTo>
                  <a:cubicBezTo>
                    <a:pt x="24978" y="13797"/>
                    <a:pt x="25131" y="14133"/>
                    <a:pt x="24947" y="14240"/>
                  </a:cubicBezTo>
                  <a:cubicBezTo>
                    <a:pt x="24840" y="14317"/>
                    <a:pt x="24749" y="14271"/>
                    <a:pt x="24641" y="14347"/>
                  </a:cubicBezTo>
                  <a:cubicBezTo>
                    <a:pt x="24534" y="14409"/>
                    <a:pt x="24550" y="14546"/>
                    <a:pt x="24351" y="14485"/>
                  </a:cubicBezTo>
                  <a:cubicBezTo>
                    <a:pt x="24458" y="14347"/>
                    <a:pt x="24381" y="14148"/>
                    <a:pt x="24336" y="14011"/>
                  </a:cubicBezTo>
                  <a:cubicBezTo>
                    <a:pt x="24320" y="13950"/>
                    <a:pt x="24152" y="13873"/>
                    <a:pt x="24213" y="13812"/>
                  </a:cubicBezTo>
                  <a:cubicBezTo>
                    <a:pt x="24244" y="13781"/>
                    <a:pt x="24259" y="13705"/>
                    <a:pt x="24244" y="13659"/>
                  </a:cubicBezTo>
                  <a:cubicBezTo>
                    <a:pt x="24167" y="13537"/>
                    <a:pt x="24106" y="13475"/>
                    <a:pt x="24228" y="13353"/>
                  </a:cubicBezTo>
                  <a:cubicBezTo>
                    <a:pt x="24274" y="13307"/>
                    <a:pt x="24366" y="13307"/>
                    <a:pt x="24427" y="13277"/>
                  </a:cubicBezTo>
                  <a:cubicBezTo>
                    <a:pt x="24565" y="13200"/>
                    <a:pt x="24550" y="13215"/>
                    <a:pt x="24550" y="13032"/>
                  </a:cubicBezTo>
                  <a:cubicBezTo>
                    <a:pt x="24550" y="13032"/>
                    <a:pt x="24596" y="12527"/>
                    <a:pt x="24397" y="12527"/>
                  </a:cubicBezTo>
                  <a:cubicBezTo>
                    <a:pt x="24412" y="12420"/>
                    <a:pt x="24565" y="12267"/>
                    <a:pt x="24550" y="12175"/>
                  </a:cubicBezTo>
                  <a:cubicBezTo>
                    <a:pt x="24550" y="12129"/>
                    <a:pt x="24397" y="11869"/>
                    <a:pt x="24366" y="11854"/>
                  </a:cubicBezTo>
                  <a:cubicBezTo>
                    <a:pt x="24228" y="11701"/>
                    <a:pt x="24228" y="11349"/>
                    <a:pt x="24198" y="11166"/>
                  </a:cubicBezTo>
                  <a:cubicBezTo>
                    <a:pt x="24183" y="10952"/>
                    <a:pt x="24076" y="10967"/>
                    <a:pt x="23938" y="10814"/>
                  </a:cubicBezTo>
                  <a:cubicBezTo>
                    <a:pt x="23923" y="10829"/>
                    <a:pt x="23877" y="10891"/>
                    <a:pt x="23861" y="10906"/>
                  </a:cubicBezTo>
                  <a:cubicBezTo>
                    <a:pt x="23785" y="10829"/>
                    <a:pt x="23693" y="10707"/>
                    <a:pt x="23693" y="10508"/>
                  </a:cubicBezTo>
                  <a:cubicBezTo>
                    <a:pt x="23571" y="10523"/>
                    <a:pt x="23403" y="10279"/>
                    <a:pt x="23295" y="10172"/>
                  </a:cubicBezTo>
                  <a:cubicBezTo>
                    <a:pt x="23219" y="10080"/>
                    <a:pt x="23311" y="9774"/>
                    <a:pt x="23219" y="9682"/>
                  </a:cubicBezTo>
                  <a:cubicBezTo>
                    <a:pt x="23051" y="9514"/>
                    <a:pt x="23341" y="9223"/>
                    <a:pt x="23341" y="8948"/>
                  </a:cubicBezTo>
                  <a:cubicBezTo>
                    <a:pt x="23341" y="8826"/>
                    <a:pt x="23219" y="8627"/>
                    <a:pt x="23295" y="8474"/>
                  </a:cubicBezTo>
                  <a:cubicBezTo>
                    <a:pt x="23357" y="8367"/>
                    <a:pt x="23341" y="8168"/>
                    <a:pt x="23341" y="8015"/>
                  </a:cubicBezTo>
                  <a:cubicBezTo>
                    <a:pt x="23341" y="7969"/>
                    <a:pt x="23372" y="7893"/>
                    <a:pt x="23418" y="7893"/>
                  </a:cubicBezTo>
                  <a:cubicBezTo>
                    <a:pt x="23464" y="7893"/>
                    <a:pt x="23433" y="7709"/>
                    <a:pt x="23433" y="7663"/>
                  </a:cubicBezTo>
                  <a:cubicBezTo>
                    <a:pt x="23433" y="7541"/>
                    <a:pt x="23647" y="7403"/>
                    <a:pt x="23494" y="7327"/>
                  </a:cubicBezTo>
                  <a:cubicBezTo>
                    <a:pt x="23555" y="7220"/>
                    <a:pt x="23601" y="6990"/>
                    <a:pt x="23510" y="6914"/>
                  </a:cubicBezTo>
                  <a:cubicBezTo>
                    <a:pt x="23448" y="6837"/>
                    <a:pt x="23464" y="6623"/>
                    <a:pt x="23464" y="6623"/>
                  </a:cubicBezTo>
                  <a:cubicBezTo>
                    <a:pt x="23280" y="6623"/>
                    <a:pt x="23387" y="6271"/>
                    <a:pt x="23311" y="6210"/>
                  </a:cubicBezTo>
                  <a:cubicBezTo>
                    <a:pt x="23188" y="6072"/>
                    <a:pt x="23204" y="5904"/>
                    <a:pt x="23035" y="5828"/>
                  </a:cubicBezTo>
                  <a:cubicBezTo>
                    <a:pt x="23035" y="5675"/>
                    <a:pt x="23081" y="5598"/>
                    <a:pt x="23081" y="5476"/>
                  </a:cubicBezTo>
                  <a:cubicBezTo>
                    <a:pt x="23081" y="5384"/>
                    <a:pt x="23127" y="5384"/>
                    <a:pt x="23142" y="5323"/>
                  </a:cubicBezTo>
                  <a:cubicBezTo>
                    <a:pt x="23142" y="5262"/>
                    <a:pt x="23066" y="5246"/>
                    <a:pt x="23097" y="5185"/>
                  </a:cubicBezTo>
                  <a:cubicBezTo>
                    <a:pt x="23173" y="5032"/>
                    <a:pt x="23311" y="4711"/>
                    <a:pt x="23295" y="4711"/>
                  </a:cubicBezTo>
                  <a:cubicBezTo>
                    <a:pt x="23387" y="4604"/>
                    <a:pt x="23341" y="3900"/>
                    <a:pt x="23097" y="3900"/>
                  </a:cubicBezTo>
                  <a:lnTo>
                    <a:pt x="20527" y="3900"/>
                  </a:lnTo>
                  <a:cubicBezTo>
                    <a:pt x="20420" y="3900"/>
                    <a:pt x="19900" y="3977"/>
                    <a:pt x="19854" y="3885"/>
                  </a:cubicBezTo>
                  <a:cubicBezTo>
                    <a:pt x="19762" y="3702"/>
                    <a:pt x="19885" y="3227"/>
                    <a:pt x="20037" y="3074"/>
                  </a:cubicBezTo>
                  <a:cubicBezTo>
                    <a:pt x="20206" y="2906"/>
                    <a:pt x="19839" y="2952"/>
                    <a:pt x="19762" y="2952"/>
                  </a:cubicBezTo>
                  <a:cubicBezTo>
                    <a:pt x="19594" y="2952"/>
                    <a:pt x="19395" y="2906"/>
                    <a:pt x="19257" y="2998"/>
                  </a:cubicBezTo>
                  <a:cubicBezTo>
                    <a:pt x="19242" y="3013"/>
                    <a:pt x="19288" y="3151"/>
                    <a:pt x="19242" y="3151"/>
                  </a:cubicBezTo>
                  <a:lnTo>
                    <a:pt x="18982" y="3151"/>
                  </a:lnTo>
                  <a:lnTo>
                    <a:pt x="18401" y="3151"/>
                  </a:lnTo>
                  <a:lnTo>
                    <a:pt x="17192" y="3151"/>
                  </a:lnTo>
                  <a:cubicBezTo>
                    <a:pt x="17315" y="3319"/>
                    <a:pt x="17223" y="3273"/>
                    <a:pt x="17177" y="3380"/>
                  </a:cubicBezTo>
                  <a:cubicBezTo>
                    <a:pt x="17085" y="3549"/>
                    <a:pt x="17116" y="3686"/>
                    <a:pt x="17055" y="3870"/>
                  </a:cubicBezTo>
                  <a:cubicBezTo>
                    <a:pt x="17009" y="3977"/>
                    <a:pt x="17147" y="4160"/>
                    <a:pt x="17147" y="4268"/>
                  </a:cubicBezTo>
                  <a:cubicBezTo>
                    <a:pt x="17147" y="4329"/>
                    <a:pt x="17208" y="4344"/>
                    <a:pt x="17192" y="4405"/>
                  </a:cubicBezTo>
                  <a:cubicBezTo>
                    <a:pt x="17162" y="4497"/>
                    <a:pt x="17040" y="4482"/>
                    <a:pt x="17040" y="4558"/>
                  </a:cubicBezTo>
                  <a:cubicBezTo>
                    <a:pt x="17040" y="4711"/>
                    <a:pt x="16978" y="4726"/>
                    <a:pt x="16825" y="4680"/>
                  </a:cubicBezTo>
                  <a:cubicBezTo>
                    <a:pt x="16642" y="4619"/>
                    <a:pt x="16825" y="4925"/>
                    <a:pt x="16841" y="4971"/>
                  </a:cubicBezTo>
                  <a:cubicBezTo>
                    <a:pt x="16856" y="5109"/>
                    <a:pt x="16734" y="5231"/>
                    <a:pt x="16734" y="5354"/>
                  </a:cubicBezTo>
                  <a:cubicBezTo>
                    <a:pt x="16734" y="5537"/>
                    <a:pt x="16688" y="5614"/>
                    <a:pt x="16734" y="5828"/>
                  </a:cubicBezTo>
                  <a:lnTo>
                    <a:pt x="15250" y="5828"/>
                  </a:lnTo>
                  <a:cubicBezTo>
                    <a:pt x="15189" y="5828"/>
                    <a:pt x="15173" y="5721"/>
                    <a:pt x="15173" y="5675"/>
                  </a:cubicBezTo>
                  <a:cubicBezTo>
                    <a:pt x="15173" y="5583"/>
                    <a:pt x="15005" y="5614"/>
                    <a:pt x="14929" y="5614"/>
                  </a:cubicBezTo>
                  <a:cubicBezTo>
                    <a:pt x="14822" y="5614"/>
                    <a:pt x="14302" y="5568"/>
                    <a:pt x="14516" y="5828"/>
                  </a:cubicBezTo>
                  <a:lnTo>
                    <a:pt x="14210" y="5828"/>
                  </a:lnTo>
                  <a:cubicBezTo>
                    <a:pt x="14164" y="5889"/>
                    <a:pt x="14072" y="5889"/>
                    <a:pt x="14011" y="5828"/>
                  </a:cubicBezTo>
                  <a:lnTo>
                    <a:pt x="13613" y="5828"/>
                  </a:lnTo>
                  <a:cubicBezTo>
                    <a:pt x="13506" y="5904"/>
                    <a:pt x="13414" y="5843"/>
                    <a:pt x="13414" y="6027"/>
                  </a:cubicBezTo>
                  <a:cubicBezTo>
                    <a:pt x="13414" y="6179"/>
                    <a:pt x="13200" y="6179"/>
                    <a:pt x="13109" y="6072"/>
                  </a:cubicBezTo>
                  <a:cubicBezTo>
                    <a:pt x="13047" y="6027"/>
                    <a:pt x="12894" y="5919"/>
                    <a:pt x="12833" y="5919"/>
                  </a:cubicBezTo>
                  <a:cubicBezTo>
                    <a:pt x="12772" y="5919"/>
                    <a:pt x="12711" y="5965"/>
                    <a:pt x="12680" y="5996"/>
                  </a:cubicBezTo>
                  <a:cubicBezTo>
                    <a:pt x="12573" y="6103"/>
                    <a:pt x="12634" y="6027"/>
                    <a:pt x="12527" y="6027"/>
                  </a:cubicBezTo>
                  <a:cubicBezTo>
                    <a:pt x="12390" y="6027"/>
                    <a:pt x="12405" y="5981"/>
                    <a:pt x="12221" y="6057"/>
                  </a:cubicBezTo>
                  <a:cubicBezTo>
                    <a:pt x="12114" y="6118"/>
                    <a:pt x="11931" y="6042"/>
                    <a:pt x="11854" y="5981"/>
                  </a:cubicBezTo>
                  <a:cubicBezTo>
                    <a:pt x="11931" y="5904"/>
                    <a:pt x="11900" y="5858"/>
                    <a:pt x="11793" y="5828"/>
                  </a:cubicBezTo>
                  <a:cubicBezTo>
                    <a:pt x="11747" y="5782"/>
                    <a:pt x="11610" y="5384"/>
                    <a:pt x="11487" y="5415"/>
                  </a:cubicBezTo>
                  <a:cubicBezTo>
                    <a:pt x="11518" y="5399"/>
                    <a:pt x="11533" y="5323"/>
                    <a:pt x="11548" y="5308"/>
                  </a:cubicBezTo>
                  <a:cubicBezTo>
                    <a:pt x="11472" y="5277"/>
                    <a:pt x="11212" y="5185"/>
                    <a:pt x="11350" y="5063"/>
                  </a:cubicBezTo>
                  <a:cubicBezTo>
                    <a:pt x="11288" y="5032"/>
                    <a:pt x="11273" y="5017"/>
                    <a:pt x="11197" y="5017"/>
                  </a:cubicBezTo>
                  <a:cubicBezTo>
                    <a:pt x="11288" y="4818"/>
                    <a:pt x="11197" y="4879"/>
                    <a:pt x="11090" y="4757"/>
                  </a:cubicBezTo>
                  <a:cubicBezTo>
                    <a:pt x="10982" y="4650"/>
                    <a:pt x="11044" y="4543"/>
                    <a:pt x="10891" y="4497"/>
                  </a:cubicBezTo>
                  <a:cubicBezTo>
                    <a:pt x="10952" y="4466"/>
                    <a:pt x="10982" y="4344"/>
                    <a:pt x="10982" y="4329"/>
                  </a:cubicBezTo>
                  <a:cubicBezTo>
                    <a:pt x="10937" y="4313"/>
                    <a:pt x="10921" y="4298"/>
                    <a:pt x="10891" y="4268"/>
                  </a:cubicBezTo>
                  <a:cubicBezTo>
                    <a:pt x="10875" y="4283"/>
                    <a:pt x="10799" y="4298"/>
                    <a:pt x="10784" y="4313"/>
                  </a:cubicBezTo>
                  <a:cubicBezTo>
                    <a:pt x="10707" y="4237"/>
                    <a:pt x="10784" y="4145"/>
                    <a:pt x="10707" y="4084"/>
                  </a:cubicBezTo>
                  <a:cubicBezTo>
                    <a:pt x="10677" y="4038"/>
                    <a:pt x="10585" y="4053"/>
                    <a:pt x="10539" y="4007"/>
                  </a:cubicBezTo>
                  <a:cubicBezTo>
                    <a:pt x="10462" y="3946"/>
                    <a:pt x="10386" y="3809"/>
                    <a:pt x="10340" y="3702"/>
                  </a:cubicBezTo>
                  <a:cubicBezTo>
                    <a:pt x="10309" y="3640"/>
                    <a:pt x="10279" y="3533"/>
                    <a:pt x="10279" y="3457"/>
                  </a:cubicBezTo>
                  <a:cubicBezTo>
                    <a:pt x="10279" y="3273"/>
                    <a:pt x="10386" y="3426"/>
                    <a:pt x="10386" y="3243"/>
                  </a:cubicBezTo>
                  <a:cubicBezTo>
                    <a:pt x="10386" y="3151"/>
                    <a:pt x="10294" y="3120"/>
                    <a:pt x="10279" y="3105"/>
                  </a:cubicBezTo>
                  <a:cubicBezTo>
                    <a:pt x="10248" y="2983"/>
                    <a:pt x="10309" y="2906"/>
                    <a:pt x="10233" y="2799"/>
                  </a:cubicBezTo>
                  <a:cubicBezTo>
                    <a:pt x="10218" y="2784"/>
                    <a:pt x="10141" y="2799"/>
                    <a:pt x="10111" y="2769"/>
                  </a:cubicBezTo>
                  <a:cubicBezTo>
                    <a:pt x="10065" y="2723"/>
                    <a:pt x="10111" y="2692"/>
                    <a:pt x="10080" y="2646"/>
                  </a:cubicBezTo>
                  <a:cubicBezTo>
                    <a:pt x="10049" y="2585"/>
                    <a:pt x="10034" y="2539"/>
                    <a:pt x="9988" y="2478"/>
                  </a:cubicBezTo>
                  <a:cubicBezTo>
                    <a:pt x="9942" y="2371"/>
                    <a:pt x="9866" y="2141"/>
                    <a:pt x="9805" y="2065"/>
                  </a:cubicBezTo>
                  <a:cubicBezTo>
                    <a:pt x="9744" y="2004"/>
                    <a:pt x="9896" y="1836"/>
                    <a:pt x="9759" y="1836"/>
                  </a:cubicBezTo>
                  <a:cubicBezTo>
                    <a:pt x="9636" y="1836"/>
                    <a:pt x="9789" y="1606"/>
                    <a:pt x="9621" y="1591"/>
                  </a:cubicBezTo>
                  <a:cubicBezTo>
                    <a:pt x="9652" y="1560"/>
                    <a:pt x="9591" y="1438"/>
                    <a:pt x="9728" y="1331"/>
                  </a:cubicBezTo>
                  <a:cubicBezTo>
                    <a:pt x="9759" y="1315"/>
                    <a:pt x="9667" y="1147"/>
                    <a:pt x="9698" y="1117"/>
                  </a:cubicBezTo>
                  <a:cubicBezTo>
                    <a:pt x="9851" y="964"/>
                    <a:pt x="9514" y="780"/>
                    <a:pt x="9422" y="734"/>
                  </a:cubicBezTo>
                  <a:cubicBezTo>
                    <a:pt x="9438" y="719"/>
                    <a:pt x="9407" y="566"/>
                    <a:pt x="9422" y="474"/>
                  </a:cubicBezTo>
                  <a:cubicBezTo>
                    <a:pt x="9392" y="428"/>
                    <a:pt x="9346" y="367"/>
                    <a:pt x="9422" y="275"/>
                  </a:cubicBezTo>
                  <a:cubicBezTo>
                    <a:pt x="9285" y="168"/>
                    <a:pt x="8979" y="275"/>
                    <a:pt x="8841" y="153"/>
                  </a:cubicBezTo>
                  <a:cubicBezTo>
                    <a:pt x="8703" y="15"/>
                    <a:pt x="8030" y="122"/>
                    <a:pt x="7816" y="122"/>
                  </a:cubicBezTo>
                  <a:cubicBezTo>
                    <a:pt x="7602" y="122"/>
                    <a:pt x="7388" y="184"/>
                    <a:pt x="7174" y="153"/>
                  </a:cubicBezTo>
                  <a:cubicBezTo>
                    <a:pt x="6975" y="122"/>
                    <a:pt x="6776" y="122"/>
                    <a:pt x="6577" y="122"/>
                  </a:cubicBezTo>
                  <a:cubicBezTo>
                    <a:pt x="6057" y="122"/>
                    <a:pt x="5476" y="61"/>
                    <a:pt x="4956" y="138"/>
                  </a:cubicBezTo>
                  <a:cubicBezTo>
                    <a:pt x="4757" y="168"/>
                    <a:pt x="4512" y="138"/>
                    <a:pt x="4314" y="199"/>
                  </a:cubicBezTo>
                  <a:cubicBezTo>
                    <a:pt x="4130" y="260"/>
                    <a:pt x="4099" y="275"/>
                    <a:pt x="3916" y="214"/>
                  </a:cubicBezTo>
                  <a:cubicBezTo>
                    <a:pt x="3809" y="168"/>
                    <a:pt x="3763" y="229"/>
                    <a:pt x="3656" y="229"/>
                  </a:cubicBezTo>
                  <a:cubicBezTo>
                    <a:pt x="3442" y="229"/>
                    <a:pt x="3258" y="153"/>
                    <a:pt x="3075" y="122"/>
                  </a:cubicBezTo>
                  <a:cubicBezTo>
                    <a:pt x="2906" y="107"/>
                    <a:pt x="2646" y="229"/>
                    <a:pt x="2524" y="122"/>
                  </a:cubicBezTo>
                  <a:cubicBezTo>
                    <a:pt x="2402" y="0"/>
                    <a:pt x="2050" y="107"/>
                    <a:pt x="1882" y="122"/>
                  </a:cubicBezTo>
                  <a:cubicBezTo>
                    <a:pt x="1667" y="138"/>
                    <a:pt x="1438" y="122"/>
                    <a:pt x="1224" y="122"/>
                  </a:cubicBezTo>
                  <a:cubicBezTo>
                    <a:pt x="1056" y="122"/>
                    <a:pt x="979" y="46"/>
                    <a:pt x="841" y="199"/>
                  </a:cubicBezTo>
                  <a:cubicBezTo>
                    <a:pt x="780" y="260"/>
                    <a:pt x="459" y="122"/>
                    <a:pt x="352" y="122"/>
                  </a:cubicBezTo>
                  <a:cubicBezTo>
                    <a:pt x="245" y="122"/>
                    <a:pt x="123" y="168"/>
                    <a:pt x="0" y="184"/>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2"/>
            <p:cNvSpPr/>
            <p:nvPr/>
          </p:nvSpPr>
          <p:spPr>
            <a:xfrm>
              <a:off x="2769537" y="3816882"/>
              <a:ext cx="21" cy="996"/>
            </a:xfrm>
            <a:custGeom>
              <a:rect b="b" l="l" r="r" t="t"/>
              <a:pathLst>
                <a:path extrusionOk="0" fill="none" h="47" w="1">
                  <a:moveTo>
                    <a:pt x="0" y="47"/>
                  </a:moveTo>
                  <a:cubicBezTo>
                    <a:pt x="0" y="31"/>
                    <a:pt x="0" y="16"/>
                    <a:pt x="0"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2"/>
            <p:cNvSpPr/>
            <p:nvPr/>
          </p:nvSpPr>
          <p:spPr>
            <a:xfrm>
              <a:off x="3039805" y="4295550"/>
              <a:ext cx="10403" cy="52842"/>
            </a:xfrm>
            <a:custGeom>
              <a:rect b="b" l="l" r="r" t="t"/>
              <a:pathLst>
                <a:path extrusionOk="0" fill="none" h="2494" w="491">
                  <a:moveTo>
                    <a:pt x="398" y="2494"/>
                  </a:moveTo>
                  <a:cubicBezTo>
                    <a:pt x="398" y="2050"/>
                    <a:pt x="460" y="1683"/>
                    <a:pt x="261" y="1285"/>
                  </a:cubicBezTo>
                  <a:cubicBezTo>
                    <a:pt x="184" y="1132"/>
                    <a:pt x="490" y="77"/>
                    <a:pt x="199" y="153"/>
                  </a:cubicBezTo>
                  <a:cubicBezTo>
                    <a:pt x="169" y="107"/>
                    <a:pt x="138" y="92"/>
                    <a:pt x="92" y="107"/>
                  </a:cubicBezTo>
                  <a:lnTo>
                    <a:pt x="1" y="0"/>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52"/>
            <p:cNvSpPr/>
            <p:nvPr/>
          </p:nvSpPr>
          <p:spPr>
            <a:xfrm>
              <a:off x="2763689" y="4450791"/>
              <a:ext cx="135176" cy="131596"/>
            </a:xfrm>
            <a:custGeom>
              <a:rect b="b" l="l" r="r" t="t"/>
              <a:pathLst>
                <a:path extrusionOk="0" fill="none" h="6211" w="6380">
                  <a:moveTo>
                    <a:pt x="980" y="5170"/>
                  </a:moveTo>
                  <a:cubicBezTo>
                    <a:pt x="964" y="5323"/>
                    <a:pt x="1316" y="5384"/>
                    <a:pt x="1377" y="5430"/>
                  </a:cubicBezTo>
                  <a:cubicBezTo>
                    <a:pt x="1362" y="5506"/>
                    <a:pt x="1484" y="5675"/>
                    <a:pt x="1530" y="5736"/>
                  </a:cubicBezTo>
                  <a:cubicBezTo>
                    <a:pt x="1852" y="6027"/>
                    <a:pt x="2096" y="6118"/>
                    <a:pt x="2173" y="6057"/>
                  </a:cubicBezTo>
                  <a:cubicBezTo>
                    <a:pt x="2372" y="6164"/>
                    <a:pt x="2479" y="6134"/>
                    <a:pt x="2540" y="6134"/>
                  </a:cubicBezTo>
                  <a:cubicBezTo>
                    <a:pt x="2632" y="6210"/>
                    <a:pt x="2693" y="6088"/>
                    <a:pt x="2800" y="6179"/>
                  </a:cubicBezTo>
                  <a:cubicBezTo>
                    <a:pt x="2769" y="6134"/>
                    <a:pt x="2754" y="5950"/>
                    <a:pt x="2815" y="5919"/>
                  </a:cubicBezTo>
                  <a:cubicBezTo>
                    <a:pt x="2907" y="5598"/>
                    <a:pt x="2999" y="5476"/>
                    <a:pt x="3045" y="5461"/>
                  </a:cubicBezTo>
                  <a:cubicBezTo>
                    <a:pt x="3167" y="5415"/>
                    <a:pt x="3305" y="5124"/>
                    <a:pt x="3106" y="5170"/>
                  </a:cubicBezTo>
                  <a:cubicBezTo>
                    <a:pt x="3091" y="4971"/>
                    <a:pt x="3381" y="4956"/>
                    <a:pt x="3503" y="4818"/>
                  </a:cubicBezTo>
                  <a:cubicBezTo>
                    <a:pt x="3840" y="4711"/>
                    <a:pt x="3932" y="4619"/>
                    <a:pt x="4008" y="4619"/>
                  </a:cubicBezTo>
                  <a:cubicBezTo>
                    <a:pt x="4054" y="4619"/>
                    <a:pt x="4222" y="4635"/>
                    <a:pt x="4238" y="4635"/>
                  </a:cubicBezTo>
                  <a:cubicBezTo>
                    <a:pt x="4360" y="4696"/>
                    <a:pt x="4437" y="4573"/>
                    <a:pt x="4574" y="4573"/>
                  </a:cubicBezTo>
                  <a:cubicBezTo>
                    <a:pt x="4727" y="4573"/>
                    <a:pt x="5048" y="4375"/>
                    <a:pt x="5171" y="4268"/>
                  </a:cubicBezTo>
                  <a:cubicBezTo>
                    <a:pt x="5308" y="4191"/>
                    <a:pt x="5477" y="4023"/>
                    <a:pt x="5614" y="4069"/>
                  </a:cubicBezTo>
                  <a:cubicBezTo>
                    <a:pt x="5599" y="3962"/>
                    <a:pt x="5568" y="3870"/>
                    <a:pt x="5492" y="3793"/>
                  </a:cubicBezTo>
                  <a:cubicBezTo>
                    <a:pt x="5446" y="3747"/>
                    <a:pt x="5568" y="3549"/>
                    <a:pt x="5568" y="3487"/>
                  </a:cubicBezTo>
                  <a:cubicBezTo>
                    <a:pt x="5568" y="3258"/>
                    <a:pt x="5935" y="3182"/>
                    <a:pt x="6027" y="3059"/>
                  </a:cubicBezTo>
                  <a:cubicBezTo>
                    <a:pt x="5859" y="2845"/>
                    <a:pt x="5981" y="2769"/>
                    <a:pt x="6180" y="2661"/>
                  </a:cubicBezTo>
                  <a:cubicBezTo>
                    <a:pt x="6379" y="2386"/>
                    <a:pt x="6364" y="2264"/>
                    <a:pt x="6303" y="2172"/>
                  </a:cubicBezTo>
                  <a:cubicBezTo>
                    <a:pt x="6012" y="1744"/>
                    <a:pt x="6104" y="1591"/>
                    <a:pt x="5890" y="1591"/>
                  </a:cubicBezTo>
                  <a:cubicBezTo>
                    <a:pt x="5721" y="1591"/>
                    <a:pt x="5737" y="1484"/>
                    <a:pt x="5614" y="1423"/>
                  </a:cubicBezTo>
                  <a:cubicBezTo>
                    <a:pt x="5523" y="1377"/>
                    <a:pt x="5262" y="1300"/>
                    <a:pt x="5370" y="1193"/>
                  </a:cubicBezTo>
                  <a:cubicBezTo>
                    <a:pt x="5110" y="1025"/>
                    <a:pt x="4957" y="841"/>
                    <a:pt x="4834" y="719"/>
                  </a:cubicBezTo>
                  <a:cubicBezTo>
                    <a:pt x="4391" y="428"/>
                    <a:pt x="4452" y="489"/>
                    <a:pt x="4360" y="291"/>
                  </a:cubicBezTo>
                  <a:cubicBezTo>
                    <a:pt x="4345" y="0"/>
                    <a:pt x="4115" y="229"/>
                    <a:pt x="4008" y="291"/>
                  </a:cubicBezTo>
                  <a:cubicBezTo>
                    <a:pt x="3962" y="214"/>
                    <a:pt x="3626" y="275"/>
                    <a:pt x="3503" y="382"/>
                  </a:cubicBezTo>
                  <a:cubicBezTo>
                    <a:pt x="3259" y="535"/>
                    <a:pt x="3091" y="581"/>
                    <a:pt x="2999" y="489"/>
                  </a:cubicBezTo>
                  <a:cubicBezTo>
                    <a:pt x="2983" y="581"/>
                    <a:pt x="2815" y="673"/>
                    <a:pt x="2754" y="765"/>
                  </a:cubicBezTo>
                  <a:cubicBezTo>
                    <a:pt x="2678" y="857"/>
                    <a:pt x="2616" y="948"/>
                    <a:pt x="2540" y="1040"/>
                  </a:cubicBezTo>
                  <a:cubicBezTo>
                    <a:pt x="2448" y="1055"/>
                    <a:pt x="2249" y="841"/>
                    <a:pt x="2249" y="1071"/>
                  </a:cubicBezTo>
                  <a:cubicBezTo>
                    <a:pt x="2249" y="1208"/>
                    <a:pt x="1928" y="1147"/>
                    <a:pt x="1836" y="1147"/>
                  </a:cubicBezTo>
                  <a:cubicBezTo>
                    <a:pt x="1744" y="1346"/>
                    <a:pt x="1622" y="1453"/>
                    <a:pt x="1592" y="1499"/>
                  </a:cubicBezTo>
                  <a:cubicBezTo>
                    <a:pt x="1653" y="1698"/>
                    <a:pt x="1332" y="1958"/>
                    <a:pt x="1240" y="2050"/>
                  </a:cubicBezTo>
                  <a:cubicBezTo>
                    <a:pt x="1117" y="2203"/>
                    <a:pt x="1010" y="2325"/>
                    <a:pt x="980" y="2401"/>
                  </a:cubicBezTo>
                  <a:cubicBezTo>
                    <a:pt x="934" y="2600"/>
                    <a:pt x="873" y="2661"/>
                    <a:pt x="796" y="2738"/>
                  </a:cubicBezTo>
                  <a:cubicBezTo>
                    <a:pt x="689" y="2845"/>
                    <a:pt x="658" y="2906"/>
                    <a:pt x="475" y="2952"/>
                  </a:cubicBezTo>
                  <a:cubicBezTo>
                    <a:pt x="322" y="3013"/>
                    <a:pt x="123" y="3120"/>
                    <a:pt x="1" y="3212"/>
                  </a:cubicBezTo>
                  <a:cubicBezTo>
                    <a:pt x="261" y="3472"/>
                    <a:pt x="322" y="3916"/>
                    <a:pt x="475" y="4268"/>
                  </a:cubicBezTo>
                  <a:cubicBezTo>
                    <a:pt x="658" y="4405"/>
                    <a:pt x="689" y="4436"/>
                    <a:pt x="735" y="4665"/>
                  </a:cubicBezTo>
                  <a:cubicBezTo>
                    <a:pt x="919" y="4726"/>
                    <a:pt x="842" y="4788"/>
                    <a:pt x="827" y="4818"/>
                  </a:cubicBezTo>
                  <a:cubicBezTo>
                    <a:pt x="796" y="4971"/>
                    <a:pt x="980" y="5048"/>
                    <a:pt x="980" y="5170"/>
                  </a:cubicBezTo>
                  <a:close/>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52"/>
            <p:cNvSpPr/>
            <p:nvPr/>
          </p:nvSpPr>
          <p:spPr>
            <a:xfrm>
              <a:off x="506182" y="750797"/>
              <a:ext cx="683827" cy="463773"/>
            </a:xfrm>
            <a:custGeom>
              <a:rect b="b" l="l" r="r" t="t"/>
              <a:pathLst>
                <a:path extrusionOk="0" fill="none" h="21889" w="32275">
                  <a:moveTo>
                    <a:pt x="0" y="21889"/>
                  </a:moveTo>
                  <a:lnTo>
                    <a:pt x="11962" y="21889"/>
                  </a:lnTo>
                  <a:lnTo>
                    <a:pt x="11962" y="19717"/>
                  </a:lnTo>
                  <a:cubicBezTo>
                    <a:pt x="11962" y="19411"/>
                    <a:pt x="11824" y="18891"/>
                    <a:pt x="12176" y="18769"/>
                  </a:cubicBezTo>
                  <a:cubicBezTo>
                    <a:pt x="12313" y="18723"/>
                    <a:pt x="12421" y="18585"/>
                    <a:pt x="12558" y="18539"/>
                  </a:cubicBezTo>
                  <a:cubicBezTo>
                    <a:pt x="12681" y="18509"/>
                    <a:pt x="12681" y="18493"/>
                    <a:pt x="12726" y="18371"/>
                  </a:cubicBezTo>
                  <a:cubicBezTo>
                    <a:pt x="12788" y="18264"/>
                    <a:pt x="12849" y="18325"/>
                    <a:pt x="12925" y="18264"/>
                  </a:cubicBezTo>
                  <a:cubicBezTo>
                    <a:pt x="13048" y="18142"/>
                    <a:pt x="13078" y="18050"/>
                    <a:pt x="13262" y="17958"/>
                  </a:cubicBezTo>
                  <a:cubicBezTo>
                    <a:pt x="13415" y="17882"/>
                    <a:pt x="13568" y="17836"/>
                    <a:pt x="13721" y="17759"/>
                  </a:cubicBezTo>
                  <a:cubicBezTo>
                    <a:pt x="13904" y="17530"/>
                    <a:pt x="14149" y="17423"/>
                    <a:pt x="14363" y="17224"/>
                  </a:cubicBezTo>
                  <a:cubicBezTo>
                    <a:pt x="14470" y="17117"/>
                    <a:pt x="14562" y="17117"/>
                    <a:pt x="14669" y="16964"/>
                  </a:cubicBezTo>
                  <a:cubicBezTo>
                    <a:pt x="14745" y="16857"/>
                    <a:pt x="14960" y="16918"/>
                    <a:pt x="15067" y="16948"/>
                  </a:cubicBezTo>
                  <a:cubicBezTo>
                    <a:pt x="15373" y="17010"/>
                    <a:pt x="15449" y="16597"/>
                    <a:pt x="15648" y="16444"/>
                  </a:cubicBezTo>
                  <a:cubicBezTo>
                    <a:pt x="15709" y="16398"/>
                    <a:pt x="15908" y="16337"/>
                    <a:pt x="16000" y="16291"/>
                  </a:cubicBezTo>
                  <a:cubicBezTo>
                    <a:pt x="16214" y="16184"/>
                    <a:pt x="16091" y="16230"/>
                    <a:pt x="16352" y="16291"/>
                  </a:cubicBezTo>
                  <a:cubicBezTo>
                    <a:pt x="16489" y="16321"/>
                    <a:pt x="16657" y="16275"/>
                    <a:pt x="16795" y="16291"/>
                  </a:cubicBezTo>
                  <a:cubicBezTo>
                    <a:pt x="16963" y="16306"/>
                    <a:pt x="17147" y="16352"/>
                    <a:pt x="17300" y="16398"/>
                  </a:cubicBezTo>
                  <a:cubicBezTo>
                    <a:pt x="17483" y="16428"/>
                    <a:pt x="17422" y="16444"/>
                    <a:pt x="17560" y="16337"/>
                  </a:cubicBezTo>
                  <a:cubicBezTo>
                    <a:pt x="17713" y="16214"/>
                    <a:pt x="17682" y="16199"/>
                    <a:pt x="17713" y="15985"/>
                  </a:cubicBezTo>
                  <a:cubicBezTo>
                    <a:pt x="17713" y="15939"/>
                    <a:pt x="17743" y="15664"/>
                    <a:pt x="17805" y="15633"/>
                  </a:cubicBezTo>
                  <a:cubicBezTo>
                    <a:pt x="17820" y="15633"/>
                    <a:pt x="17942" y="15740"/>
                    <a:pt x="17958" y="15740"/>
                  </a:cubicBezTo>
                  <a:cubicBezTo>
                    <a:pt x="18034" y="15740"/>
                    <a:pt x="18111" y="15710"/>
                    <a:pt x="18187" y="15694"/>
                  </a:cubicBezTo>
                  <a:cubicBezTo>
                    <a:pt x="18325" y="15664"/>
                    <a:pt x="18432" y="15817"/>
                    <a:pt x="18585" y="15664"/>
                  </a:cubicBezTo>
                  <a:cubicBezTo>
                    <a:pt x="18753" y="15495"/>
                    <a:pt x="18829" y="15679"/>
                    <a:pt x="19013" y="15633"/>
                  </a:cubicBezTo>
                  <a:cubicBezTo>
                    <a:pt x="19349" y="15679"/>
                    <a:pt x="19686" y="15480"/>
                    <a:pt x="20022" y="15480"/>
                  </a:cubicBezTo>
                  <a:cubicBezTo>
                    <a:pt x="20328" y="15480"/>
                    <a:pt x="20481" y="15220"/>
                    <a:pt x="20787" y="15189"/>
                  </a:cubicBezTo>
                  <a:cubicBezTo>
                    <a:pt x="21078" y="14884"/>
                    <a:pt x="21353" y="14593"/>
                    <a:pt x="21552" y="14211"/>
                  </a:cubicBezTo>
                  <a:cubicBezTo>
                    <a:pt x="21628" y="14042"/>
                    <a:pt x="21720" y="13767"/>
                    <a:pt x="21889" y="13675"/>
                  </a:cubicBezTo>
                  <a:cubicBezTo>
                    <a:pt x="22057" y="13568"/>
                    <a:pt x="22332" y="13553"/>
                    <a:pt x="22516" y="13476"/>
                  </a:cubicBezTo>
                  <a:cubicBezTo>
                    <a:pt x="22714" y="13400"/>
                    <a:pt x="22806" y="13354"/>
                    <a:pt x="23036" y="13323"/>
                  </a:cubicBezTo>
                  <a:cubicBezTo>
                    <a:pt x="23235" y="13293"/>
                    <a:pt x="23296" y="13262"/>
                    <a:pt x="23449" y="13170"/>
                  </a:cubicBezTo>
                  <a:cubicBezTo>
                    <a:pt x="23602" y="13079"/>
                    <a:pt x="23800" y="13033"/>
                    <a:pt x="23923" y="12895"/>
                  </a:cubicBezTo>
                  <a:cubicBezTo>
                    <a:pt x="24030" y="12788"/>
                    <a:pt x="24183" y="12543"/>
                    <a:pt x="24305" y="12513"/>
                  </a:cubicBezTo>
                  <a:cubicBezTo>
                    <a:pt x="24565" y="12452"/>
                    <a:pt x="25774" y="12497"/>
                    <a:pt x="25376" y="11962"/>
                  </a:cubicBezTo>
                  <a:cubicBezTo>
                    <a:pt x="25299" y="11855"/>
                    <a:pt x="25177" y="11916"/>
                    <a:pt x="25101" y="11779"/>
                  </a:cubicBezTo>
                  <a:cubicBezTo>
                    <a:pt x="24994" y="11564"/>
                    <a:pt x="24948" y="11916"/>
                    <a:pt x="24810" y="11809"/>
                  </a:cubicBezTo>
                  <a:cubicBezTo>
                    <a:pt x="24795" y="11794"/>
                    <a:pt x="24871" y="11427"/>
                    <a:pt x="24871" y="11396"/>
                  </a:cubicBezTo>
                  <a:cubicBezTo>
                    <a:pt x="24871" y="11243"/>
                    <a:pt x="24917" y="11151"/>
                    <a:pt x="25070" y="11106"/>
                  </a:cubicBezTo>
                  <a:cubicBezTo>
                    <a:pt x="24978" y="10953"/>
                    <a:pt x="24841" y="11029"/>
                    <a:pt x="24764" y="10846"/>
                  </a:cubicBezTo>
                  <a:cubicBezTo>
                    <a:pt x="24734" y="10754"/>
                    <a:pt x="24734" y="10325"/>
                    <a:pt x="24795" y="10264"/>
                  </a:cubicBezTo>
                  <a:cubicBezTo>
                    <a:pt x="25055" y="10004"/>
                    <a:pt x="25284" y="10295"/>
                    <a:pt x="25605" y="10295"/>
                  </a:cubicBezTo>
                  <a:cubicBezTo>
                    <a:pt x="25789" y="10295"/>
                    <a:pt x="25881" y="10157"/>
                    <a:pt x="26049" y="10127"/>
                  </a:cubicBezTo>
                  <a:cubicBezTo>
                    <a:pt x="26248" y="10096"/>
                    <a:pt x="26385" y="10004"/>
                    <a:pt x="26584" y="9958"/>
                  </a:cubicBezTo>
                  <a:cubicBezTo>
                    <a:pt x="26982" y="9897"/>
                    <a:pt x="27135" y="9744"/>
                    <a:pt x="27135" y="9331"/>
                  </a:cubicBezTo>
                  <a:cubicBezTo>
                    <a:pt x="27089" y="9117"/>
                    <a:pt x="27395" y="9087"/>
                    <a:pt x="27533" y="9087"/>
                  </a:cubicBezTo>
                  <a:cubicBezTo>
                    <a:pt x="27793" y="9087"/>
                    <a:pt x="28037" y="8995"/>
                    <a:pt x="28282" y="8934"/>
                  </a:cubicBezTo>
                  <a:cubicBezTo>
                    <a:pt x="28680" y="8842"/>
                    <a:pt x="29276" y="8811"/>
                    <a:pt x="29659" y="8979"/>
                  </a:cubicBezTo>
                  <a:lnTo>
                    <a:pt x="30255" y="8979"/>
                  </a:lnTo>
                  <a:cubicBezTo>
                    <a:pt x="30423" y="8979"/>
                    <a:pt x="30745" y="8918"/>
                    <a:pt x="30898" y="8995"/>
                  </a:cubicBezTo>
                  <a:cubicBezTo>
                    <a:pt x="30974" y="9041"/>
                    <a:pt x="31188" y="9025"/>
                    <a:pt x="31311" y="9025"/>
                  </a:cubicBezTo>
                  <a:cubicBezTo>
                    <a:pt x="31433" y="9025"/>
                    <a:pt x="31769" y="9194"/>
                    <a:pt x="31815" y="8979"/>
                  </a:cubicBezTo>
                  <a:cubicBezTo>
                    <a:pt x="31877" y="8750"/>
                    <a:pt x="31617" y="8811"/>
                    <a:pt x="31540" y="8811"/>
                  </a:cubicBezTo>
                  <a:cubicBezTo>
                    <a:pt x="31555" y="8811"/>
                    <a:pt x="31617" y="8536"/>
                    <a:pt x="31617" y="8459"/>
                  </a:cubicBezTo>
                  <a:cubicBezTo>
                    <a:pt x="31617" y="8261"/>
                    <a:pt x="31769" y="8123"/>
                    <a:pt x="31938" y="8123"/>
                  </a:cubicBezTo>
                  <a:cubicBezTo>
                    <a:pt x="32091" y="8123"/>
                    <a:pt x="32167" y="7909"/>
                    <a:pt x="32274" y="7817"/>
                  </a:cubicBezTo>
                  <a:cubicBezTo>
                    <a:pt x="32045" y="7679"/>
                    <a:pt x="31785" y="7542"/>
                    <a:pt x="31571" y="7373"/>
                  </a:cubicBezTo>
                  <a:cubicBezTo>
                    <a:pt x="31509" y="7328"/>
                    <a:pt x="31479" y="7251"/>
                    <a:pt x="31418" y="7220"/>
                  </a:cubicBezTo>
                  <a:cubicBezTo>
                    <a:pt x="31387" y="7190"/>
                    <a:pt x="31280" y="7251"/>
                    <a:pt x="31265" y="7205"/>
                  </a:cubicBezTo>
                  <a:cubicBezTo>
                    <a:pt x="31173" y="7052"/>
                    <a:pt x="31081" y="6899"/>
                    <a:pt x="30989" y="6762"/>
                  </a:cubicBezTo>
                  <a:cubicBezTo>
                    <a:pt x="30898" y="6624"/>
                    <a:pt x="30836" y="6593"/>
                    <a:pt x="30944" y="6486"/>
                  </a:cubicBezTo>
                  <a:cubicBezTo>
                    <a:pt x="31051" y="6379"/>
                    <a:pt x="31051" y="6242"/>
                    <a:pt x="30944" y="6134"/>
                  </a:cubicBezTo>
                  <a:cubicBezTo>
                    <a:pt x="30836" y="6027"/>
                    <a:pt x="30714" y="6012"/>
                    <a:pt x="30714" y="5844"/>
                  </a:cubicBezTo>
                  <a:cubicBezTo>
                    <a:pt x="30714" y="5721"/>
                    <a:pt x="30561" y="5783"/>
                    <a:pt x="30561" y="5676"/>
                  </a:cubicBezTo>
                  <a:cubicBezTo>
                    <a:pt x="30561" y="5446"/>
                    <a:pt x="30469" y="5293"/>
                    <a:pt x="30607" y="5048"/>
                  </a:cubicBezTo>
                  <a:cubicBezTo>
                    <a:pt x="30714" y="4865"/>
                    <a:pt x="30729" y="4773"/>
                    <a:pt x="30607" y="4544"/>
                  </a:cubicBezTo>
                  <a:cubicBezTo>
                    <a:pt x="30576" y="4467"/>
                    <a:pt x="30607" y="4498"/>
                    <a:pt x="30561" y="4452"/>
                  </a:cubicBezTo>
                  <a:cubicBezTo>
                    <a:pt x="30531" y="4421"/>
                    <a:pt x="30469" y="4406"/>
                    <a:pt x="30454" y="4391"/>
                  </a:cubicBezTo>
                  <a:cubicBezTo>
                    <a:pt x="30393" y="4314"/>
                    <a:pt x="30271" y="4238"/>
                    <a:pt x="30439" y="4161"/>
                  </a:cubicBezTo>
                  <a:cubicBezTo>
                    <a:pt x="30408" y="4177"/>
                    <a:pt x="30485" y="3519"/>
                    <a:pt x="30515" y="3442"/>
                  </a:cubicBezTo>
                  <a:cubicBezTo>
                    <a:pt x="30576" y="3121"/>
                    <a:pt x="30500" y="2418"/>
                    <a:pt x="30163" y="2280"/>
                  </a:cubicBezTo>
                  <a:cubicBezTo>
                    <a:pt x="30255" y="2173"/>
                    <a:pt x="30362" y="2081"/>
                    <a:pt x="30454" y="1974"/>
                  </a:cubicBezTo>
                  <a:cubicBezTo>
                    <a:pt x="30362" y="1959"/>
                    <a:pt x="30010" y="1683"/>
                    <a:pt x="30010" y="1592"/>
                  </a:cubicBezTo>
                  <a:cubicBezTo>
                    <a:pt x="30010" y="1500"/>
                    <a:pt x="30133" y="1500"/>
                    <a:pt x="30163" y="1469"/>
                  </a:cubicBezTo>
                  <a:cubicBezTo>
                    <a:pt x="30209" y="1378"/>
                    <a:pt x="30163" y="1286"/>
                    <a:pt x="30286" y="1240"/>
                  </a:cubicBezTo>
                  <a:cubicBezTo>
                    <a:pt x="30393" y="1179"/>
                    <a:pt x="29980" y="1056"/>
                    <a:pt x="29934" y="995"/>
                  </a:cubicBezTo>
                  <a:cubicBezTo>
                    <a:pt x="29858" y="857"/>
                    <a:pt x="29659" y="796"/>
                    <a:pt x="29659" y="613"/>
                  </a:cubicBezTo>
                  <a:cubicBezTo>
                    <a:pt x="29337" y="628"/>
                    <a:pt x="29383" y="383"/>
                    <a:pt x="29200" y="414"/>
                  </a:cubicBezTo>
                  <a:cubicBezTo>
                    <a:pt x="29047" y="444"/>
                    <a:pt x="29108" y="108"/>
                    <a:pt x="29123"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2"/>
            <p:cNvSpPr/>
            <p:nvPr/>
          </p:nvSpPr>
          <p:spPr>
            <a:xfrm>
              <a:off x="399885" y="2091181"/>
              <a:ext cx="417436" cy="310821"/>
            </a:xfrm>
            <a:custGeom>
              <a:rect b="b" l="l" r="r" t="t"/>
              <a:pathLst>
                <a:path extrusionOk="0" fill="none" h="14670" w="19702">
                  <a:moveTo>
                    <a:pt x="1" y="4972"/>
                  </a:moveTo>
                  <a:cubicBezTo>
                    <a:pt x="92" y="4543"/>
                    <a:pt x="337" y="4528"/>
                    <a:pt x="429" y="4360"/>
                  </a:cubicBezTo>
                  <a:cubicBezTo>
                    <a:pt x="490" y="4268"/>
                    <a:pt x="536" y="4100"/>
                    <a:pt x="597" y="3993"/>
                  </a:cubicBezTo>
                  <a:cubicBezTo>
                    <a:pt x="719" y="3733"/>
                    <a:pt x="781" y="3427"/>
                    <a:pt x="995" y="3228"/>
                  </a:cubicBezTo>
                  <a:cubicBezTo>
                    <a:pt x="1163" y="3090"/>
                    <a:pt x="1178" y="3182"/>
                    <a:pt x="1347" y="3182"/>
                  </a:cubicBezTo>
                  <a:cubicBezTo>
                    <a:pt x="1515" y="3182"/>
                    <a:pt x="1576" y="3121"/>
                    <a:pt x="1714" y="3029"/>
                  </a:cubicBezTo>
                  <a:cubicBezTo>
                    <a:pt x="1790" y="2983"/>
                    <a:pt x="2035" y="2907"/>
                    <a:pt x="2081" y="2861"/>
                  </a:cubicBezTo>
                  <a:cubicBezTo>
                    <a:pt x="2157" y="2739"/>
                    <a:pt x="2280" y="2647"/>
                    <a:pt x="2417" y="2784"/>
                  </a:cubicBezTo>
                  <a:cubicBezTo>
                    <a:pt x="2433" y="2769"/>
                    <a:pt x="2524" y="2739"/>
                    <a:pt x="2540" y="2723"/>
                  </a:cubicBezTo>
                  <a:cubicBezTo>
                    <a:pt x="2662" y="2922"/>
                    <a:pt x="2723" y="2708"/>
                    <a:pt x="2861" y="2830"/>
                  </a:cubicBezTo>
                  <a:cubicBezTo>
                    <a:pt x="2968" y="2800"/>
                    <a:pt x="3029" y="2784"/>
                    <a:pt x="3014" y="2677"/>
                  </a:cubicBezTo>
                  <a:cubicBezTo>
                    <a:pt x="3243" y="2739"/>
                    <a:pt x="3213" y="2540"/>
                    <a:pt x="3213" y="2524"/>
                  </a:cubicBezTo>
                  <a:cubicBezTo>
                    <a:pt x="3366" y="2540"/>
                    <a:pt x="3427" y="2555"/>
                    <a:pt x="3427" y="2555"/>
                  </a:cubicBezTo>
                  <a:cubicBezTo>
                    <a:pt x="3411" y="2570"/>
                    <a:pt x="3396" y="2693"/>
                    <a:pt x="3381" y="2708"/>
                  </a:cubicBezTo>
                  <a:cubicBezTo>
                    <a:pt x="3488" y="2723"/>
                    <a:pt x="3641" y="2693"/>
                    <a:pt x="3717" y="2631"/>
                  </a:cubicBezTo>
                  <a:cubicBezTo>
                    <a:pt x="3687" y="2601"/>
                    <a:pt x="3641" y="2540"/>
                    <a:pt x="3626" y="2524"/>
                  </a:cubicBezTo>
                  <a:cubicBezTo>
                    <a:pt x="3702" y="2463"/>
                    <a:pt x="3641" y="2004"/>
                    <a:pt x="3671" y="1867"/>
                  </a:cubicBezTo>
                  <a:cubicBezTo>
                    <a:pt x="3641" y="1775"/>
                    <a:pt x="3595" y="1775"/>
                    <a:pt x="3503" y="1775"/>
                  </a:cubicBezTo>
                  <a:cubicBezTo>
                    <a:pt x="3366" y="1775"/>
                    <a:pt x="3427" y="1668"/>
                    <a:pt x="3366" y="1622"/>
                  </a:cubicBezTo>
                  <a:cubicBezTo>
                    <a:pt x="3228" y="1500"/>
                    <a:pt x="3106" y="1515"/>
                    <a:pt x="2968" y="1423"/>
                  </a:cubicBezTo>
                  <a:cubicBezTo>
                    <a:pt x="2922" y="1209"/>
                    <a:pt x="3136" y="1240"/>
                    <a:pt x="3243" y="1163"/>
                  </a:cubicBezTo>
                  <a:cubicBezTo>
                    <a:pt x="3228" y="1148"/>
                    <a:pt x="3243" y="1087"/>
                    <a:pt x="3243" y="1010"/>
                  </a:cubicBezTo>
                  <a:cubicBezTo>
                    <a:pt x="3243" y="1010"/>
                    <a:pt x="3411" y="1071"/>
                    <a:pt x="3457" y="1010"/>
                  </a:cubicBezTo>
                  <a:cubicBezTo>
                    <a:pt x="3442" y="1041"/>
                    <a:pt x="3427" y="1132"/>
                    <a:pt x="3411" y="1163"/>
                  </a:cubicBezTo>
                  <a:cubicBezTo>
                    <a:pt x="3534" y="1132"/>
                    <a:pt x="3626" y="1209"/>
                    <a:pt x="3671" y="1071"/>
                  </a:cubicBezTo>
                  <a:cubicBezTo>
                    <a:pt x="3702" y="1041"/>
                    <a:pt x="3779" y="980"/>
                    <a:pt x="3779" y="918"/>
                  </a:cubicBezTo>
                  <a:cubicBezTo>
                    <a:pt x="3779" y="842"/>
                    <a:pt x="3717" y="842"/>
                    <a:pt x="3717" y="781"/>
                  </a:cubicBezTo>
                  <a:cubicBezTo>
                    <a:pt x="3717" y="735"/>
                    <a:pt x="3824" y="704"/>
                    <a:pt x="3824" y="658"/>
                  </a:cubicBezTo>
                  <a:cubicBezTo>
                    <a:pt x="3824" y="521"/>
                    <a:pt x="3717" y="475"/>
                    <a:pt x="3671" y="352"/>
                  </a:cubicBezTo>
                  <a:cubicBezTo>
                    <a:pt x="3626" y="245"/>
                    <a:pt x="3626" y="154"/>
                    <a:pt x="3626" y="1"/>
                  </a:cubicBezTo>
                  <a:cubicBezTo>
                    <a:pt x="4069" y="1"/>
                    <a:pt x="3748" y="1"/>
                    <a:pt x="4192" y="31"/>
                  </a:cubicBezTo>
                  <a:cubicBezTo>
                    <a:pt x="4390" y="47"/>
                    <a:pt x="5247" y="169"/>
                    <a:pt x="5339" y="108"/>
                  </a:cubicBezTo>
                  <a:cubicBezTo>
                    <a:pt x="5461" y="199"/>
                    <a:pt x="5385" y="245"/>
                    <a:pt x="5385" y="352"/>
                  </a:cubicBezTo>
                  <a:cubicBezTo>
                    <a:pt x="5385" y="398"/>
                    <a:pt x="5323" y="398"/>
                    <a:pt x="5339" y="459"/>
                  </a:cubicBezTo>
                  <a:cubicBezTo>
                    <a:pt x="5339" y="490"/>
                    <a:pt x="5385" y="490"/>
                    <a:pt x="5385" y="536"/>
                  </a:cubicBezTo>
                  <a:cubicBezTo>
                    <a:pt x="5385" y="582"/>
                    <a:pt x="5614" y="582"/>
                    <a:pt x="5645" y="567"/>
                  </a:cubicBezTo>
                  <a:cubicBezTo>
                    <a:pt x="5706" y="505"/>
                    <a:pt x="5629" y="368"/>
                    <a:pt x="5782" y="352"/>
                  </a:cubicBezTo>
                  <a:cubicBezTo>
                    <a:pt x="5798" y="414"/>
                    <a:pt x="6027" y="505"/>
                    <a:pt x="5966" y="505"/>
                  </a:cubicBezTo>
                  <a:cubicBezTo>
                    <a:pt x="5874" y="505"/>
                    <a:pt x="5996" y="567"/>
                    <a:pt x="5996" y="567"/>
                  </a:cubicBezTo>
                  <a:cubicBezTo>
                    <a:pt x="6042" y="597"/>
                    <a:pt x="6042" y="582"/>
                    <a:pt x="6149" y="612"/>
                  </a:cubicBezTo>
                  <a:cubicBezTo>
                    <a:pt x="6165" y="612"/>
                    <a:pt x="6180" y="658"/>
                    <a:pt x="6287" y="658"/>
                  </a:cubicBezTo>
                  <a:cubicBezTo>
                    <a:pt x="6348" y="658"/>
                    <a:pt x="6471" y="628"/>
                    <a:pt x="6516" y="689"/>
                  </a:cubicBezTo>
                  <a:cubicBezTo>
                    <a:pt x="6578" y="750"/>
                    <a:pt x="6578" y="949"/>
                    <a:pt x="6715" y="842"/>
                  </a:cubicBezTo>
                  <a:cubicBezTo>
                    <a:pt x="6929" y="704"/>
                    <a:pt x="6899" y="857"/>
                    <a:pt x="7098" y="857"/>
                  </a:cubicBezTo>
                  <a:cubicBezTo>
                    <a:pt x="7251" y="857"/>
                    <a:pt x="7205" y="1087"/>
                    <a:pt x="7419" y="980"/>
                  </a:cubicBezTo>
                  <a:cubicBezTo>
                    <a:pt x="7557" y="918"/>
                    <a:pt x="7679" y="918"/>
                    <a:pt x="7801" y="857"/>
                  </a:cubicBezTo>
                  <a:cubicBezTo>
                    <a:pt x="7908" y="811"/>
                    <a:pt x="7801" y="765"/>
                    <a:pt x="7939" y="765"/>
                  </a:cubicBezTo>
                  <a:cubicBezTo>
                    <a:pt x="8046" y="765"/>
                    <a:pt x="8092" y="750"/>
                    <a:pt x="8153" y="811"/>
                  </a:cubicBezTo>
                  <a:cubicBezTo>
                    <a:pt x="8291" y="842"/>
                    <a:pt x="8306" y="704"/>
                    <a:pt x="8413" y="704"/>
                  </a:cubicBezTo>
                  <a:cubicBezTo>
                    <a:pt x="8428" y="720"/>
                    <a:pt x="8566" y="781"/>
                    <a:pt x="8581" y="796"/>
                  </a:cubicBezTo>
                  <a:cubicBezTo>
                    <a:pt x="8673" y="842"/>
                    <a:pt x="8796" y="811"/>
                    <a:pt x="8887" y="811"/>
                  </a:cubicBezTo>
                  <a:cubicBezTo>
                    <a:pt x="9040" y="811"/>
                    <a:pt x="8994" y="750"/>
                    <a:pt x="9117" y="704"/>
                  </a:cubicBezTo>
                  <a:cubicBezTo>
                    <a:pt x="9224" y="674"/>
                    <a:pt x="9377" y="704"/>
                    <a:pt x="9484" y="674"/>
                  </a:cubicBezTo>
                  <a:cubicBezTo>
                    <a:pt x="9576" y="643"/>
                    <a:pt x="9683" y="720"/>
                    <a:pt x="9729" y="720"/>
                  </a:cubicBezTo>
                  <a:cubicBezTo>
                    <a:pt x="9759" y="720"/>
                    <a:pt x="9774" y="704"/>
                    <a:pt x="9790" y="704"/>
                  </a:cubicBezTo>
                  <a:cubicBezTo>
                    <a:pt x="9774" y="918"/>
                    <a:pt x="9713" y="811"/>
                    <a:pt x="9667" y="872"/>
                  </a:cubicBezTo>
                  <a:cubicBezTo>
                    <a:pt x="9621" y="934"/>
                    <a:pt x="9698" y="1041"/>
                    <a:pt x="9667" y="1117"/>
                  </a:cubicBezTo>
                  <a:cubicBezTo>
                    <a:pt x="9621" y="1255"/>
                    <a:pt x="9423" y="1270"/>
                    <a:pt x="9591" y="1438"/>
                  </a:cubicBezTo>
                  <a:cubicBezTo>
                    <a:pt x="9652" y="1500"/>
                    <a:pt x="9683" y="1484"/>
                    <a:pt x="9744" y="1545"/>
                  </a:cubicBezTo>
                  <a:cubicBezTo>
                    <a:pt x="9790" y="1591"/>
                    <a:pt x="9820" y="1683"/>
                    <a:pt x="9866" y="1714"/>
                  </a:cubicBezTo>
                  <a:cubicBezTo>
                    <a:pt x="9943" y="1790"/>
                    <a:pt x="10187" y="1913"/>
                    <a:pt x="10249" y="1851"/>
                  </a:cubicBezTo>
                  <a:cubicBezTo>
                    <a:pt x="10294" y="1805"/>
                    <a:pt x="10371" y="1760"/>
                    <a:pt x="10432" y="1714"/>
                  </a:cubicBezTo>
                  <a:cubicBezTo>
                    <a:pt x="10478" y="1683"/>
                    <a:pt x="10478" y="1561"/>
                    <a:pt x="10524" y="1515"/>
                  </a:cubicBezTo>
                  <a:cubicBezTo>
                    <a:pt x="10585" y="1469"/>
                    <a:pt x="10677" y="1484"/>
                    <a:pt x="10677" y="1423"/>
                  </a:cubicBezTo>
                  <a:cubicBezTo>
                    <a:pt x="10677" y="1316"/>
                    <a:pt x="10677" y="1270"/>
                    <a:pt x="10799" y="1270"/>
                  </a:cubicBezTo>
                  <a:cubicBezTo>
                    <a:pt x="10845" y="1270"/>
                    <a:pt x="11075" y="1240"/>
                    <a:pt x="11075" y="1285"/>
                  </a:cubicBezTo>
                  <a:cubicBezTo>
                    <a:pt x="11075" y="1285"/>
                    <a:pt x="11136" y="1423"/>
                    <a:pt x="11151" y="1438"/>
                  </a:cubicBezTo>
                  <a:cubicBezTo>
                    <a:pt x="11243" y="1530"/>
                    <a:pt x="11533" y="1591"/>
                    <a:pt x="11335" y="1775"/>
                  </a:cubicBezTo>
                  <a:cubicBezTo>
                    <a:pt x="11472" y="1897"/>
                    <a:pt x="11533" y="2157"/>
                    <a:pt x="11732" y="2127"/>
                  </a:cubicBezTo>
                  <a:cubicBezTo>
                    <a:pt x="11778" y="2081"/>
                    <a:pt x="11839" y="2004"/>
                    <a:pt x="11839" y="1943"/>
                  </a:cubicBezTo>
                  <a:cubicBezTo>
                    <a:pt x="11839" y="1928"/>
                    <a:pt x="11962" y="1882"/>
                    <a:pt x="11992" y="1867"/>
                  </a:cubicBezTo>
                  <a:cubicBezTo>
                    <a:pt x="11977" y="1851"/>
                    <a:pt x="12008" y="1805"/>
                    <a:pt x="11992" y="1790"/>
                  </a:cubicBezTo>
                  <a:cubicBezTo>
                    <a:pt x="12115" y="1729"/>
                    <a:pt x="12161" y="1653"/>
                    <a:pt x="12084" y="1515"/>
                  </a:cubicBezTo>
                  <a:cubicBezTo>
                    <a:pt x="12283" y="1561"/>
                    <a:pt x="12405" y="1316"/>
                    <a:pt x="12543" y="1423"/>
                  </a:cubicBezTo>
                  <a:cubicBezTo>
                    <a:pt x="12589" y="1301"/>
                    <a:pt x="12635" y="1270"/>
                    <a:pt x="12696" y="1270"/>
                  </a:cubicBezTo>
                  <a:cubicBezTo>
                    <a:pt x="12834" y="1270"/>
                    <a:pt x="13124" y="1301"/>
                    <a:pt x="13292" y="1469"/>
                  </a:cubicBezTo>
                  <a:cubicBezTo>
                    <a:pt x="13292" y="1469"/>
                    <a:pt x="13369" y="1454"/>
                    <a:pt x="13415" y="1423"/>
                  </a:cubicBezTo>
                  <a:cubicBezTo>
                    <a:pt x="13491" y="1500"/>
                    <a:pt x="13507" y="1515"/>
                    <a:pt x="13507" y="1515"/>
                  </a:cubicBezTo>
                  <a:cubicBezTo>
                    <a:pt x="13568" y="1545"/>
                    <a:pt x="13598" y="1545"/>
                    <a:pt x="13660" y="1561"/>
                  </a:cubicBezTo>
                  <a:cubicBezTo>
                    <a:pt x="13736" y="1622"/>
                    <a:pt x="13812" y="1805"/>
                    <a:pt x="13935" y="1698"/>
                  </a:cubicBezTo>
                  <a:cubicBezTo>
                    <a:pt x="13981" y="1653"/>
                    <a:pt x="14042" y="1775"/>
                    <a:pt x="14103" y="1775"/>
                  </a:cubicBezTo>
                  <a:cubicBezTo>
                    <a:pt x="14241" y="1775"/>
                    <a:pt x="14271" y="1668"/>
                    <a:pt x="14333" y="1668"/>
                  </a:cubicBezTo>
                  <a:cubicBezTo>
                    <a:pt x="14363" y="1668"/>
                    <a:pt x="14363" y="1500"/>
                    <a:pt x="14394" y="1438"/>
                  </a:cubicBezTo>
                  <a:cubicBezTo>
                    <a:pt x="14409" y="1408"/>
                    <a:pt x="14593" y="1347"/>
                    <a:pt x="14638" y="1331"/>
                  </a:cubicBezTo>
                  <a:cubicBezTo>
                    <a:pt x="14791" y="1255"/>
                    <a:pt x="14883" y="1163"/>
                    <a:pt x="15021" y="1117"/>
                  </a:cubicBezTo>
                  <a:cubicBezTo>
                    <a:pt x="15113" y="1224"/>
                    <a:pt x="15266" y="1209"/>
                    <a:pt x="15266" y="1056"/>
                  </a:cubicBezTo>
                  <a:cubicBezTo>
                    <a:pt x="15266" y="964"/>
                    <a:pt x="15311" y="1056"/>
                    <a:pt x="15311" y="980"/>
                  </a:cubicBezTo>
                  <a:cubicBezTo>
                    <a:pt x="15311" y="842"/>
                    <a:pt x="15281" y="903"/>
                    <a:pt x="15266" y="857"/>
                  </a:cubicBezTo>
                  <a:cubicBezTo>
                    <a:pt x="15235" y="796"/>
                    <a:pt x="15204" y="658"/>
                    <a:pt x="15082" y="658"/>
                  </a:cubicBezTo>
                  <a:cubicBezTo>
                    <a:pt x="15036" y="658"/>
                    <a:pt x="15143" y="551"/>
                    <a:pt x="15158" y="505"/>
                  </a:cubicBezTo>
                  <a:cubicBezTo>
                    <a:pt x="15174" y="521"/>
                    <a:pt x="15204" y="551"/>
                    <a:pt x="15220" y="567"/>
                  </a:cubicBezTo>
                  <a:lnTo>
                    <a:pt x="15266" y="505"/>
                  </a:lnTo>
                  <a:cubicBezTo>
                    <a:pt x="15388" y="612"/>
                    <a:pt x="15694" y="475"/>
                    <a:pt x="15847" y="643"/>
                  </a:cubicBezTo>
                  <a:cubicBezTo>
                    <a:pt x="15908" y="704"/>
                    <a:pt x="16092" y="720"/>
                    <a:pt x="16168" y="811"/>
                  </a:cubicBezTo>
                  <a:cubicBezTo>
                    <a:pt x="16352" y="1025"/>
                    <a:pt x="16168" y="903"/>
                    <a:pt x="16168" y="1102"/>
                  </a:cubicBezTo>
                  <a:cubicBezTo>
                    <a:pt x="16168" y="1362"/>
                    <a:pt x="16244" y="1209"/>
                    <a:pt x="16367" y="1362"/>
                  </a:cubicBezTo>
                  <a:cubicBezTo>
                    <a:pt x="16459" y="1469"/>
                    <a:pt x="16367" y="1500"/>
                    <a:pt x="16367" y="1545"/>
                  </a:cubicBezTo>
                  <a:cubicBezTo>
                    <a:pt x="16367" y="1607"/>
                    <a:pt x="16352" y="1698"/>
                    <a:pt x="16397" y="1744"/>
                  </a:cubicBezTo>
                  <a:cubicBezTo>
                    <a:pt x="16459" y="1805"/>
                    <a:pt x="16505" y="1698"/>
                    <a:pt x="16520" y="1714"/>
                  </a:cubicBezTo>
                  <a:cubicBezTo>
                    <a:pt x="16581" y="1760"/>
                    <a:pt x="16612" y="1805"/>
                    <a:pt x="16673" y="1821"/>
                  </a:cubicBezTo>
                  <a:cubicBezTo>
                    <a:pt x="16581" y="1897"/>
                    <a:pt x="16673" y="2050"/>
                    <a:pt x="16657" y="2173"/>
                  </a:cubicBezTo>
                  <a:cubicBezTo>
                    <a:pt x="16627" y="2371"/>
                    <a:pt x="16596" y="2570"/>
                    <a:pt x="16581" y="2784"/>
                  </a:cubicBezTo>
                  <a:cubicBezTo>
                    <a:pt x="16596" y="2769"/>
                    <a:pt x="16703" y="2769"/>
                    <a:pt x="16703" y="2769"/>
                  </a:cubicBezTo>
                  <a:cubicBezTo>
                    <a:pt x="16719" y="2968"/>
                    <a:pt x="16933" y="2723"/>
                    <a:pt x="16933" y="2815"/>
                  </a:cubicBezTo>
                  <a:cubicBezTo>
                    <a:pt x="16933" y="2999"/>
                    <a:pt x="17178" y="3243"/>
                    <a:pt x="17178" y="3228"/>
                  </a:cubicBezTo>
                  <a:cubicBezTo>
                    <a:pt x="17254" y="3289"/>
                    <a:pt x="17315" y="3259"/>
                    <a:pt x="17330" y="3182"/>
                  </a:cubicBezTo>
                  <a:cubicBezTo>
                    <a:pt x="17514" y="3213"/>
                    <a:pt x="17346" y="3350"/>
                    <a:pt x="17376" y="3381"/>
                  </a:cubicBezTo>
                  <a:cubicBezTo>
                    <a:pt x="17392" y="3396"/>
                    <a:pt x="17590" y="3381"/>
                    <a:pt x="17636" y="3396"/>
                  </a:cubicBezTo>
                  <a:cubicBezTo>
                    <a:pt x="17728" y="3442"/>
                    <a:pt x="17881" y="3503"/>
                    <a:pt x="17682" y="3549"/>
                  </a:cubicBezTo>
                  <a:lnTo>
                    <a:pt x="17682" y="3641"/>
                  </a:lnTo>
                  <a:cubicBezTo>
                    <a:pt x="17896" y="3687"/>
                    <a:pt x="17835" y="3886"/>
                    <a:pt x="17560" y="3748"/>
                  </a:cubicBezTo>
                  <a:cubicBezTo>
                    <a:pt x="17422" y="3687"/>
                    <a:pt x="17529" y="3840"/>
                    <a:pt x="17483" y="3886"/>
                  </a:cubicBezTo>
                  <a:cubicBezTo>
                    <a:pt x="17438" y="3916"/>
                    <a:pt x="17346" y="3916"/>
                    <a:pt x="17300" y="3962"/>
                  </a:cubicBezTo>
                  <a:cubicBezTo>
                    <a:pt x="17269" y="4008"/>
                    <a:pt x="17285" y="4039"/>
                    <a:pt x="17285" y="4100"/>
                  </a:cubicBezTo>
                  <a:cubicBezTo>
                    <a:pt x="17285" y="4207"/>
                    <a:pt x="17178" y="4115"/>
                    <a:pt x="17162" y="4176"/>
                  </a:cubicBezTo>
                  <a:cubicBezTo>
                    <a:pt x="17116" y="4253"/>
                    <a:pt x="17101" y="4314"/>
                    <a:pt x="17086" y="4345"/>
                  </a:cubicBezTo>
                  <a:cubicBezTo>
                    <a:pt x="17025" y="4452"/>
                    <a:pt x="16902" y="4498"/>
                    <a:pt x="16979" y="4650"/>
                  </a:cubicBezTo>
                  <a:cubicBezTo>
                    <a:pt x="17040" y="4589"/>
                    <a:pt x="17132" y="4574"/>
                    <a:pt x="17178" y="4650"/>
                  </a:cubicBezTo>
                  <a:cubicBezTo>
                    <a:pt x="17223" y="4605"/>
                    <a:pt x="17193" y="4574"/>
                    <a:pt x="17285" y="4650"/>
                  </a:cubicBezTo>
                  <a:cubicBezTo>
                    <a:pt x="17285" y="4635"/>
                    <a:pt x="17468" y="4390"/>
                    <a:pt x="17453" y="4390"/>
                  </a:cubicBezTo>
                  <a:lnTo>
                    <a:pt x="17835" y="4390"/>
                  </a:lnTo>
                  <a:cubicBezTo>
                    <a:pt x="17912" y="4390"/>
                    <a:pt x="17881" y="4436"/>
                    <a:pt x="17958" y="4482"/>
                  </a:cubicBezTo>
                  <a:cubicBezTo>
                    <a:pt x="18080" y="4543"/>
                    <a:pt x="17942" y="4926"/>
                    <a:pt x="17942" y="4941"/>
                  </a:cubicBezTo>
                  <a:cubicBezTo>
                    <a:pt x="17912" y="5018"/>
                    <a:pt x="17835" y="5155"/>
                    <a:pt x="17942" y="5155"/>
                  </a:cubicBezTo>
                  <a:cubicBezTo>
                    <a:pt x="18034" y="5155"/>
                    <a:pt x="17973" y="5247"/>
                    <a:pt x="17942" y="5293"/>
                  </a:cubicBezTo>
                  <a:cubicBezTo>
                    <a:pt x="18034" y="5308"/>
                    <a:pt x="17973" y="5522"/>
                    <a:pt x="18019" y="5629"/>
                  </a:cubicBezTo>
                  <a:cubicBezTo>
                    <a:pt x="18049" y="5675"/>
                    <a:pt x="18034" y="5767"/>
                    <a:pt x="18034" y="5828"/>
                  </a:cubicBezTo>
                  <a:cubicBezTo>
                    <a:pt x="18034" y="5889"/>
                    <a:pt x="18126" y="5920"/>
                    <a:pt x="18156" y="5981"/>
                  </a:cubicBezTo>
                  <a:cubicBezTo>
                    <a:pt x="18248" y="6165"/>
                    <a:pt x="18248" y="6058"/>
                    <a:pt x="18386" y="6058"/>
                  </a:cubicBezTo>
                  <a:cubicBezTo>
                    <a:pt x="18554" y="6058"/>
                    <a:pt x="18447" y="6257"/>
                    <a:pt x="18585" y="6302"/>
                  </a:cubicBezTo>
                  <a:cubicBezTo>
                    <a:pt x="18646" y="6226"/>
                    <a:pt x="18676" y="6257"/>
                    <a:pt x="18738" y="6302"/>
                  </a:cubicBezTo>
                  <a:cubicBezTo>
                    <a:pt x="18891" y="6318"/>
                    <a:pt x="18814" y="6486"/>
                    <a:pt x="18952" y="6562"/>
                  </a:cubicBezTo>
                  <a:cubicBezTo>
                    <a:pt x="18814" y="6639"/>
                    <a:pt x="18829" y="6807"/>
                    <a:pt x="18738" y="6914"/>
                  </a:cubicBezTo>
                  <a:cubicBezTo>
                    <a:pt x="18676" y="7082"/>
                    <a:pt x="18462" y="6991"/>
                    <a:pt x="18401" y="7190"/>
                  </a:cubicBezTo>
                  <a:lnTo>
                    <a:pt x="18462" y="7220"/>
                  </a:lnTo>
                  <a:cubicBezTo>
                    <a:pt x="18462" y="7251"/>
                    <a:pt x="18447" y="7297"/>
                    <a:pt x="18447" y="7312"/>
                  </a:cubicBezTo>
                  <a:cubicBezTo>
                    <a:pt x="18309" y="7358"/>
                    <a:pt x="18355" y="7358"/>
                    <a:pt x="18447" y="7450"/>
                  </a:cubicBezTo>
                  <a:cubicBezTo>
                    <a:pt x="18416" y="7465"/>
                    <a:pt x="18371" y="7541"/>
                    <a:pt x="18386" y="7603"/>
                  </a:cubicBezTo>
                  <a:lnTo>
                    <a:pt x="18493" y="7603"/>
                  </a:lnTo>
                  <a:cubicBezTo>
                    <a:pt x="18508" y="7603"/>
                    <a:pt x="18493" y="7725"/>
                    <a:pt x="18493" y="7725"/>
                  </a:cubicBezTo>
                  <a:cubicBezTo>
                    <a:pt x="18493" y="7725"/>
                    <a:pt x="18447" y="7847"/>
                    <a:pt x="18447" y="7863"/>
                  </a:cubicBezTo>
                  <a:cubicBezTo>
                    <a:pt x="18447" y="7985"/>
                    <a:pt x="18462" y="7985"/>
                    <a:pt x="18386" y="8016"/>
                  </a:cubicBezTo>
                  <a:cubicBezTo>
                    <a:pt x="18462" y="8138"/>
                    <a:pt x="18386" y="8398"/>
                    <a:pt x="18386" y="8551"/>
                  </a:cubicBezTo>
                  <a:cubicBezTo>
                    <a:pt x="18386" y="8597"/>
                    <a:pt x="18661" y="8841"/>
                    <a:pt x="18738" y="8826"/>
                  </a:cubicBezTo>
                  <a:cubicBezTo>
                    <a:pt x="18860" y="8841"/>
                    <a:pt x="19074" y="8796"/>
                    <a:pt x="19151" y="8719"/>
                  </a:cubicBezTo>
                  <a:cubicBezTo>
                    <a:pt x="19227" y="8811"/>
                    <a:pt x="18829" y="9438"/>
                    <a:pt x="19089" y="9438"/>
                  </a:cubicBezTo>
                  <a:cubicBezTo>
                    <a:pt x="19151" y="9438"/>
                    <a:pt x="19487" y="9606"/>
                    <a:pt x="19457" y="9683"/>
                  </a:cubicBezTo>
                  <a:cubicBezTo>
                    <a:pt x="19441" y="9713"/>
                    <a:pt x="19258" y="9667"/>
                    <a:pt x="19227" y="9713"/>
                  </a:cubicBezTo>
                  <a:cubicBezTo>
                    <a:pt x="19166" y="9759"/>
                    <a:pt x="19105" y="9836"/>
                    <a:pt x="19013" y="9836"/>
                  </a:cubicBezTo>
                  <a:cubicBezTo>
                    <a:pt x="18937" y="9836"/>
                    <a:pt x="18952" y="10126"/>
                    <a:pt x="18952" y="10187"/>
                  </a:cubicBezTo>
                  <a:cubicBezTo>
                    <a:pt x="18906" y="10463"/>
                    <a:pt x="18875" y="10432"/>
                    <a:pt x="19151" y="10493"/>
                  </a:cubicBezTo>
                  <a:cubicBezTo>
                    <a:pt x="19380" y="10539"/>
                    <a:pt x="19502" y="10753"/>
                    <a:pt x="19655" y="10891"/>
                  </a:cubicBezTo>
                  <a:cubicBezTo>
                    <a:pt x="19533" y="11059"/>
                    <a:pt x="19625" y="11396"/>
                    <a:pt x="19701" y="11549"/>
                  </a:cubicBezTo>
                  <a:lnTo>
                    <a:pt x="19472" y="11549"/>
                  </a:lnTo>
                  <a:cubicBezTo>
                    <a:pt x="19365" y="11549"/>
                    <a:pt x="19441" y="11442"/>
                    <a:pt x="19395" y="11396"/>
                  </a:cubicBezTo>
                  <a:cubicBezTo>
                    <a:pt x="19349" y="11365"/>
                    <a:pt x="19334" y="11289"/>
                    <a:pt x="19288" y="11243"/>
                  </a:cubicBezTo>
                  <a:lnTo>
                    <a:pt x="19197" y="11243"/>
                  </a:lnTo>
                  <a:cubicBezTo>
                    <a:pt x="19227" y="11365"/>
                    <a:pt x="19181" y="11442"/>
                    <a:pt x="19044" y="11396"/>
                  </a:cubicBezTo>
                  <a:cubicBezTo>
                    <a:pt x="18998" y="11381"/>
                    <a:pt x="18952" y="11243"/>
                    <a:pt x="18891" y="11197"/>
                  </a:cubicBezTo>
                  <a:cubicBezTo>
                    <a:pt x="18875" y="11212"/>
                    <a:pt x="18814" y="11243"/>
                    <a:pt x="18814" y="11243"/>
                  </a:cubicBezTo>
                  <a:cubicBezTo>
                    <a:pt x="18814" y="11228"/>
                    <a:pt x="18845" y="11243"/>
                    <a:pt x="18738" y="11243"/>
                  </a:cubicBezTo>
                  <a:cubicBezTo>
                    <a:pt x="18585" y="11197"/>
                    <a:pt x="18539" y="11212"/>
                    <a:pt x="18386" y="11243"/>
                  </a:cubicBezTo>
                  <a:cubicBezTo>
                    <a:pt x="18355" y="11258"/>
                    <a:pt x="18279" y="11121"/>
                    <a:pt x="18233" y="11228"/>
                  </a:cubicBezTo>
                  <a:cubicBezTo>
                    <a:pt x="18187" y="11304"/>
                    <a:pt x="18202" y="11319"/>
                    <a:pt x="18141" y="11350"/>
                  </a:cubicBezTo>
                  <a:cubicBezTo>
                    <a:pt x="18233" y="11472"/>
                    <a:pt x="18172" y="11579"/>
                    <a:pt x="18141" y="11702"/>
                  </a:cubicBezTo>
                  <a:cubicBezTo>
                    <a:pt x="18141" y="11717"/>
                    <a:pt x="18095" y="11855"/>
                    <a:pt x="18095" y="11855"/>
                  </a:cubicBezTo>
                  <a:cubicBezTo>
                    <a:pt x="18095" y="11946"/>
                    <a:pt x="18187" y="11870"/>
                    <a:pt x="18187" y="11931"/>
                  </a:cubicBezTo>
                  <a:cubicBezTo>
                    <a:pt x="18187" y="12084"/>
                    <a:pt x="18646" y="12054"/>
                    <a:pt x="18722" y="12023"/>
                  </a:cubicBezTo>
                  <a:cubicBezTo>
                    <a:pt x="18738" y="12023"/>
                    <a:pt x="18799" y="12084"/>
                    <a:pt x="18814" y="12084"/>
                  </a:cubicBezTo>
                  <a:cubicBezTo>
                    <a:pt x="18799" y="12115"/>
                    <a:pt x="18768" y="12130"/>
                    <a:pt x="18738" y="12161"/>
                  </a:cubicBezTo>
                  <a:lnTo>
                    <a:pt x="18738" y="12298"/>
                  </a:lnTo>
                  <a:cubicBezTo>
                    <a:pt x="18937" y="12390"/>
                    <a:pt x="18906" y="12589"/>
                    <a:pt x="18738" y="12451"/>
                  </a:cubicBezTo>
                  <a:cubicBezTo>
                    <a:pt x="18661" y="12436"/>
                    <a:pt x="18615" y="12467"/>
                    <a:pt x="18646" y="12558"/>
                  </a:cubicBezTo>
                  <a:cubicBezTo>
                    <a:pt x="18554" y="12635"/>
                    <a:pt x="18447" y="12818"/>
                    <a:pt x="18447" y="12941"/>
                  </a:cubicBezTo>
                  <a:cubicBezTo>
                    <a:pt x="18447" y="13063"/>
                    <a:pt x="18631" y="13124"/>
                    <a:pt x="18462" y="13293"/>
                  </a:cubicBezTo>
                  <a:cubicBezTo>
                    <a:pt x="18416" y="13338"/>
                    <a:pt x="18401" y="13461"/>
                    <a:pt x="18371" y="13476"/>
                  </a:cubicBezTo>
                  <a:cubicBezTo>
                    <a:pt x="18248" y="13537"/>
                    <a:pt x="18355" y="13598"/>
                    <a:pt x="18294" y="13660"/>
                  </a:cubicBezTo>
                  <a:cubicBezTo>
                    <a:pt x="18111" y="13828"/>
                    <a:pt x="18095" y="13644"/>
                    <a:pt x="17988" y="13614"/>
                  </a:cubicBezTo>
                  <a:cubicBezTo>
                    <a:pt x="17912" y="13598"/>
                    <a:pt x="17851" y="13675"/>
                    <a:pt x="17805" y="13644"/>
                  </a:cubicBezTo>
                  <a:cubicBezTo>
                    <a:pt x="17820" y="13644"/>
                    <a:pt x="17682" y="13568"/>
                    <a:pt x="17728" y="13568"/>
                  </a:cubicBezTo>
                  <a:cubicBezTo>
                    <a:pt x="17652" y="13568"/>
                    <a:pt x="17621" y="13629"/>
                    <a:pt x="17560" y="13690"/>
                  </a:cubicBezTo>
                  <a:cubicBezTo>
                    <a:pt x="17514" y="13736"/>
                    <a:pt x="17361" y="13614"/>
                    <a:pt x="17300" y="13583"/>
                  </a:cubicBezTo>
                  <a:cubicBezTo>
                    <a:pt x="17239" y="13537"/>
                    <a:pt x="17330" y="13415"/>
                    <a:pt x="17285" y="13369"/>
                  </a:cubicBezTo>
                  <a:cubicBezTo>
                    <a:pt x="17269" y="13338"/>
                    <a:pt x="17009" y="13354"/>
                    <a:pt x="16979" y="13369"/>
                  </a:cubicBezTo>
                  <a:cubicBezTo>
                    <a:pt x="16872" y="13415"/>
                    <a:pt x="16902" y="13598"/>
                    <a:pt x="16826" y="13721"/>
                  </a:cubicBezTo>
                  <a:cubicBezTo>
                    <a:pt x="17009" y="13736"/>
                    <a:pt x="16596" y="14149"/>
                    <a:pt x="16581" y="14226"/>
                  </a:cubicBezTo>
                  <a:cubicBezTo>
                    <a:pt x="16535" y="14317"/>
                    <a:pt x="16520" y="14363"/>
                    <a:pt x="16520" y="14455"/>
                  </a:cubicBezTo>
                  <a:cubicBezTo>
                    <a:pt x="16520" y="14486"/>
                    <a:pt x="16352" y="14623"/>
                    <a:pt x="16367" y="14424"/>
                  </a:cubicBezTo>
                  <a:cubicBezTo>
                    <a:pt x="16352" y="14424"/>
                    <a:pt x="16244" y="14409"/>
                    <a:pt x="16214" y="14409"/>
                  </a:cubicBezTo>
                  <a:cubicBezTo>
                    <a:pt x="16214" y="14470"/>
                    <a:pt x="16229" y="14470"/>
                    <a:pt x="16229" y="14470"/>
                  </a:cubicBezTo>
                  <a:cubicBezTo>
                    <a:pt x="16214" y="14531"/>
                    <a:pt x="15954" y="14669"/>
                    <a:pt x="15877" y="14669"/>
                  </a:cubicBezTo>
                  <a:cubicBezTo>
                    <a:pt x="15847" y="14669"/>
                    <a:pt x="15847" y="14547"/>
                    <a:pt x="15770" y="14470"/>
                  </a:cubicBezTo>
                  <a:cubicBezTo>
                    <a:pt x="15679" y="14394"/>
                    <a:pt x="15571" y="14455"/>
                    <a:pt x="15571" y="14271"/>
                  </a:cubicBezTo>
                  <a:cubicBezTo>
                    <a:pt x="15571" y="14057"/>
                    <a:pt x="15403" y="14302"/>
                    <a:pt x="15311" y="14118"/>
                  </a:cubicBezTo>
                  <a:cubicBezTo>
                    <a:pt x="15189" y="13981"/>
                    <a:pt x="15143" y="14164"/>
                    <a:pt x="15021" y="14164"/>
                  </a:cubicBezTo>
                  <a:cubicBezTo>
                    <a:pt x="14960" y="14103"/>
                    <a:pt x="14883" y="14195"/>
                    <a:pt x="14807" y="14226"/>
                  </a:cubicBezTo>
                  <a:cubicBezTo>
                    <a:pt x="14730" y="14042"/>
                    <a:pt x="14929" y="14027"/>
                    <a:pt x="14960" y="13950"/>
                  </a:cubicBezTo>
                  <a:cubicBezTo>
                    <a:pt x="15036" y="13797"/>
                    <a:pt x="15067" y="13675"/>
                    <a:pt x="15158" y="13568"/>
                  </a:cubicBezTo>
                  <a:cubicBezTo>
                    <a:pt x="15051" y="13461"/>
                    <a:pt x="15158" y="13400"/>
                    <a:pt x="15158" y="13308"/>
                  </a:cubicBezTo>
                  <a:cubicBezTo>
                    <a:pt x="15174" y="13124"/>
                    <a:pt x="15113" y="13155"/>
                    <a:pt x="15067" y="13063"/>
                  </a:cubicBezTo>
                  <a:cubicBezTo>
                    <a:pt x="14990" y="12925"/>
                    <a:pt x="14929" y="12742"/>
                    <a:pt x="15021" y="12558"/>
                  </a:cubicBezTo>
                  <a:cubicBezTo>
                    <a:pt x="15051" y="12436"/>
                    <a:pt x="15006" y="12359"/>
                    <a:pt x="14914" y="12451"/>
                  </a:cubicBezTo>
                  <a:cubicBezTo>
                    <a:pt x="14822" y="12375"/>
                    <a:pt x="14898" y="12314"/>
                    <a:pt x="14960" y="12268"/>
                  </a:cubicBezTo>
                  <a:cubicBezTo>
                    <a:pt x="14929" y="12207"/>
                    <a:pt x="14944" y="12145"/>
                    <a:pt x="14914" y="12099"/>
                  </a:cubicBezTo>
                  <a:cubicBezTo>
                    <a:pt x="14898" y="12069"/>
                    <a:pt x="14746" y="12069"/>
                    <a:pt x="14715" y="12054"/>
                  </a:cubicBezTo>
                  <a:cubicBezTo>
                    <a:pt x="14776" y="11962"/>
                    <a:pt x="14853" y="11641"/>
                    <a:pt x="14791" y="11579"/>
                  </a:cubicBezTo>
                  <a:cubicBezTo>
                    <a:pt x="14746" y="11518"/>
                    <a:pt x="14684" y="11579"/>
                    <a:pt x="14638" y="11518"/>
                  </a:cubicBezTo>
                  <a:cubicBezTo>
                    <a:pt x="14516" y="11411"/>
                    <a:pt x="14577" y="11472"/>
                    <a:pt x="14516" y="11503"/>
                  </a:cubicBezTo>
                  <a:cubicBezTo>
                    <a:pt x="14470" y="11518"/>
                    <a:pt x="14363" y="11534"/>
                    <a:pt x="14363" y="11472"/>
                  </a:cubicBezTo>
                  <a:cubicBezTo>
                    <a:pt x="14363" y="11426"/>
                    <a:pt x="14394" y="11396"/>
                    <a:pt x="14440" y="11396"/>
                  </a:cubicBezTo>
                  <a:cubicBezTo>
                    <a:pt x="14531" y="11396"/>
                    <a:pt x="14409" y="11212"/>
                    <a:pt x="14348" y="11243"/>
                  </a:cubicBezTo>
                  <a:cubicBezTo>
                    <a:pt x="14256" y="11289"/>
                    <a:pt x="14210" y="11304"/>
                    <a:pt x="14210" y="11304"/>
                  </a:cubicBezTo>
                  <a:cubicBezTo>
                    <a:pt x="14180" y="11243"/>
                    <a:pt x="14164" y="11044"/>
                    <a:pt x="14088" y="11044"/>
                  </a:cubicBezTo>
                  <a:cubicBezTo>
                    <a:pt x="14042" y="11044"/>
                    <a:pt x="13950" y="11075"/>
                    <a:pt x="14027" y="11151"/>
                  </a:cubicBezTo>
                  <a:cubicBezTo>
                    <a:pt x="13950" y="11166"/>
                    <a:pt x="13935" y="11197"/>
                    <a:pt x="13904" y="11243"/>
                  </a:cubicBezTo>
                  <a:cubicBezTo>
                    <a:pt x="13751" y="11090"/>
                    <a:pt x="13583" y="11273"/>
                    <a:pt x="13445" y="11350"/>
                  </a:cubicBezTo>
                  <a:cubicBezTo>
                    <a:pt x="13430" y="11381"/>
                    <a:pt x="13384" y="11411"/>
                    <a:pt x="13354" y="11442"/>
                  </a:cubicBezTo>
                  <a:cubicBezTo>
                    <a:pt x="13277" y="11365"/>
                    <a:pt x="13354" y="11151"/>
                    <a:pt x="13216" y="11151"/>
                  </a:cubicBezTo>
                  <a:cubicBezTo>
                    <a:pt x="13078" y="11151"/>
                    <a:pt x="12941" y="11182"/>
                    <a:pt x="12895" y="11304"/>
                  </a:cubicBezTo>
                  <a:cubicBezTo>
                    <a:pt x="12879" y="11182"/>
                    <a:pt x="12482" y="11166"/>
                    <a:pt x="12405" y="11319"/>
                  </a:cubicBezTo>
                  <a:cubicBezTo>
                    <a:pt x="12344" y="11426"/>
                    <a:pt x="12268" y="11472"/>
                    <a:pt x="12191" y="11549"/>
                  </a:cubicBezTo>
                  <a:cubicBezTo>
                    <a:pt x="12145" y="11595"/>
                    <a:pt x="12084" y="11686"/>
                    <a:pt x="11992" y="11748"/>
                  </a:cubicBezTo>
                  <a:cubicBezTo>
                    <a:pt x="11962" y="11671"/>
                    <a:pt x="11931" y="11656"/>
                    <a:pt x="11855" y="11656"/>
                  </a:cubicBezTo>
                  <a:cubicBezTo>
                    <a:pt x="11824" y="11656"/>
                    <a:pt x="11732" y="11610"/>
                    <a:pt x="11732" y="11656"/>
                  </a:cubicBezTo>
                  <a:cubicBezTo>
                    <a:pt x="11717" y="11748"/>
                    <a:pt x="11656" y="11748"/>
                    <a:pt x="11640" y="11748"/>
                  </a:cubicBezTo>
                  <a:cubicBezTo>
                    <a:pt x="11610" y="11763"/>
                    <a:pt x="11579" y="11778"/>
                    <a:pt x="11579" y="11595"/>
                  </a:cubicBezTo>
                  <a:cubicBezTo>
                    <a:pt x="11579" y="11442"/>
                    <a:pt x="11671" y="11564"/>
                    <a:pt x="11732" y="11426"/>
                  </a:cubicBezTo>
                  <a:cubicBezTo>
                    <a:pt x="11778" y="11365"/>
                    <a:pt x="11732" y="11090"/>
                    <a:pt x="11870" y="11090"/>
                  </a:cubicBezTo>
                  <a:cubicBezTo>
                    <a:pt x="11885" y="11090"/>
                    <a:pt x="11931" y="10998"/>
                    <a:pt x="11931" y="10968"/>
                  </a:cubicBezTo>
                  <a:cubicBezTo>
                    <a:pt x="11931" y="10906"/>
                    <a:pt x="12099" y="10922"/>
                    <a:pt x="12145" y="10891"/>
                  </a:cubicBezTo>
                  <a:cubicBezTo>
                    <a:pt x="12375" y="10769"/>
                    <a:pt x="11992" y="10478"/>
                    <a:pt x="11931" y="10295"/>
                  </a:cubicBezTo>
                  <a:cubicBezTo>
                    <a:pt x="11870" y="10080"/>
                    <a:pt x="11931" y="9927"/>
                    <a:pt x="11931" y="9729"/>
                  </a:cubicBezTo>
                  <a:cubicBezTo>
                    <a:pt x="11931" y="9652"/>
                    <a:pt x="11549" y="9683"/>
                    <a:pt x="11488" y="9637"/>
                  </a:cubicBezTo>
                  <a:cubicBezTo>
                    <a:pt x="11564" y="9514"/>
                    <a:pt x="11488" y="9407"/>
                    <a:pt x="11610" y="9346"/>
                  </a:cubicBezTo>
                  <a:cubicBezTo>
                    <a:pt x="11732" y="9285"/>
                    <a:pt x="11640" y="9163"/>
                    <a:pt x="11732" y="9086"/>
                  </a:cubicBezTo>
                  <a:cubicBezTo>
                    <a:pt x="11610" y="9010"/>
                    <a:pt x="11579" y="8811"/>
                    <a:pt x="11335" y="8872"/>
                  </a:cubicBezTo>
                  <a:cubicBezTo>
                    <a:pt x="11304" y="8780"/>
                    <a:pt x="11350" y="8704"/>
                    <a:pt x="11350" y="8704"/>
                  </a:cubicBezTo>
                  <a:cubicBezTo>
                    <a:pt x="11197" y="8643"/>
                    <a:pt x="11228" y="8566"/>
                    <a:pt x="11182" y="8474"/>
                  </a:cubicBezTo>
                  <a:cubicBezTo>
                    <a:pt x="11120" y="8321"/>
                    <a:pt x="11029" y="8230"/>
                    <a:pt x="10983" y="8123"/>
                  </a:cubicBezTo>
                  <a:cubicBezTo>
                    <a:pt x="10952" y="8061"/>
                    <a:pt x="10845" y="7847"/>
                    <a:pt x="10784" y="7771"/>
                  </a:cubicBezTo>
                  <a:cubicBezTo>
                    <a:pt x="10753" y="7740"/>
                    <a:pt x="10631" y="7664"/>
                    <a:pt x="10585" y="7618"/>
                  </a:cubicBezTo>
                  <a:cubicBezTo>
                    <a:pt x="10539" y="7572"/>
                    <a:pt x="10539" y="7572"/>
                    <a:pt x="10478" y="7572"/>
                  </a:cubicBezTo>
                  <a:cubicBezTo>
                    <a:pt x="10371" y="7572"/>
                    <a:pt x="10463" y="7526"/>
                    <a:pt x="10432" y="7465"/>
                  </a:cubicBezTo>
                  <a:cubicBezTo>
                    <a:pt x="10356" y="7343"/>
                    <a:pt x="10371" y="7220"/>
                    <a:pt x="10187" y="7220"/>
                  </a:cubicBezTo>
                  <a:lnTo>
                    <a:pt x="9423" y="7220"/>
                  </a:lnTo>
                  <a:lnTo>
                    <a:pt x="8581" y="7220"/>
                  </a:lnTo>
                  <a:cubicBezTo>
                    <a:pt x="8474" y="7220"/>
                    <a:pt x="8321" y="7327"/>
                    <a:pt x="8459" y="7358"/>
                  </a:cubicBezTo>
                  <a:cubicBezTo>
                    <a:pt x="8459" y="7465"/>
                    <a:pt x="8260" y="7450"/>
                    <a:pt x="8153" y="7465"/>
                  </a:cubicBezTo>
                  <a:cubicBezTo>
                    <a:pt x="8015" y="7495"/>
                    <a:pt x="7572" y="7618"/>
                    <a:pt x="7557" y="7358"/>
                  </a:cubicBezTo>
                  <a:cubicBezTo>
                    <a:pt x="7358" y="7419"/>
                    <a:pt x="7159" y="7465"/>
                    <a:pt x="6960" y="7511"/>
                  </a:cubicBezTo>
                  <a:cubicBezTo>
                    <a:pt x="6776" y="7557"/>
                    <a:pt x="6914" y="7710"/>
                    <a:pt x="6792" y="7817"/>
                  </a:cubicBezTo>
                  <a:cubicBezTo>
                    <a:pt x="6884" y="7908"/>
                    <a:pt x="6700" y="8077"/>
                    <a:pt x="6593" y="8123"/>
                  </a:cubicBezTo>
                  <a:cubicBezTo>
                    <a:pt x="6715" y="8260"/>
                    <a:pt x="6501" y="8306"/>
                    <a:pt x="6440" y="8429"/>
                  </a:cubicBezTo>
                  <a:cubicBezTo>
                    <a:pt x="6379" y="8536"/>
                    <a:pt x="6425" y="8704"/>
                    <a:pt x="6318" y="8796"/>
                  </a:cubicBezTo>
                  <a:cubicBezTo>
                    <a:pt x="6287" y="8841"/>
                    <a:pt x="6211" y="8811"/>
                    <a:pt x="6195" y="8826"/>
                  </a:cubicBezTo>
                  <a:cubicBezTo>
                    <a:pt x="6165" y="8857"/>
                    <a:pt x="6088" y="9025"/>
                    <a:pt x="6088" y="9056"/>
                  </a:cubicBezTo>
                  <a:cubicBezTo>
                    <a:pt x="6088" y="9163"/>
                    <a:pt x="5813" y="9086"/>
                    <a:pt x="5782" y="9178"/>
                  </a:cubicBezTo>
                  <a:cubicBezTo>
                    <a:pt x="5706" y="9010"/>
                    <a:pt x="5553" y="9239"/>
                    <a:pt x="5690" y="9377"/>
                  </a:cubicBezTo>
                  <a:cubicBezTo>
                    <a:pt x="5507" y="9392"/>
                    <a:pt x="5415" y="9790"/>
                    <a:pt x="5232" y="9790"/>
                  </a:cubicBezTo>
                  <a:cubicBezTo>
                    <a:pt x="5170" y="9790"/>
                    <a:pt x="5063" y="9606"/>
                    <a:pt x="5002" y="9652"/>
                  </a:cubicBezTo>
                  <a:cubicBezTo>
                    <a:pt x="4926" y="9744"/>
                    <a:pt x="4788" y="9652"/>
                    <a:pt x="4696" y="979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2"/>
            <p:cNvSpPr/>
            <p:nvPr/>
          </p:nvSpPr>
          <p:spPr>
            <a:xfrm>
              <a:off x="2859944" y="3689524"/>
              <a:ext cx="241792" cy="395401"/>
            </a:xfrm>
            <a:custGeom>
              <a:rect b="b" l="l" r="r" t="t"/>
              <a:pathLst>
                <a:path extrusionOk="0" fill="none" h="18662" w="11412">
                  <a:moveTo>
                    <a:pt x="6669" y="18661"/>
                  </a:moveTo>
                  <a:cubicBezTo>
                    <a:pt x="6777" y="18646"/>
                    <a:pt x="6975" y="18524"/>
                    <a:pt x="7021" y="18478"/>
                  </a:cubicBezTo>
                  <a:cubicBezTo>
                    <a:pt x="7342" y="18187"/>
                    <a:pt x="7603" y="17835"/>
                    <a:pt x="7878" y="17514"/>
                  </a:cubicBezTo>
                  <a:lnTo>
                    <a:pt x="8581" y="16765"/>
                  </a:lnTo>
                  <a:cubicBezTo>
                    <a:pt x="8826" y="16505"/>
                    <a:pt x="9071" y="16229"/>
                    <a:pt x="9300" y="15969"/>
                  </a:cubicBezTo>
                  <a:cubicBezTo>
                    <a:pt x="9407" y="15862"/>
                    <a:pt x="9514" y="15740"/>
                    <a:pt x="9637" y="15617"/>
                  </a:cubicBezTo>
                  <a:cubicBezTo>
                    <a:pt x="9652" y="15587"/>
                    <a:pt x="9851" y="15679"/>
                    <a:pt x="9897" y="15709"/>
                  </a:cubicBezTo>
                  <a:cubicBezTo>
                    <a:pt x="9943" y="15480"/>
                    <a:pt x="9698" y="15327"/>
                    <a:pt x="9591" y="15296"/>
                  </a:cubicBezTo>
                  <a:cubicBezTo>
                    <a:pt x="9729" y="15159"/>
                    <a:pt x="9499" y="15204"/>
                    <a:pt x="9545" y="15052"/>
                  </a:cubicBezTo>
                  <a:cubicBezTo>
                    <a:pt x="9591" y="14899"/>
                    <a:pt x="9851" y="14730"/>
                    <a:pt x="9943" y="14562"/>
                  </a:cubicBezTo>
                  <a:cubicBezTo>
                    <a:pt x="10035" y="14379"/>
                    <a:pt x="9622" y="13537"/>
                    <a:pt x="10065" y="13537"/>
                  </a:cubicBezTo>
                  <a:cubicBezTo>
                    <a:pt x="10402" y="13537"/>
                    <a:pt x="10371" y="13476"/>
                    <a:pt x="10524" y="13185"/>
                  </a:cubicBezTo>
                  <a:cubicBezTo>
                    <a:pt x="10585" y="13048"/>
                    <a:pt x="10738" y="12895"/>
                    <a:pt x="10830" y="12803"/>
                  </a:cubicBezTo>
                  <a:cubicBezTo>
                    <a:pt x="10983" y="12650"/>
                    <a:pt x="10860" y="12436"/>
                    <a:pt x="10952" y="12268"/>
                  </a:cubicBezTo>
                  <a:cubicBezTo>
                    <a:pt x="10998" y="12207"/>
                    <a:pt x="11105" y="12268"/>
                    <a:pt x="11105" y="12191"/>
                  </a:cubicBezTo>
                  <a:cubicBezTo>
                    <a:pt x="11105" y="12054"/>
                    <a:pt x="11166" y="12038"/>
                    <a:pt x="11304" y="12069"/>
                  </a:cubicBezTo>
                  <a:cubicBezTo>
                    <a:pt x="11289" y="12038"/>
                    <a:pt x="11273" y="11870"/>
                    <a:pt x="11258" y="11839"/>
                  </a:cubicBezTo>
                  <a:cubicBezTo>
                    <a:pt x="11243" y="11748"/>
                    <a:pt x="11289" y="11518"/>
                    <a:pt x="11319" y="11442"/>
                  </a:cubicBezTo>
                  <a:cubicBezTo>
                    <a:pt x="11381" y="11319"/>
                    <a:pt x="11289" y="11335"/>
                    <a:pt x="11182" y="11273"/>
                  </a:cubicBezTo>
                  <a:cubicBezTo>
                    <a:pt x="11121" y="11243"/>
                    <a:pt x="11151" y="11075"/>
                    <a:pt x="11151" y="11013"/>
                  </a:cubicBezTo>
                  <a:cubicBezTo>
                    <a:pt x="11075" y="11029"/>
                    <a:pt x="11044" y="11182"/>
                    <a:pt x="10983" y="11151"/>
                  </a:cubicBezTo>
                  <a:cubicBezTo>
                    <a:pt x="10860" y="11090"/>
                    <a:pt x="10845" y="11151"/>
                    <a:pt x="10753" y="11059"/>
                  </a:cubicBezTo>
                  <a:cubicBezTo>
                    <a:pt x="10815" y="10968"/>
                    <a:pt x="10891" y="10555"/>
                    <a:pt x="10769" y="10555"/>
                  </a:cubicBezTo>
                  <a:cubicBezTo>
                    <a:pt x="10386" y="10555"/>
                    <a:pt x="10860" y="10096"/>
                    <a:pt x="10860" y="9989"/>
                  </a:cubicBezTo>
                  <a:cubicBezTo>
                    <a:pt x="10860" y="9897"/>
                    <a:pt x="10815" y="9698"/>
                    <a:pt x="10876" y="9622"/>
                  </a:cubicBezTo>
                  <a:cubicBezTo>
                    <a:pt x="10937" y="9576"/>
                    <a:pt x="10830" y="9316"/>
                    <a:pt x="10799" y="9300"/>
                  </a:cubicBezTo>
                  <a:cubicBezTo>
                    <a:pt x="10723" y="9254"/>
                    <a:pt x="10447" y="9377"/>
                    <a:pt x="10447" y="9254"/>
                  </a:cubicBezTo>
                  <a:cubicBezTo>
                    <a:pt x="10447" y="9147"/>
                    <a:pt x="10340" y="9056"/>
                    <a:pt x="10509" y="9056"/>
                  </a:cubicBezTo>
                  <a:cubicBezTo>
                    <a:pt x="10447" y="8979"/>
                    <a:pt x="10447" y="8826"/>
                    <a:pt x="10509" y="8750"/>
                  </a:cubicBezTo>
                  <a:cubicBezTo>
                    <a:pt x="10539" y="8704"/>
                    <a:pt x="10631" y="8643"/>
                    <a:pt x="10692" y="8643"/>
                  </a:cubicBezTo>
                  <a:cubicBezTo>
                    <a:pt x="10708" y="8643"/>
                    <a:pt x="10952" y="8704"/>
                    <a:pt x="10952" y="8689"/>
                  </a:cubicBezTo>
                  <a:cubicBezTo>
                    <a:pt x="11059" y="8658"/>
                    <a:pt x="11105" y="8398"/>
                    <a:pt x="11059" y="8321"/>
                  </a:cubicBezTo>
                  <a:cubicBezTo>
                    <a:pt x="11013" y="8260"/>
                    <a:pt x="10983" y="8153"/>
                    <a:pt x="10937" y="8123"/>
                  </a:cubicBezTo>
                  <a:cubicBezTo>
                    <a:pt x="10891" y="8077"/>
                    <a:pt x="10952" y="8016"/>
                    <a:pt x="10906" y="7939"/>
                  </a:cubicBezTo>
                  <a:cubicBezTo>
                    <a:pt x="11029" y="7924"/>
                    <a:pt x="11243" y="7847"/>
                    <a:pt x="11304" y="7740"/>
                  </a:cubicBezTo>
                  <a:cubicBezTo>
                    <a:pt x="11243" y="7710"/>
                    <a:pt x="11243" y="7664"/>
                    <a:pt x="11212" y="7633"/>
                  </a:cubicBezTo>
                  <a:cubicBezTo>
                    <a:pt x="11243" y="7618"/>
                    <a:pt x="11411" y="7526"/>
                    <a:pt x="11411" y="7465"/>
                  </a:cubicBezTo>
                  <a:cubicBezTo>
                    <a:pt x="11411" y="7373"/>
                    <a:pt x="11182" y="7297"/>
                    <a:pt x="11151" y="7190"/>
                  </a:cubicBezTo>
                  <a:cubicBezTo>
                    <a:pt x="11136" y="7067"/>
                    <a:pt x="11197" y="7144"/>
                    <a:pt x="11212" y="7037"/>
                  </a:cubicBezTo>
                  <a:cubicBezTo>
                    <a:pt x="11212" y="6975"/>
                    <a:pt x="11151" y="6945"/>
                    <a:pt x="11166" y="6899"/>
                  </a:cubicBezTo>
                  <a:cubicBezTo>
                    <a:pt x="11228" y="6792"/>
                    <a:pt x="11075" y="6700"/>
                    <a:pt x="11105" y="6532"/>
                  </a:cubicBezTo>
                  <a:cubicBezTo>
                    <a:pt x="11105" y="6440"/>
                    <a:pt x="11151" y="6318"/>
                    <a:pt x="11151" y="6379"/>
                  </a:cubicBezTo>
                  <a:cubicBezTo>
                    <a:pt x="11151" y="6241"/>
                    <a:pt x="11105" y="6302"/>
                    <a:pt x="11105" y="6165"/>
                  </a:cubicBezTo>
                  <a:cubicBezTo>
                    <a:pt x="11105" y="5951"/>
                    <a:pt x="11304" y="6027"/>
                    <a:pt x="11304" y="5828"/>
                  </a:cubicBezTo>
                  <a:cubicBezTo>
                    <a:pt x="11151" y="5798"/>
                    <a:pt x="11304" y="5614"/>
                    <a:pt x="11304" y="5522"/>
                  </a:cubicBezTo>
                  <a:cubicBezTo>
                    <a:pt x="11304" y="5323"/>
                    <a:pt x="11228" y="5400"/>
                    <a:pt x="11151" y="5247"/>
                  </a:cubicBezTo>
                  <a:cubicBezTo>
                    <a:pt x="11075" y="5094"/>
                    <a:pt x="11273" y="4834"/>
                    <a:pt x="11365" y="4712"/>
                  </a:cubicBezTo>
                  <a:cubicBezTo>
                    <a:pt x="11182" y="4666"/>
                    <a:pt x="11151" y="4482"/>
                    <a:pt x="11151" y="4329"/>
                  </a:cubicBezTo>
                  <a:cubicBezTo>
                    <a:pt x="11151" y="4130"/>
                    <a:pt x="11075" y="4008"/>
                    <a:pt x="10968" y="3840"/>
                  </a:cubicBezTo>
                  <a:cubicBezTo>
                    <a:pt x="10784" y="3564"/>
                    <a:pt x="10830" y="3687"/>
                    <a:pt x="10968" y="3473"/>
                  </a:cubicBezTo>
                  <a:cubicBezTo>
                    <a:pt x="11075" y="3335"/>
                    <a:pt x="11090" y="3167"/>
                    <a:pt x="11151" y="2999"/>
                  </a:cubicBezTo>
                  <a:cubicBezTo>
                    <a:pt x="10968" y="2907"/>
                    <a:pt x="10738" y="3090"/>
                    <a:pt x="10524" y="2953"/>
                  </a:cubicBezTo>
                  <a:cubicBezTo>
                    <a:pt x="10386" y="2861"/>
                    <a:pt x="10524" y="2723"/>
                    <a:pt x="10371" y="2677"/>
                  </a:cubicBezTo>
                  <a:cubicBezTo>
                    <a:pt x="10279" y="2631"/>
                    <a:pt x="10157" y="2555"/>
                    <a:pt x="10065" y="2540"/>
                  </a:cubicBezTo>
                  <a:cubicBezTo>
                    <a:pt x="9805" y="2479"/>
                    <a:pt x="9576" y="2341"/>
                    <a:pt x="9316" y="2264"/>
                  </a:cubicBezTo>
                  <a:cubicBezTo>
                    <a:pt x="9071" y="2203"/>
                    <a:pt x="8796" y="2371"/>
                    <a:pt x="8581" y="2249"/>
                  </a:cubicBezTo>
                  <a:cubicBezTo>
                    <a:pt x="8291" y="2234"/>
                    <a:pt x="8383" y="2066"/>
                    <a:pt x="8153" y="1958"/>
                  </a:cubicBezTo>
                  <a:cubicBezTo>
                    <a:pt x="8107" y="1928"/>
                    <a:pt x="7924" y="1744"/>
                    <a:pt x="7924" y="1714"/>
                  </a:cubicBezTo>
                  <a:cubicBezTo>
                    <a:pt x="7924" y="1622"/>
                    <a:pt x="7603" y="1591"/>
                    <a:pt x="7480" y="1591"/>
                  </a:cubicBezTo>
                  <a:cubicBezTo>
                    <a:pt x="7404" y="1591"/>
                    <a:pt x="7220" y="1622"/>
                    <a:pt x="7220" y="1515"/>
                  </a:cubicBezTo>
                  <a:cubicBezTo>
                    <a:pt x="7220" y="1438"/>
                    <a:pt x="6991" y="1469"/>
                    <a:pt x="6975" y="1484"/>
                  </a:cubicBezTo>
                  <a:cubicBezTo>
                    <a:pt x="7006" y="1331"/>
                    <a:pt x="6884" y="1423"/>
                    <a:pt x="6822" y="1331"/>
                  </a:cubicBezTo>
                  <a:cubicBezTo>
                    <a:pt x="6792" y="1285"/>
                    <a:pt x="6822" y="1240"/>
                    <a:pt x="6777" y="1178"/>
                  </a:cubicBezTo>
                  <a:cubicBezTo>
                    <a:pt x="6715" y="1132"/>
                    <a:pt x="6547" y="1071"/>
                    <a:pt x="6425" y="1087"/>
                  </a:cubicBezTo>
                  <a:cubicBezTo>
                    <a:pt x="6348" y="1025"/>
                    <a:pt x="6287" y="1010"/>
                    <a:pt x="6272" y="1087"/>
                  </a:cubicBezTo>
                  <a:cubicBezTo>
                    <a:pt x="6226" y="1102"/>
                    <a:pt x="6119" y="1087"/>
                    <a:pt x="6119" y="1087"/>
                  </a:cubicBezTo>
                  <a:cubicBezTo>
                    <a:pt x="6058" y="1117"/>
                    <a:pt x="6012" y="1240"/>
                    <a:pt x="5935" y="1240"/>
                  </a:cubicBezTo>
                  <a:cubicBezTo>
                    <a:pt x="5828" y="1240"/>
                    <a:pt x="5767" y="1087"/>
                    <a:pt x="5629" y="1087"/>
                  </a:cubicBezTo>
                  <a:lnTo>
                    <a:pt x="4406" y="1087"/>
                  </a:lnTo>
                  <a:cubicBezTo>
                    <a:pt x="4406" y="398"/>
                    <a:pt x="4452" y="77"/>
                    <a:pt x="4329" y="62"/>
                  </a:cubicBezTo>
                  <a:cubicBezTo>
                    <a:pt x="4329" y="77"/>
                    <a:pt x="4299" y="92"/>
                    <a:pt x="4283" y="108"/>
                  </a:cubicBezTo>
                  <a:cubicBezTo>
                    <a:pt x="4146" y="184"/>
                    <a:pt x="4054" y="92"/>
                    <a:pt x="3947" y="77"/>
                  </a:cubicBezTo>
                  <a:cubicBezTo>
                    <a:pt x="3901" y="77"/>
                    <a:pt x="3870" y="123"/>
                    <a:pt x="3855" y="123"/>
                  </a:cubicBezTo>
                  <a:cubicBezTo>
                    <a:pt x="3809" y="123"/>
                    <a:pt x="3779" y="77"/>
                    <a:pt x="3717" y="77"/>
                  </a:cubicBezTo>
                  <a:cubicBezTo>
                    <a:pt x="3580" y="77"/>
                    <a:pt x="3427" y="62"/>
                    <a:pt x="3289" y="123"/>
                  </a:cubicBezTo>
                  <a:cubicBezTo>
                    <a:pt x="3228" y="108"/>
                    <a:pt x="3213" y="47"/>
                    <a:pt x="3136" y="31"/>
                  </a:cubicBezTo>
                  <a:cubicBezTo>
                    <a:pt x="3075" y="1"/>
                    <a:pt x="2953" y="31"/>
                    <a:pt x="2861" y="31"/>
                  </a:cubicBezTo>
                  <a:cubicBezTo>
                    <a:pt x="2708" y="31"/>
                    <a:pt x="2586" y="92"/>
                    <a:pt x="2433" y="123"/>
                  </a:cubicBezTo>
                  <a:cubicBezTo>
                    <a:pt x="2310" y="154"/>
                    <a:pt x="2173" y="92"/>
                    <a:pt x="2065" y="199"/>
                  </a:cubicBezTo>
                  <a:cubicBezTo>
                    <a:pt x="1989" y="276"/>
                    <a:pt x="1790" y="322"/>
                    <a:pt x="1698" y="322"/>
                  </a:cubicBezTo>
                  <a:cubicBezTo>
                    <a:pt x="1392" y="322"/>
                    <a:pt x="1209" y="567"/>
                    <a:pt x="949" y="689"/>
                  </a:cubicBezTo>
                  <a:cubicBezTo>
                    <a:pt x="765" y="781"/>
                    <a:pt x="796" y="934"/>
                    <a:pt x="567" y="934"/>
                  </a:cubicBezTo>
                  <a:cubicBezTo>
                    <a:pt x="444" y="934"/>
                    <a:pt x="444" y="995"/>
                    <a:pt x="368" y="1087"/>
                  </a:cubicBezTo>
                  <a:cubicBezTo>
                    <a:pt x="199" y="1132"/>
                    <a:pt x="199" y="2035"/>
                    <a:pt x="276" y="2035"/>
                  </a:cubicBezTo>
                  <a:cubicBezTo>
                    <a:pt x="215" y="2111"/>
                    <a:pt x="169" y="2203"/>
                    <a:pt x="169" y="2295"/>
                  </a:cubicBezTo>
                  <a:cubicBezTo>
                    <a:pt x="169" y="2356"/>
                    <a:pt x="154" y="2387"/>
                    <a:pt x="92" y="2402"/>
                  </a:cubicBezTo>
                  <a:cubicBezTo>
                    <a:pt x="1" y="2448"/>
                    <a:pt x="62" y="2509"/>
                    <a:pt x="16" y="254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2"/>
            <p:cNvSpPr/>
            <p:nvPr/>
          </p:nvSpPr>
          <p:spPr>
            <a:xfrm>
              <a:off x="2185864" y="4067085"/>
              <a:ext cx="906147" cy="412563"/>
            </a:xfrm>
            <a:custGeom>
              <a:rect b="b" l="l" r="r" t="t"/>
              <a:pathLst>
                <a:path extrusionOk="0" fill="none" h="19472" w="42768">
                  <a:moveTo>
                    <a:pt x="1" y="17988"/>
                  </a:moveTo>
                  <a:cubicBezTo>
                    <a:pt x="123" y="17651"/>
                    <a:pt x="16" y="17269"/>
                    <a:pt x="108" y="17361"/>
                  </a:cubicBezTo>
                  <a:cubicBezTo>
                    <a:pt x="720" y="16565"/>
                    <a:pt x="1071" y="16810"/>
                    <a:pt x="1133" y="16932"/>
                  </a:cubicBezTo>
                  <a:cubicBezTo>
                    <a:pt x="1209" y="17055"/>
                    <a:pt x="1087" y="17192"/>
                    <a:pt x="1209" y="17315"/>
                  </a:cubicBezTo>
                  <a:cubicBezTo>
                    <a:pt x="1286" y="17391"/>
                    <a:pt x="1423" y="17238"/>
                    <a:pt x="1515" y="17238"/>
                  </a:cubicBezTo>
                  <a:cubicBezTo>
                    <a:pt x="1622" y="17238"/>
                    <a:pt x="1775" y="17697"/>
                    <a:pt x="1683" y="17835"/>
                  </a:cubicBezTo>
                  <a:cubicBezTo>
                    <a:pt x="1699" y="17835"/>
                    <a:pt x="1362" y="18095"/>
                    <a:pt x="1607" y="18095"/>
                  </a:cubicBezTo>
                  <a:cubicBezTo>
                    <a:pt x="1744" y="18385"/>
                    <a:pt x="1668" y="18645"/>
                    <a:pt x="1790" y="18707"/>
                  </a:cubicBezTo>
                  <a:cubicBezTo>
                    <a:pt x="1913" y="18752"/>
                    <a:pt x="1974" y="18538"/>
                    <a:pt x="2142" y="18645"/>
                  </a:cubicBezTo>
                  <a:cubicBezTo>
                    <a:pt x="2264" y="18477"/>
                    <a:pt x="2203" y="18783"/>
                    <a:pt x="2326" y="18844"/>
                  </a:cubicBezTo>
                  <a:cubicBezTo>
                    <a:pt x="2402" y="18890"/>
                    <a:pt x="2555" y="18844"/>
                    <a:pt x="2616" y="18768"/>
                  </a:cubicBezTo>
                  <a:cubicBezTo>
                    <a:pt x="2708" y="18691"/>
                    <a:pt x="3243" y="18921"/>
                    <a:pt x="3305" y="18997"/>
                  </a:cubicBezTo>
                  <a:cubicBezTo>
                    <a:pt x="3427" y="19058"/>
                    <a:pt x="3519" y="19165"/>
                    <a:pt x="3656" y="19196"/>
                  </a:cubicBezTo>
                  <a:cubicBezTo>
                    <a:pt x="3794" y="19242"/>
                    <a:pt x="3763" y="19227"/>
                    <a:pt x="3901" y="19196"/>
                  </a:cubicBezTo>
                  <a:cubicBezTo>
                    <a:pt x="4207" y="19165"/>
                    <a:pt x="4421" y="19211"/>
                    <a:pt x="4727" y="19120"/>
                  </a:cubicBezTo>
                  <a:cubicBezTo>
                    <a:pt x="4849" y="19074"/>
                    <a:pt x="4987" y="19058"/>
                    <a:pt x="5125" y="19058"/>
                  </a:cubicBezTo>
                  <a:cubicBezTo>
                    <a:pt x="5507" y="19058"/>
                    <a:pt x="5813" y="19058"/>
                    <a:pt x="5874" y="19104"/>
                  </a:cubicBezTo>
                  <a:cubicBezTo>
                    <a:pt x="5981" y="19165"/>
                    <a:pt x="5905" y="19303"/>
                    <a:pt x="6088" y="19303"/>
                  </a:cubicBezTo>
                  <a:cubicBezTo>
                    <a:pt x="6257" y="19303"/>
                    <a:pt x="6211" y="19471"/>
                    <a:pt x="6410" y="19349"/>
                  </a:cubicBezTo>
                  <a:cubicBezTo>
                    <a:pt x="6455" y="19318"/>
                    <a:pt x="6731" y="19135"/>
                    <a:pt x="6731" y="19181"/>
                  </a:cubicBezTo>
                  <a:cubicBezTo>
                    <a:pt x="6731" y="19104"/>
                    <a:pt x="6563" y="19043"/>
                    <a:pt x="6578" y="18905"/>
                  </a:cubicBezTo>
                  <a:cubicBezTo>
                    <a:pt x="6593" y="18783"/>
                    <a:pt x="6700" y="18707"/>
                    <a:pt x="6792" y="18707"/>
                  </a:cubicBezTo>
                  <a:cubicBezTo>
                    <a:pt x="6914" y="18707"/>
                    <a:pt x="6945" y="18768"/>
                    <a:pt x="7083" y="18707"/>
                  </a:cubicBezTo>
                  <a:cubicBezTo>
                    <a:pt x="7205" y="18645"/>
                    <a:pt x="7281" y="18584"/>
                    <a:pt x="7281" y="18431"/>
                  </a:cubicBezTo>
                  <a:cubicBezTo>
                    <a:pt x="7281" y="18294"/>
                    <a:pt x="7603" y="17988"/>
                    <a:pt x="7740" y="18141"/>
                  </a:cubicBezTo>
                  <a:cubicBezTo>
                    <a:pt x="7725" y="18156"/>
                    <a:pt x="7909" y="17988"/>
                    <a:pt x="7893" y="17988"/>
                  </a:cubicBezTo>
                  <a:cubicBezTo>
                    <a:pt x="7970" y="17988"/>
                    <a:pt x="8046" y="18095"/>
                    <a:pt x="8123" y="18018"/>
                  </a:cubicBezTo>
                  <a:cubicBezTo>
                    <a:pt x="8153" y="17972"/>
                    <a:pt x="8322" y="17835"/>
                    <a:pt x="8367" y="17850"/>
                  </a:cubicBezTo>
                  <a:cubicBezTo>
                    <a:pt x="8444" y="17896"/>
                    <a:pt x="8520" y="17881"/>
                    <a:pt x="8597" y="17835"/>
                  </a:cubicBezTo>
                  <a:lnTo>
                    <a:pt x="8597" y="7464"/>
                  </a:lnTo>
                  <a:cubicBezTo>
                    <a:pt x="8597" y="7495"/>
                    <a:pt x="8887" y="7694"/>
                    <a:pt x="8918" y="7740"/>
                  </a:cubicBezTo>
                  <a:cubicBezTo>
                    <a:pt x="9040" y="7847"/>
                    <a:pt x="9239" y="7816"/>
                    <a:pt x="9346" y="7984"/>
                  </a:cubicBezTo>
                  <a:cubicBezTo>
                    <a:pt x="9423" y="8091"/>
                    <a:pt x="9484" y="8030"/>
                    <a:pt x="9545" y="8137"/>
                  </a:cubicBezTo>
                  <a:cubicBezTo>
                    <a:pt x="9576" y="8214"/>
                    <a:pt x="9668" y="8244"/>
                    <a:pt x="9713" y="8336"/>
                  </a:cubicBezTo>
                  <a:cubicBezTo>
                    <a:pt x="9759" y="8413"/>
                    <a:pt x="9775" y="8489"/>
                    <a:pt x="9805" y="8566"/>
                  </a:cubicBezTo>
                  <a:cubicBezTo>
                    <a:pt x="9805" y="8749"/>
                    <a:pt x="10157" y="8841"/>
                    <a:pt x="10004" y="8979"/>
                  </a:cubicBezTo>
                  <a:cubicBezTo>
                    <a:pt x="10065" y="9024"/>
                    <a:pt x="10096" y="9147"/>
                    <a:pt x="10111" y="9177"/>
                  </a:cubicBezTo>
                  <a:cubicBezTo>
                    <a:pt x="10249" y="9407"/>
                    <a:pt x="10310" y="9422"/>
                    <a:pt x="10417" y="9422"/>
                  </a:cubicBezTo>
                  <a:cubicBezTo>
                    <a:pt x="10325" y="9453"/>
                    <a:pt x="10295" y="9499"/>
                    <a:pt x="10264" y="9575"/>
                  </a:cubicBezTo>
                  <a:cubicBezTo>
                    <a:pt x="10371" y="9575"/>
                    <a:pt x="10417" y="9697"/>
                    <a:pt x="10463" y="9774"/>
                  </a:cubicBezTo>
                  <a:cubicBezTo>
                    <a:pt x="10371" y="10049"/>
                    <a:pt x="10524" y="10110"/>
                    <a:pt x="10555" y="10233"/>
                  </a:cubicBezTo>
                  <a:cubicBezTo>
                    <a:pt x="10799" y="10692"/>
                    <a:pt x="10815" y="10845"/>
                    <a:pt x="10769" y="10936"/>
                  </a:cubicBezTo>
                  <a:cubicBezTo>
                    <a:pt x="10738" y="11043"/>
                    <a:pt x="10799" y="11288"/>
                    <a:pt x="10922" y="11288"/>
                  </a:cubicBezTo>
                  <a:cubicBezTo>
                    <a:pt x="10738" y="11472"/>
                    <a:pt x="10708" y="11686"/>
                    <a:pt x="10539" y="11869"/>
                  </a:cubicBezTo>
                  <a:cubicBezTo>
                    <a:pt x="10448" y="11961"/>
                    <a:pt x="10432" y="12038"/>
                    <a:pt x="10341" y="12114"/>
                  </a:cubicBezTo>
                  <a:cubicBezTo>
                    <a:pt x="10233" y="12221"/>
                    <a:pt x="10203" y="12160"/>
                    <a:pt x="10203" y="12344"/>
                  </a:cubicBezTo>
                  <a:cubicBezTo>
                    <a:pt x="10203" y="12512"/>
                    <a:pt x="10325" y="12558"/>
                    <a:pt x="10279" y="12711"/>
                  </a:cubicBezTo>
                  <a:cubicBezTo>
                    <a:pt x="10249" y="12772"/>
                    <a:pt x="10188" y="12879"/>
                    <a:pt x="10233" y="12925"/>
                  </a:cubicBezTo>
                  <a:cubicBezTo>
                    <a:pt x="10264" y="12955"/>
                    <a:pt x="10310" y="13185"/>
                    <a:pt x="10310" y="13231"/>
                  </a:cubicBezTo>
                  <a:cubicBezTo>
                    <a:pt x="10310" y="13292"/>
                    <a:pt x="10432" y="13399"/>
                    <a:pt x="10463" y="13460"/>
                  </a:cubicBezTo>
                  <a:cubicBezTo>
                    <a:pt x="10478" y="13414"/>
                    <a:pt x="10662" y="13307"/>
                    <a:pt x="10738" y="13307"/>
                  </a:cubicBezTo>
                  <a:cubicBezTo>
                    <a:pt x="10799" y="13307"/>
                    <a:pt x="10876" y="13215"/>
                    <a:pt x="10968" y="13200"/>
                  </a:cubicBezTo>
                  <a:cubicBezTo>
                    <a:pt x="11136" y="13185"/>
                    <a:pt x="11090" y="13261"/>
                    <a:pt x="11212" y="13307"/>
                  </a:cubicBezTo>
                  <a:cubicBezTo>
                    <a:pt x="11304" y="13338"/>
                    <a:pt x="11564" y="13430"/>
                    <a:pt x="11641" y="13399"/>
                  </a:cubicBezTo>
                  <a:cubicBezTo>
                    <a:pt x="11794" y="13353"/>
                    <a:pt x="12176" y="13292"/>
                    <a:pt x="12176" y="13307"/>
                  </a:cubicBezTo>
                  <a:cubicBezTo>
                    <a:pt x="12329" y="13154"/>
                    <a:pt x="12513" y="13338"/>
                    <a:pt x="12681" y="13353"/>
                  </a:cubicBezTo>
                  <a:cubicBezTo>
                    <a:pt x="13048" y="13353"/>
                    <a:pt x="13048" y="13353"/>
                    <a:pt x="13186" y="13261"/>
                  </a:cubicBezTo>
                  <a:cubicBezTo>
                    <a:pt x="13216" y="13231"/>
                    <a:pt x="13323" y="13170"/>
                    <a:pt x="13338" y="13108"/>
                  </a:cubicBezTo>
                  <a:cubicBezTo>
                    <a:pt x="13354" y="13032"/>
                    <a:pt x="13247" y="12910"/>
                    <a:pt x="13277" y="12848"/>
                  </a:cubicBezTo>
                  <a:cubicBezTo>
                    <a:pt x="13384" y="12680"/>
                    <a:pt x="13751" y="12879"/>
                    <a:pt x="13889" y="12757"/>
                  </a:cubicBezTo>
                  <a:cubicBezTo>
                    <a:pt x="14057" y="12802"/>
                    <a:pt x="14394" y="12313"/>
                    <a:pt x="14394" y="12206"/>
                  </a:cubicBezTo>
                  <a:cubicBezTo>
                    <a:pt x="14394" y="12053"/>
                    <a:pt x="14516" y="11900"/>
                    <a:pt x="14654" y="11900"/>
                  </a:cubicBezTo>
                  <a:cubicBezTo>
                    <a:pt x="14792" y="11900"/>
                    <a:pt x="14822" y="11824"/>
                    <a:pt x="14899" y="11747"/>
                  </a:cubicBezTo>
                  <a:cubicBezTo>
                    <a:pt x="15006" y="11625"/>
                    <a:pt x="15036" y="11548"/>
                    <a:pt x="15205" y="11487"/>
                  </a:cubicBezTo>
                  <a:cubicBezTo>
                    <a:pt x="15602" y="11242"/>
                    <a:pt x="15618" y="10921"/>
                    <a:pt x="15801" y="10936"/>
                  </a:cubicBezTo>
                  <a:cubicBezTo>
                    <a:pt x="15801" y="10829"/>
                    <a:pt x="15786" y="10753"/>
                    <a:pt x="15847" y="10692"/>
                  </a:cubicBezTo>
                  <a:cubicBezTo>
                    <a:pt x="15587" y="10585"/>
                    <a:pt x="16076" y="10554"/>
                    <a:pt x="15878" y="10355"/>
                  </a:cubicBezTo>
                  <a:cubicBezTo>
                    <a:pt x="15862" y="10340"/>
                    <a:pt x="15878" y="10172"/>
                    <a:pt x="15908" y="10126"/>
                  </a:cubicBezTo>
                  <a:cubicBezTo>
                    <a:pt x="15969" y="10034"/>
                    <a:pt x="16153" y="10019"/>
                    <a:pt x="16000" y="9881"/>
                  </a:cubicBezTo>
                  <a:cubicBezTo>
                    <a:pt x="16138" y="9866"/>
                    <a:pt x="16092" y="9682"/>
                    <a:pt x="16107" y="9575"/>
                  </a:cubicBezTo>
                  <a:cubicBezTo>
                    <a:pt x="16321" y="9239"/>
                    <a:pt x="16382" y="9132"/>
                    <a:pt x="16459" y="9070"/>
                  </a:cubicBezTo>
                  <a:cubicBezTo>
                    <a:pt x="16535" y="9009"/>
                    <a:pt x="16642" y="8994"/>
                    <a:pt x="16658" y="8917"/>
                  </a:cubicBezTo>
                  <a:cubicBezTo>
                    <a:pt x="16749" y="9162"/>
                    <a:pt x="16887" y="8871"/>
                    <a:pt x="17025" y="8871"/>
                  </a:cubicBezTo>
                  <a:cubicBezTo>
                    <a:pt x="17147" y="8871"/>
                    <a:pt x="17713" y="8948"/>
                    <a:pt x="17713" y="8871"/>
                  </a:cubicBezTo>
                  <a:cubicBezTo>
                    <a:pt x="17851" y="8871"/>
                    <a:pt x="17835" y="9070"/>
                    <a:pt x="17912" y="9070"/>
                  </a:cubicBezTo>
                  <a:cubicBezTo>
                    <a:pt x="18050" y="9070"/>
                    <a:pt x="18080" y="9254"/>
                    <a:pt x="18172" y="9177"/>
                  </a:cubicBezTo>
                  <a:cubicBezTo>
                    <a:pt x="18401" y="9437"/>
                    <a:pt x="18463" y="9361"/>
                    <a:pt x="18554" y="9453"/>
                  </a:cubicBezTo>
                  <a:cubicBezTo>
                    <a:pt x="18631" y="9529"/>
                    <a:pt x="18891" y="9774"/>
                    <a:pt x="18891" y="9759"/>
                  </a:cubicBezTo>
                  <a:cubicBezTo>
                    <a:pt x="18952" y="9942"/>
                    <a:pt x="19013" y="9835"/>
                    <a:pt x="19166" y="9805"/>
                  </a:cubicBezTo>
                  <a:cubicBezTo>
                    <a:pt x="19839" y="9881"/>
                    <a:pt x="19870" y="10126"/>
                    <a:pt x="19992" y="10126"/>
                  </a:cubicBezTo>
                  <a:cubicBezTo>
                    <a:pt x="20696" y="10294"/>
                    <a:pt x="20910" y="10493"/>
                    <a:pt x="21078" y="10416"/>
                  </a:cubicBezTo>
                  <a:cubicBezTo>
                    <a:pt x="21231" y="10340"/>
                    <a:pt x="21415" y="10462"/>
                    <a:pt x="21598" y="10386"/>
                  </a:cubicBezTo>
                  <a:cubicBezTo>
                    <a:pt x="21935" y="10217"/>
                    <a:pt x="22011" y="10141"/>
                    <a:pt x="22133" y="10187"/>
                  </a:cubicBezTo>
                  <a:cubicBezTo>
                    <a:pt x="22608" y="10432"/>
                    <a:pt x="23021" y="10080"/>
                    <a:pt x="23418" y="9881"/>
                  </a:cubicBezTo>
                  <a:cubicBezTo>
                    <a:pt x="23525" y="9652"/>
                    <a:pt x="23617" y="9422"/>
                    <a:pt x="23709" y="9193"/>
                  </a:cubicBezTo>
                  <a:cubicBezTo>
                    <a:pt x="23739" y="9101"/>
                    <a:pt x="23739" y="8948"/>
                    <a:pt x="23755" y="8856"/>
                  </a:cubicBezTo>
                  <a:cubicBezTo>
                    <a:pt x="23923" y="8566"/>
                    <a:pt x="23984" y="8413"/>
                    <a:pt x="24030" y="8260"/>
                  </a:cubicBezTo>
                  <a:cubicBezTo>
                    <a:pt x="24061" y="8183"/>
                    <a:pt x="24045" y="8046"/>
                    <a:pt x="24091" y="7984"/>
                  </a:cubicBezTo>
                  <a:cubicBezTo>
                    <a:pt x="24229" y="7770"/>
                    <a:pt x="24045" y="7525"/>
                    <a:pt x="24168" y="7357"/>
                  </a:cubicBezTo>
                  <a:cubicBezTo>
                    <a:pt x="24275" y="7373"/>
                    <a:pt x="24443" y="7342"/>
                    <a:pt x="24474" y="7311"/>
                  </a:cubicBezTo>
                  <a:cubicBezTo>
                    <a:pt x="24795" y="7281"/>
                    <a:pt x="25284" y="6883"/>
                    <a:pt x="25575" y="7051"/>
                  </a:cubicBezTo>
                  <a:cubicBezTo>
                    <a:pt x="25759" y="7005"/>
                    <a:pt x="25759" y="6730"/>
                    <a:pt x="25881" y="6608"/>
                  </a:cubicBezTo>
                  <a:cubicBezTo>
                    <a:pt x="26003" y="6485"/>
                    <a:pt x="26141" y="6394"/>
                    <a:pt x="26233" y="6302"/>
                  </a:cubicBezTo>
                  <a:cubicBezTo>
                    <a:pt x="26416" y="6134"/>
                    <a:pt x="26707" y="6164"/>
                    <a:pt x="26768" y="5889"/>
                  </a:cubicBezTo>
                  <a:cubicBezTo>
                    <a:pt x="26783" y="5812"/>
                    <a:pt x="26753" y="5629"/>
                    <a:pt x="26814" y="5568"/>
                  </a:cubicBezTo>
                  <a:cubicBezTo>
                    <a:pt x="26875" y="5506"/>
                    <a:pt x="26890" y="5384"/>
                    <a:pt x="26890" y="5292"/>
                  </a:cubicBezTo>
                  <a:cubicBezTo>
                    <a:pt x="26967" y="5124"/>
                    <a:pt x="27043" y="4772"/>
                    <a:pt x="27043" y="4604"/>
                  </a:cubicBezTo>
                  <a:cubicBezTo>
                    <a:pt x="27043" y="4451"/>
                    <a:pt x="27166" y="4176"/>
                    <a:pt x="27242" y="4390"/>
                  </a:cubicBezTo>
                  <a:cubicBezTo>
                    <a:pt x="27410" y="4344"/>
                    <a:pt x="27227" y="4023"/>
                    <a:pt x="27548" y="4084"/>
                  </a:cubicBezTo>
                  <a:cubicBezTo>
                    <a:pt x="27823" y="3824"/>
                    <a:pt x="27915" y="3717"/>
                    <a:pt x="28007" y="3671"/>
                  </a:cubicBezTo>
                  <a:cubicBezTo>
                    <a:pt x="28313" y="3487"/>
                    <a:pt x="28649" y="3671"/>
                    <a:pt x="28649" y="3396"/>
                  </a:cubicBezTo>
                  <a:cubicBezTo>
                    <a:pt x="28649" y="3289"/>
                    <a:pt x="28649" y="3212"/>
                    <a:pt x="28711" y="3182"/>
                  </a:cubicBezTo>
                  <a:cubicBezTo>
                    <a:pt x="28802" y="3090"/>
                    <a:pt x="28925" y="3166"/>
                    <a:pt x="29016" y="3029"/>
                  </a:cubicBezTo>
                  <a:cubicBezTo>
                    <a:pt x="29032" y="3258"/>
                    <a:pt x="29246" y="2983"/>
                    <a:pt x="29215" y="2814"/>
                  </a:cubicBezTo>
                  <a:cubicBezTo>
                    <a:pt x="29445" y="2707"/>
                    <a:pt x="29567" y="2646"/>
                    <a:pt x="29659" y="2616"/>
                  </a:cubicBezTo>
                  <a:cubicBezTo>
                    <a:pt x="29613" y="2554"/>
                    <a:pt x="29613" y="2493"/>
                    <a:pt x="29613" y="2401"/>
                  </a:cubicBezTo>
                  <a:cubicBezTo>
                    <a:pt x="29613" y="2356"/>
                    <a:pt x="29751" y="2356"/>
                    <a:pt x="29812" y="2310"/>
                  </a:cubicBezTo>
                  <a:cubicBezTo>
                    <a:pt x="29904" y="2264"/>
                    <a:pt x="29919" y="2203"/>
                    <a:pt x="29919" y="2111"/>
                  </a:cubicBezTo>
                  <a:cubicBezTo>
                    <a:pt x="30118" y="1912"/>
                    <a:pt x="30317" y="1713"/>
                    <a:pt x="30317" y="1591"/>
                  </a:cubicBezTo>
                  <a:cubicBezTo>
                    <a:pt x="30317" y="1606"/>
                    <a:pt x="30638" y="1346"/>
                    <a:pt x="30699" y="1315"/>
                  </a:cubicBezTo>
                  <a:cubicBezTo>
                    <a:pt x="30806" y="1270"/>
                    <a:pt x="31081" y="1285"/>
                    <a:pt x="31173" y="1361"/>
                  </a:cubicBezTo>
                  <a:cubicBezTo>
                    <a:pt x="31280" y="1178"/>
                    <a:pt x="31448" y="1346"/>
                    <a:pt x="31556" y="1239"/>
                  </a:cubicBezTo>
                  <a:cubicBezTo>
                    <a:pt x="31632" y="1147"/>
                    <a:pt x="31770" y="1101"/>
                    <a:pt x="31892" y="1071"/>
                  </a:cubicBezTo>
                  <a:cubicBezTo>
                    <a:pt x="31984" y="1055"/>
                    <a:pt x="32060" y="872"/>
                    <a:pt x="32167" y="979"/>
                  </a:cubicBezTo>
                  <a:cubicBezTo>
                    <a:pt x="32274" y="1101"/>
                    <a:pt x="32336" y="780"/>
                    <a:pt x="32336" y="704"/>
                  </a:cubicBezTo>
                  <a:cubicBezTo>
                    <a:pt x="32336" y="398"/>
                    <a:pt x="32596" y="337"/>
                    <a:pt x="32795" y="306"/>
                  </a:cubicBezTo>
                  <a:cubicBezTo>
                    <a:pt x="33131" y="184"/>
                    <a:pt x="33330" y="245"/>
                    <a:pt x="33452" y="245"/>
                  </a:cubicBezTo>
                  <a:cubicBezTo>
                    <a:pt x="33529" y="138"/>
                    <a:pt x="33651" y="122"/>
                    <a:pt x="33773" y="184"/>
                  </a:cubicBezTo>
                  <a:cubicBezTo>
                    <a:pt x="33896" y="245"/>
                    <a:pt x="33926" y="0"/>
                    <a:pt x="34049" y="153"/>
                  </a:cubicBezTo>
                  <a:cubicBezTo>
                    <a:pt x="34263" y="184"/>
                    <a:pt x="34492" y="31"/>
                    <a:pt x="34630" y="168"/>
                  </a:cubicBezTo>
                  <a:cubicBezTo>
                    <a:pt x="34722" y="260"/>
                    <a:pt x="34951" y="275"/>
                    <a:pt x="35104" y="352"/>
                  </a:cubicBezTo>
                  <a:cubicBezTo>
                    <a:pt x="35211" y="367"/>
                    <a:pt x="35334" y="489"/>
                    <a:pt x="35441" y="535"/>
                  </a:cubicBezTo>
                  <a:cubicBezTo>
                    <a:pt x="35487" y="566"/>
                    <a:pt x="35716" y="428"/>
                    <a:pt x="35716" y="535"/>
                  </a:cubicBezTo>
                  <a:cubicBezTo>
                    <a:pt x="35716" y="719"/>
                    <a:pt x="36328" y="688"/>
                    <a:pt x="36374" y="551"/>
                  </a:cubicBezTo>
                  <a:cubicBezTo>
                    <a:pt x="36725" y="642"/>
                    <a:pt x="36970" y="551"/>
                    <a:pt x="37322" y="505"/>
                  </a:cubicBezTo>
                  <a:cubicBezTo>
                    <a:pt x="37398" y="489"/>
                    <a:pt x="37521" y="551"/>
                    <a:pt x="37597" y="551"/>
                  </a:cubicBezTo>
                  <a:cubicBezTo>
                    <a:pt x="37659" y="551"/>
                    <a:pt x="37766" y="597"/>
                    <a:pt x="37827" y="597"/>
                  </a:cubicBezTo>
                  <a:cubicBezTo>
                    <a:pt x="38102" y="612"/>
                    <a:pt x="38439" y="750"/>
                    <a:pt x="38439" y="734"/>
                  </a:cubicBezTo>
                  <a:cubicBezTo>
                    <a:pt x="38668" y="1270"/>
                    <a:pt x="38821" y="1713"/>
                    <a:pt x="38959" y="2141"/>
                  </a:cubicBezTo>
                  <a:cubicBezTo>
                    <a:pt x="39081" y="2539"/>
                    <a:pt x="39265" y="2891"/>
                    <a:pt x="39188" y="3304"/>
                  </a:cubicBezTo>
                  <a:cubicBezTo>
                    <a:pt x="39173" y="3472"/>
                    <a:pt x="39112" y="3671"/>
                    <a:pt x="39188" y="3824"/>
                  </a:cubicBezTo>
                  <a:cubicBezTo>
                    <a:pt x="39265" y="3977"/>
                    <a:pt x="39540" y="4084"/>
                    <a:pt x="39540" y="4267"/>
                  </a:cubicBezTo>
                  <a:cubicBezTo>
                    <a:pt x="39540" y="4482"/>
                    <a:pt x="39678" y="4665"/>
                    <a:pt x="39769" y="4849"/>
                  </a:cubicBezTo>
                  <a:cubicBezTo>
                    <a:pt x="39876" y="5048"/>
                    <a:pt x="40091" y="5017"/>
                    <a:pt x="40045" y="5292"/>
                  </a:cubicBezTo>
                  <a:cubicBezTo>
                    <a:pt x="40091" y="5721"/>
                    <a:pt x="40259" y="6042"/>
                    <a:pt x="40396" y="6455"/>
                  </a:cubicBezTo>
                  <a:cubicBezTo>
                    <a:pt x="40488" y="6623"/>
                    <a:pt x="40427" y="6822"/>
                    <a:pt x="40396" y="7005"/>
                  </a:cubicBezTo>
                  <a:cubicBezTo>
                    <a:pt x="40320" y="7158"/>
                    <a:pt x="40381" y="7311"/>
                    <a:pt x="40396" y="7464"/>
                  </a:cubicBezTo>
                  <a:cubicBezTo>
                    <a:pt x="40442" y="8061"/>
                    <a:pt x="40412" y="8627"/>
                    <a:pt x="40396" y="9223"/>
                  </a:cubicBezTo>
                  <a:cubicBezTo>
                    <a:pt x="40320" y="9300"/>
                    <a:pt x="40320" y="9544"/>
                    <a:pt x="40396" y="9575"/>
                  </a:cubicBezTo>
                  <a:cubicBezTo>
                    <a:pt x="40396" y="9682"/>
                    <a:pt x="40458" y="9927"/>
                    <a:pt x="40396" y="9973"/>
                  </a:cubicBezTo>
                  <a:cubicBezTo>
                    <a:pt x="40289" y="10003"/>
                    <a:pt x="40228" y="10217"/>
                    <a:pt x="40182" y="10325"/>
                  </a:cubicBezTo>
                  <a:cubicBezTo>
                    <a:pt x="40121" y="10447"/>
                    <a:pt x="40243" y="10646"/>
                    <a:pt x="40289" y="10768"/>
                  </a:cubicBezTo>
                  <a:cubicBezTo>
                    <a:pt x="40305" y="10799"/>
                    <a:pt x="40075" y="10952"/>
                    <a:pt x="40029" y="10921"/>
                  </a:cubicBezTo>
                  <a:cubicBezTo>
                    <a:pt x="39861" y="10814"/>
                    <a:pt x="39693" y="10707"/>
                    <a:pt x="39509" y="10600"/>
                  </a:cubicBezTo>
                  <a:cubicBezTo>
                    <a:pt x="39280" y="10447"/>
                    <a:pt x="38897" y="10065"/>
                    <a:pt x="38592" y="10233"/>
                  </a:cubicBezTo>
                  <a:cubicBezTo>
                    <a:pt x="38347" y="10355"/>
                    <a:pt x="38041" y="10661"/>
                    <a:pt x="38026" y="10936"/>
                  </a:cubicBezTo>
                  <a:cubicBezTo>
                    <a:pt x="37919" y="11120"/>
                    <a:pt x="37827" y="11303"/>
                    <a:pt x="37735" y="11487"/>
                  </a:cubicBezTo>
                  <a:cubicBezTo>
                    <a:pt x="37643" y="11671"/>
                    <a:pt x="37460" y="11839"/>
                    <a:pt x="37322" y="11992"/>
                  </a:cubicBezTo>
                  <a:cubicBezTo>
                    <a:pt x="37062" y="12298"/>
                    <a:pt x="37261" y="12910"/>
                    <a:pt x="37276" y="13261"/>
                  </a:cubicBezTo>
                  <a:cubicBezTo>
                    <a:pt x="37353" y="13215"/>
                    <a:pt x="37414" y="13170"/>
                    <a:pt x="37475" y="13108"/>
                  </a:cubicBezTo>
                  <a:cubicBezTo>
                    <a:pt x="37444" y="13323"/>
                    <a:pt x="37674" y="13353"/>
                    <a:pt x="37674" y="13506"/>
                  </a:cubicBezTo>
                  <a:cubicBezTo>
                    <a:pt x="37674" y="13628"/>
                    <a:pt x="37628" y="13644"/>
                    <a:pt x="37659" y="13766"/>
                  </a:cubicBezTo>
                  <a:cubicBezTo>
                    <a:pt x="37689" y="13904"/>
                    <a:pt x="37766" y="13873"/>
                    <a:pt x="37888" y="13965"/>
                  </a:cubicBezTo>
                  <a:cubicBezTo>
                    <a:pt x="37995" y="14057"/>
                    <a:pt x="38056" y="14256"/>
                    <a:pt x="38179" y="14363"/>
                  </a:cubicBezTo>
                  <a:cubicBezTo>
                    <a:pt x="38347" y="14500"/>
                    <a:pt x="38714" y="14546"/>
                    <a:pt x="38913" y="14607"/>
                  </a:cubicBezTo>
                  <a:cubicBezTo>
                    <a:pt x="39341" y="14745"/>
                    <a:pt x="39846" y="14669"/>
                    <a:pt x="40289" y="14669"/>
                  </a:cubicBezTo>
                  <a:cubicBezTo>
                    <a:pt x="40366" y="14669"/>
                    <a:pt x="40305" y="14286"/>
                    <a:pt x="40305" y="14179"/>
                  </a:cubicBezTo>
                  <a:cubicBezTo>
                    <a:pt x="40305" y="13965"/>
                    <a:pt x="40351" y="13751"/>
                    <a:pt x="40396" y="13552"/>
                  </a:cubicBezTo>
                  <a:cubicBezTo>
                    <a:pt x="40611" y="13200"/>
                    <a:pt x="40764" y="13323"/>
                    <a:pt x="40809" y="13338"/>
                  </a:cubicBezTo>
                  <a:cubicBezTo>
                    <a:pt x="40855" y="13353"/>
                    <a:pt x="40978" y="13307"/>
                    <a:pt x="41054" y="13307"/>
                  </a:cubicBezTo>
                  <a:cubicBezTo>
                    <a:pt x="41131" y="13307"/>
                    <a:pt x="41207" y="13353"/>
                    <a:pt x="41284" y="13353"/>
                  </a:cubicBezTo>
                  <a:cubicBezTo>
                    <a:pt x="41788" y="13353"/>
                    <a:pt x="42262" y="13353"/>
                    <a:pt x="42767" y="13307"/>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2"/>
            <p:cNvSpPr/>
            <p:nvPr/>
          </p:nvSpPr>
          <p:spPr>
            <a:xfrm>
              <a:off x="2662583" y="3815907"/>
              <a:ext cx="232067" cy="256369"/>
            </a:xfrm>
            <a:custGeom>
              <a:rect b="b" l="l" r="r" t="t"/>
              <a:pathLst>
                <a:path extrusionOk="0" fill="none" h="12100" w="10953">
                  <a:moveTo>
                    <a:pt x="10952" y="12100"/>
                  </a:moveTo>
                  <a:cubicBezTo>
                    <a:pt x="10815" y="11977"/>
                    <a:pt x="10723" y="11870"/>
                    <a:pt x="10585" y="11748"/>
                  </a:cubicBezTo>
                  <a:cubicBezTo>
                    <a:pt x="10432" y="11794"/>
                    <a:pt x="10111" y="11794"/>
                    <a:pt x="10096" y="11549"/>
                  </a:cubicBezTo>
                  <a:cubicBezTo>
                    <a:pt x="9820" y="11304"/>
                    <a:pt x="10417" y="10953"/>
                    <a:pt x="9836" y="10953"/>
                  </a:cubicBezTo>
                  <a:cubicBezTo>
                    <a:pt x="9652" y="10953"/>
                    <a:pt x="9530" y="10800"/>
                    <a:pt x="9361" y="10800"/>
                  </a:cubicBezTo>
                  <a:cubicBezTo>
                    <a:pt x="9224" y="10800"/>
                    <a:pt x="9101" y="10601"/>
                    <a:pt x="8979" y="10601"/>
                  </a:cubicBezTo>
                  <a:cubicBezTo>
                    <a:pt x="8903" y="10601"/>
                    <a:pt x="8841" y="10494"/>
                    <a:pt x="8750" y="10570"/>
                  </a:cubicBezTo>
                  <a:cubicBezTo>
                    <a:pt x="8750" y="10570"/>
                    <a:pt x="8627" y="10647"/>
                    <a:pt x="8627" y="10647"/>
                  </a:cubicBezTo>
                  <a:cubicBezTo>
                    <a:pt x="8490" y="10631"/>
                    <a:pt x="8337" y="10463"/>
                    <a:pt x="8230" y="10448"/>
                  </a:cubicBezTo>
                  <a:cubicBezTo>
                    <a:pt x="8077" y="10402"/>
                    <a:pt x="7342" y="10524"/>
                    <a:pt x="7312" y="10295"/>
                  </a:cubicBezTo>
                  <a:cubicBezTo>
                    <a:pt x="7235" y="10203"/>
                    <a:pt x="7235" y="10172"/>
                    <a:pt x="7159" y="10096"/>
                  </a:cubicBezTo>
                  <a:cubicBezTo>
                    <a:pt x="7297" y="9958"/>
                    <a:pt x="7113" y="9882"/>
                    <a:pt x="7067" y="9790"/>
                  </a:cubicBezTo>
                  <a:cubicBezTo>
                    <a:pt x="7021" y="9714"/>
                    <a:pt x="6929" y="9377"/>
                    <a:pt x="6838" y="9377"/>
                  </a:cubicBezTo>
                  <a:cubicBezTo>
                    <a:pt x="6822" y="9377"/>
                    <a:pt x="6608" y="9178"/>
                    <a:pt x="6562" y="9132"/>
                  </a:cubicBezTo>
                  <a:cubicBezTo>
                    <a:pt x="6440" y="9010"/>
                    <a:pt x="6501" y="8918"/>
                    <a:pt x="6455" y="8826"/>
                  </a:cubicBezTo>
                  <a:cubicBezTo>
                    <a:pt x="6516" y="8781"/>
                    <a:pt x="6516" y="8536"/>
                    <a:pt x="6486" y="8505"/>
                  </a:cubicBezTo>
                  <a:cubicBezTo>
                    <a:pt x="6394" y="8414"/>
                    <a:pt x="6562" y="8291"/>
                    <a:pt x="6562" y="8199"/>
                  </a:cubicBezTo>
                  <a:cubicBezTo>
                    <a:pt x="6562" y="8016"/>
                    <a:pt x="6516" y="7878"/>
                    <a:pt x="6516" y="7695"/>
                  </a:cubicBezTo>
                  <a:cubicBezTo>
                    <a:pt x="6516" y="7649"/>
                    <a:pt x="6624" y="7526"/>
                    <a:pt x="6516" y="7419"/>
                  </a:cubicBezTo>
                  <a:cubicBezTo>
                    <a:pt x="6440" y="7389"/>
                    <a:pt x="6333" y="7312"/>
                    <a:pt x="6256" y="7312"/>
                  </a:cubicBezTo>
                  <a:cubicBezTo>
                    <a:pt x="6134" y="7312"/>
                    <a:pt x="6073" y="7404"/>
                    <a:pt x="5935" y="7328"/>
                  </a:cubicBezTo>
                  <a:cubicBezTo>
                    <a:pt x="5813" y="7266"/>
                    <a:pt x="5736" y="7389"/>
                    <a:pt x="5629" y="7328"/>
                  </a:cubicBezTo>
                  <a:cubicBezTo>
                    <a:pt x="5538" y="7282"/>
                    <a:pt x="5415" y="7328"/>
                    <a:pt x="5400" y="7419"/>
                  </a:cubicBezTo>
                  <a:cubicBezTo>
                    <a:pt x="5461" y="7205"/>
                    <a:pt x="5461" y="6884"/>
                    <a:pt x="5385" y="6670"/>
                  </a:cubicBezTo>
                  <a:cubicBezTo>
                    <a:pt x="5339" y="6547"/>
                    <a:pt x="5186" y="6058"/>
                    <a:pt x="5002" y="6257"/>
                  </a:cubicBezTo>
                  <a:cubicBezTo>
                    <a:pt x="4926" y="6073"/>
                    <a:pt x="4650" y="6119"/>
                    <a:pt x="4497" y="6012"/>
                  </a:cubicBezTo>
                  <a:cubicBezTo>
                    <a:pt x="4375" y="6012"/>
                    <a:pt x="4299" y="5951"/>
                    <a:pt x="4207" y="5890"/>
                  </a:cubicBezTo>
                  <a:cubicBezTo>
                    <a:pt x="4115" y="5844"/>
                    <a:pt x="4023" y="5890"/>
                    <a:pt x="3947" y="5859"/>
                  </a:cubicBezTo>
                  <a:cubicBezTo>
                    <a:pt x="3901" y="5829"/>
                    <a:pt x="3886" y="5798"/>
                    <a:pt x="3886" y="5752"/>
                  </a:cubicBezTo>
                  <a:cubicBezTo>
                    <a:pt x="3886" y="5645"/>
                    <a:pt x="3840" y="5752"/>
                    <a:pt x="3794" y="5706"/>
                  </a:cubicBezTo>
                  <a:cubicBezTo>
                    <a:pt x="3748" y="5676"/>
                    <a:pt x="3641" y="5676"/>
                    <a:pt x="3626" y="5630"/>
                  </a:cubicBezTo>
                  <a:cubicBezTo>
                    <a:pt x="3473" y="5324"/>
                    <a:pt x="3259" y="5400"/>
                    <a:pt x="3060" y="5156"/>
                  </a:cubicBezTo>
                  <a:cubicBezTo>
                    <a:pt x="3029" y="5125"/>
                    <a:pt x="2876" y="5156"/>
                    <a:pt x="2876" y="5079"/>
                  </a:cubicBezTo>
                  <a:cubicBezTo>
                    <a:pt x="2876" y="5064"/>
                    <a:pt x="2937" y="4911"/>
                    <a:pt x="2830" y="4850"/>
                  </a:cubicBezTo>
                  <a:cubicBezTo>
                    <a:pt x="2754" y="4804"/>
                    <a:pt x="2616" y="4850"/>
                    <a:pt x="2524" y="4804"/>
                  </a:cubicBezTo>
                  <a:cubicBezTo>
                    <a:pt x="2433" y="4743"/>
                    <a:pt x="2433" y="4743"/>
                    <a:pt x="2371" y="4651"/>
                  </a:cubicBezTo>
                  <a:cubicBezTo>
                    <a:pt x="2295" y="4513"/>
                    <a:pt x="2234" y="4223"/>
                    <a:pt x="2188" y="4070"/>
                  </a:cubicBezTo>
                  <a:cubicBezTo>
                    <a:pt x="2142" y="3947"/>
                    <a:pt x="2127" y="3748"/>
                    <a:pt x="1974" y="3733"/>
                  </a:cubicBezTo>
                  <a:cubicBezTo>
                    <a:pt x="1897" y="3565"/>
                    <a:pt x="2020" y="3381"/>
                    <a:pt x="1958" y="3259"/>
                  </a:cubicBezTo>
                  <a:cubicBezTo>
                    <a:pt x="1867" y="3075"/>
                    <a:pt x="1851" y="2968"/>
                    <a:pt x="1637" y="2861"/>
                  </a:cubicBezTo>
                  <a:cubicBezTo>
                    <a:pt x="1438" y="2769"/>
                    <a:pt x="1500" y="2632"/>
                    <a:pt x="1469" y="2433"/>
                  </a:cubicBezTo>
                  <a:cubicBezTo>
                    <a:pt x="1454" y="2234"/>
                    <a:pt x="1362" y="2219"/>
                    <a:pt x="1194" y="2142"/>
                  </a:cubicBezTo>
                  <a:cubicBezTo>
                    <a:pt x="1132" y="2112"/>
                    <a:pt x="1102" y="2005"/>
                    <a:pt x="1071" y="1943"/>
                  </a:cubicBezTo>
                  <a:cubicBezTo>
                    <a:pt x="995" y="1852"/>
                    <a:pt x="934" y="1913"/>
                    <a:pt x="872" y="1806"/>
                  </a:cubicBezTo>
                  <a:cubicBezTo>
                    <a:pt x="811" y="1668"/>
                    <a:pt x="735" y="1576"/>
                    <a:pt x="658" y="1423"/>
                  </a:cubicBezTo>
                  <a:cubicBezTo>
                    <a:pt x="597" y="1270"/>
                    <a:pt x="414" y="1056"/>
                    <a:pt x="414" y="888"/>
                  </a:cubicBezTo>
                  <a:cubicBezTo>
                    <a:pt x="414" y="919"/>
                    <a:pt x="92" y="628"/>
                    <a:pt x="62" y="567"/>
                  </a:cubicBezTo>
                  <a:cubicBezTo>
                    <a:pt x="77" y="475"/>
                    <a:pt x="16" y="399"/>
                    <a:pt x="1" y="307"/>
                  </a:cubicBezTo>
                  <a:cubicBezTo>
                    <a:pt x="1" y="246"/>
                    <a:pt x="1" y="215"/>
                    <a:pt x="1" y="139"/>
                  </a:cubicBezTo>
                  <a:cubicBezTo>
                    <a:pt x="1" y="47"/>
                    <a:pt x="62" y="32"/>
                    <a:pt x="31" y="1"/>
                  </a:cubicBezTo>
                  <a:cubicBezTo>
                    <a:pt x="138" y="108"/>
                    <a:pt x="429" y="154"/>
                    <a:pt x="612" y="154"/>
                  </a:cubicBezTo>
                  <a:cubicBezTo>
                    <a:pt x="765" y="154"/>
                    <a:pt x="827" y="108"/>
                    <a:pt x="979" y="108"/>
                  </a:cubicBezTo>
                  <a:cubicBezTo>
                    <a:pt x="1041" y="108"/>
                    <a:pt x="1071" y="1"/>
                    <a:pt x="1117" y="1"/>
                  </a:cubicBezTo>
                  <a:cubicBezTo>
                    <a:pt x="1163" y="16"/>
                    <a:pt x="1163" y="62"/>
                    <a:pt x="1163" y="62"/>
                  </a:cubicBezTo>
                  <a:cubicBezTo>
                    <a:pt x="1224" y="62"/>
                    <a:pt x="1347" y="123"/>
                    <a:pt x="1423" y="154"/>
                  </a:cubicBezTo>
                  <a:cubicBezTo>
                    <a:pt x="1484" y="184"/>
                    <a:pt x="1423" y="261"/>
                    <a:pt x="1515" y="261"/>
                  </a:cubicBezTo>
                  <a:cubicBezTo>
                    <a:pt x="1576" y="261"/>
                    <a:pt x="1622" y="276"/>
                    <a:pt x="1622" y="337"/>
                  </a:cubicBezTo>
                  <a:lnTo>
                    <a:pt x="1622" y="444"/>
                  </a:lnTo>
                  <a:cubicBezTo>
                    <a:pt x="1622" y="506"/>
                    <a:pt x="1821" y="536"/>
                    <a:pt x="1867" y="567"/>
                  </a:cubicBezTo>
                  <a:lnTo>
                    <a:pt x="1974" y="567"/>
                  </a:lnTo>
                  <a:lnTo>
                    <a:pt x="1974" y="506"/>
                  </a:lnTo>
                  <a:cubicBezTo>
                    <a:pt x="2035" y="475"/>
                    <a:pt x="2096" y="444"/>
                    <a:pt x="2127" y="506"/>
                  </a:cubicBezTo>
                  <a:cubicBezTo>
                    <a:pt x="2203" y="460"/>
                    <a:pt x="2280" y="383"/>
                    <a:pt x="2402" y="322"/>
                  </a:cubicBezTo>
                  <a:cubicBezTo>
                    <a:pt x="2463" y="292"/>
                    <a:pt x="2494" y="246"/>
                    <a:pt x="2555" y="230"/>
                  </a:cubicBezTo>
                  <a:cubicBezTo>
                    <a:pt x="2631" y="184"/>
                    <a:pt x="2616" y="307"/>
                    <a:pt x="2662" y="307"/>
                  </a:cubicBezTo>
                  <a:cubicBezTo>
                    <a:pt x="2784" y="307"/>
                    <a:pt x="3473" y="475"/>
                    <a:pt x="3488" y="567"/>
                  </a:cubicBezTo>
                  <a:cubicBezTo>
                    <a:pt x="3564" y="597"/>
                    <a:pt x="3672" y="766"/>
                    <a:pt x="3794" y="766"/>
                  </a:cubicBezTo>
                  <a:cubicBezTo>
                    <a:pt x="3916" y="766"/>
                    <a:pt x="3886" y="720"/>
                    <a:pt x="3962" y="643"/>
                  </a:cubicBezTo>
                  <a:cubicBezTo>
                    <a:pt x="4039" y="567"/>
                    <a:pt x="4161" y="643"/>
                    <a:pt x="4237" y="567"/>
                  </a:cubicBezTo>
                  <a:cubicBezTo>
                    <a:pt x="4360" y="521"/>
                    <a:pt x="4467" y="460"/>
                    <a:pt x="4589" y="460"/>
                  </a:cubicBezTo>
                  <a:cubicBezTo>
                    <a:pt x="4681" y="460"/>
                    <a:pt x="4757" y="429"/>
                    <a:pt x="4834" y="368"/>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2"/>
            <p:cNvSpPr/>
            <p:nvPr/>
          </p:nvSpPr>
          <p:spPr>
            <a:xfrm>
              <a:off x="1923690" y="3767960"/>
              <a:ext cx="739571" cy="457290"/>
            </a:xfrm>
            <a:custGeom>
              <a:rect b="b" l="l" r="r" t="t"/>
              <a:pathLst>
                <a:path extrusionOk="0" fill="none" h="21583" w="34906">
                  <a:moveTo>
                    <a:pt x="1" y="459"/>
                  </a:moveTo>
                  <a:cubicBezTo>
                    <a:pt x="46" y="444"/>
                    <a:pt x="123" y="505"/>
                    <a:pt x="199" y="551"/>
                  </a:cubicBezTo>
                  <a:cubicBezTo>
                    <a:pt x="291" y="612"/>
                    <a:pt x="291" y="734"/>
                    <a:pt x="398" y="765"/>
                  </a:cubicBezTo>
                  <a:cubicBezTo>
                    <a:pt x="505" y="780"/>
                    <a:pt x="796" y="658"/>
                    <a:pt x="811" y="658"/>
                  </a:cubicBezTo>
                  <a:cubicBezTo>
                    <a:pt x="857" y="673"/>
                    <a:pt x="903" y="765"/>
                    <a:pt x="903" y="765"/>
                  </a:cubicBezTo>
                  <a:cubicBezTo>
                    <a:pt x="979" y="765"/>
                    <a:pt x="1010" y="719"/>
                    <a:pt x="1056" y="704"/>
                  </a:cubicBezTo>
                  <a:cubicBezTo>
                    <a:pt x="1163" y="704"/>
                    <a:pt x="1178" y="704"/>
                    <a:pt x="1255" y="658"/>
                  </a:cubicBezTo>
                  <a:cubicBezTo>
                    <a:pt x="1331" y="627"/>
                    <a:pt x="1362" y="719"/>
                    <a:pt x="1362" y="612"/>
                  </a:cubicBezTo>
                  <a:cubicBezTo>
                    <a:pt x="1347" y="581"/>
                    <a:pt x="1362" y="551"/>
                    <a:pt x="1392" y="536"/>
                  </a:cubicBezTo>
                  <a:cubicBezTo>
                    <a:pt x="1484" y="444"/>
                    <a:pt x="1652" y="459"/>
                    <a:pt x="1760" y="413"/>
                  </a:cubicBezTo>
                  <a:cubicBezTo>
                    <a:pt x="1989" y="306"/>
                    <a:pt x="2142" y="92"/>
                    <a:pt x="2371" y="46"/>
                  </a:cubicBezTo>
                  <a:cubicBezTo>
                    <a:pt x="2509" y="31"/>
                    <a:pt x="2708" y="0"/>
                    <a:pt x="2830" y="0"/>
                  </a:cubicBezTo>
                  <a:cubicBezTo>
                    <a:pt x="2968" y="0"/>
                    <a:pt x="2968" y="107"/>
                    <a:pt x="3136" y="107"/>
                  </a:cubicBezTo>
                  <a:cubicBezTo>
                    <a:pt x="3304" y="107"/>
                    <a:pt x="3350" y="92"/>
                    <a:pt x="3534" y="123"/>
                  </a:cubicBezTo>
                  <a:cubicBezTo>
                    <a:pt x="3702" y="168"/>
                    <a:pt x="3687" y="199"/>
                    <a:pt x="3748" y="337"/>
                  </a:cubicBezTo>
                  <a:cubicBezTo>
                    <a:pt x="3779" y="398"/>
                    <a:pt x="3763" y="505"/>
                    <a:pt x="3824" y="505"/>
                  </a:cubicBezTo>
                  <a:cubicBezTo>
                    <a:pt x="3916" y="505"/>
                    <a:pt x="3962" y="566"/>
                    <a:pt x="4039" y="612"/>
                  </a:cubicBezTo>
                  <a:cubicBezTo>
                    <a:pt x="4161" y="673"/>
                    <a:pt x="4314" y="734"/>
                    <a:pt x="4436" y="811"/>
                  </a:cubicBezTo>
                  <a:cubicBezTo>
                    <a:pt x="4528" y="872"/>
                    <a:pt x="4696" y="994"/>
                    <a:pt x="4819" y="1056"/>
                  </a:cubicBezTo>
                  <a:cubicBezTo>
                    <a:pt x="4956" y="1117"/>
                    <a:pt x="4865" y="1285"/>
                    <a:pt x="5094" y="1270"/>
                  </a:cubicBezTo>
                  <a:cubicBezTo>
                    <a:pt x="5262" y="1270"/>
                    <a:pt x="5645" y="1316"/>
                    <a:pt x="5645" y="1117"/>
                  </a:cubicBezTo>
                  <a:lnTo>
                    <a:pt x="16780" y="1117"/>
                  </a:lnTo>
                  <a:cubicBezTo>
                    <a:pt x="16856" y="1193"/>
                    <a:pt x="16979" y="1514"/>
                    <a:pt x="17070" y="1514"/>
                  </a:cubicBezTo>
                  <a:cubicBezTo>
                    <a:pt x="17055" y="1514"/>
                    <a:pt x="17285" y="1774"/>
                    <a:pt x="17315" y="1774"/>
                  </a:cubicBezTo>
                  <a:cubicBezTo>
                    <a:pt x="17346" y="1774"/>
                    <a:pt x="17636" y="2019"/>
                    <a:pt x="17636" y="2065"/>
                  </a:cubicBezTo>
                  <a:cubicBezTo>
                    <a:pt x="17636" y="2111"/>
                    <a:pt x="17973" y="2279"/>
                    <a:pt x="17988" y="2218"/>
                  </a:cubicBezTo>
                  <a:cubicBezTo>
                    <a:pt x="18049" y="2295"/>
                    <a:pt x="18172" y="2371"/>
                    <a:pt x="18264" y="2371"/>
                  </a:cubicBezTo>
                  <a:lnTo>
                    <a:pt x="18585" y="2371"/>
                  </a:lnTo>
                  <a:cubicBezTo>
                    <a:pt x="18661" y="2371"/>
                    <a:pt x="18707" y="2325"/>
                    <a:pt x="18707" y="2325"/>
                  </a:cubicBezTo>
                  <a:cubicBezTo>
                    <a:pt x="19089" y="2279"/>
                    <a:pt x="19151" y="2417"/>
                    <a:pt x="19502" y="2417"/>
                  </a:cubicBezTo>
                  <a:cubicBezTo>
                    <a:pt x="19579" y="2417"/>
                    <a:pt x="19793" y="2493"/>
                    <a:pt x="19839" y="2447"/>
                  </a:cubicBezTo>
                  <a:cubicBezTo>
                    <a:pt x="19946" y="2340"/>
                    <a:pt x="20160" y="2478"/>
                    <a:pt x="20206" y="2478"/>
                  </a:cubicBezTo>
                  <a:cubicBezTo>
                    <a:pt x="20283" y="2478"/>
                    <a:pt x="20298" y="2524"/>
                    <a:pt x="20359" y="2524"/>
                  </a:cubicBezTo>
                  <a:cubicBezTo>
                    <a:pt x="20328" y="2524"/>
                    <a:pt x="20451" y="2478"/>
                    <a:pt x="20497" y="2478"/>
                  </a:cubicBezTo>
                  <a:cubicBezTo>
                    <a:pt x="20665" y="2478"/>
                    <a:pt x="20833" y="2447"/>
                    <a:pt x="20971" y="2524"/>
                  </a:cubicBezTo>
                  <a:cubicBezTo>
                    <a:pt x="21078" y="2524"/>
                    <a:pt x="21154" y="2509"/>
                    <a:pt x="21246" y="2555"/>
                  </a:cubicBezTo>
                  <a:cubicBezTo>
                    <a:pt x="21261" y="2570"/>
                    <a:pt x="21445" y="2524"/>
                    <a:pt x="21491" y="2524"/>
                  </a:cubicBezTo>
                  <a:cubicBezTo>
                    <a:pt x="21674" y="2524"/>
                    <a:pt x="21797" y="2447"/>
                    <a:pt x="21980" y="2524"/>
                  </a:cubicBezTo>
                  <a:cubicBezTo>
                    <a:pt x="22133" y="2585"/>
                    <a:pt x="22240" y="2677"/>
                    <a:pt x="22378" y="2723"/>
                  </a:cubicBezTo>
                  <a:cubicBezTo>
                    <a:pt x="22531" y="2784"/>
                    <a:pt x="22715" y="2707"/>
                    <a:pt x="22791" y="2830"/>
                  </a:cubicBezTo>
                  <a:cubicBezTo>
                    <a:pt x="22867" y="2845"/>
                    <a:pt x="22929" y="2830"/>
                    <a:pt x="22929" y="2753"/>
                  </a:cubicBezTo>
                  <a:cubicBezTo>
                    <a:pt x="22959" y="2769"/>
                    <a:pt x="23020" y="2784"/>
                    <a:pt x="23036" y="2799"/>
                  </a:cubicBezTo>
                  <a:cubicBezTo>
                    <a:pt x="23097" y="2998"/>
                    <a:pt x="23219" y="2830"/>
                    <a:pt x="23342" y="2830"/>
                  </a:cubicBezTo>
                  <a:cubicBezTo>
                    <a:pt x="23357" y="2662"/>
                    <a:pt x="24015" y="2677"/>
                    <a:pt x="24152" y="2570"/>
                  </a:cubicBezTo>
                  <a:cubicBezTo>
                    <a:pt x="24305" y="2738"/>
                    <a:pt x="24428" y="2723"/>
                    <a:pt x="24596" y="2830"/>
                  </a:cubicBezTo>
                  <a:lnTo>
                    <a:pt x="24856" y="2830"/>
                  </a:lnTo>
                  <a:lnTo>
                    <a:pt x="26263" y="2524"/>
                  </a:lnTo>
                  <a:cubicBezTo>
                    <a:pt x="28037" y="2218"/>
                    <a:pt x="29796" y="1866"/>
                    <a:pt x="31555" y="1514"/>
                  </a:cubicBezTo>
                  <a:lnTo>
                    <a:pt x="32213" y="1361"/>
                  </a:lnTo>
                  <a:cubicBezTo>
                    <a:pt x="32320" y="1469"/>
                    <a:pt x="32580" y="1377"/>
                    <a:pt x="32718" y="1407"/>
                  </a:cubicBezTo>
                  <a:cubicBezTo>
                    <a:pt x="32886" y="1453"/>
                    <a:pt x="33100" y="1576"/>
                    <a:pt x="33238" y="1438"/>
                  </a:cubicBezTo>
                  <a:cubicBezTo>
                    <a:pt x="33314" y="1377"/>
                    <a:pt x="33437" y="1453"/>
                    <a:pt x="33513" y="1469"/>
                  </a:cubicBezTo>
                  <a:cubicBezTo>
                    <a:pt x="33636" y="1484"/>
                    <a:pt x="33651" y="1469"/>
                    <a:pt x="33743" y="1469"/>
                  </a:cubicBezTo>
                  <a:cubicBezTo>
                    <a:pt x="33926" y="1469"/>
                    <a:pt x="33987" y="1652"/>
                    <a:pt x="34125" y="1560"/>
                  </a:cubicBezTo>
                  <a:cubicBezTo>
                    <a:pt x="34125" y="1667"/>
                    <a:pt x="34186" y="1667"/>
                    <a:pt x="34293" y="1667"/>
                  </a:cubicBezTo>
                  <a:cubicBezTo>
                    <a:pt x="34309" y="1667"/>
                    <a:pt x="34370" y="1759"/>
                    <a:pt x="34400" y="1790"/>
                  </a:cubicBezTo>
                  <a:lnTo>
                    <a:pt x="34492" y="1882"/>
                  </a:lnTo>
                  <a:cubicBezTo>
                    <a:pt x="34538" y="1927"/>
                    <a:pt x="34462" y="1973"/>
                    <a:pt x="34584" y="1973"/>
                  </a:cubicBezTo>
                  <a:cubicBezTo>
                    <a:pt x="34706" y="1973"/>
                    <a:pt x="34569" y="2019"/>
                    <a:pt x="34630" y="2065"/>
                  </a:cubicBezTo>
                  <a:cubicBezTo>
                    <a:pt x="34691" y="2111"/>
                    <a:pt x="34813" y="2080"/>
                    <a:pt x="34859" y="2126"/>
                  </a:cubicBezTo>
                  <a:cubicBezTo>
                    <a:pt x="34890" y="2142"/>
                    <a:pt x="34905" y="2249"/>
                    <a:pt x="34905" y="2264"/>
                  </a:cubicBezTo>
                  <a:cubicBezTo>
                    <a:pt x="34660" y="2203"/>
                    <a:pt x="34584" y="2295"/>
                    <a:pt x="34370" y="2371"/>
                  </a:cubicBezTo>
                  <a:cubicBezTo>
                    <a:pt x="34370" y="2310"/>
                    <a:pt x="34339" y="2325"/>
                    <a:pt x="34324" y="2264"/>
                  </a:cubicBezTo>
                  <a:cubicBezTo>
                    <a:pt x="34278" y="2325"/>
                    <a:pt x="34217" y="2340"/>
                    <a:pt x="34125" y="2325"/>
                  </a:cubicBezTo>
                  <a:cubicBezTo>
                    <a:pt x="34156" y="2325"/>
                    <a:pt x="34018" y="2096"/>
                    <a:pt x="34018" y="2264"/>
                  </a:cubicBezTo>
                  <a:cubicBezTo>
                    <a:pt x="34018" y="2340"/>
                    <a:pt x="33789" y="2371"/>
                    <a:pt x="33697" y="2417"/>
                  </a:cubicBezTo>
                  <a:cubicBezTo>
                    <a:pt x="33574" y="2463"/>
                    <a:pt x="33574" y="2539"/>
                    <a:pt x="33467" y="2631"/>
                  </a:cubicBezTo>
                  <a:cubicBezTo>
                    <a:pt x="33376" y="2707"/>
                    <a:pt x="33223" y="2662"/>
                    <a:pt x="33223" y="2830"/>
                  </a:cubicBezTo>
                  <a:cubicBezTo>
                    <a:pt x="33054" y="2891"/>
                    <a:pt x="33116" y="2983"/>
                    <a:pt x="32901" y="2983"/>
                  </a:cubicBezTo>
                  <a:cubicBezTo>
                    <a:pt x="32840" y="2983"/>
                    <a:pt x="32825" y="2845"/>
                    <a:pt x="32764" y="2830"/>
                  </a:cubicBezTo>
                  <a:cubicBezTo>
                    <a:pt x="32748" y="2616"/>
                    <a:pt x="32427" y="2616"/>
                    <a:pt x="32412" y="2830"/>
                  </a:cubicBezTo>
                  <a:cubicBezTo>
                    <a:pt x="32320" y="2860"/>
                    <a:pt x="32351" y="2815"/>
                    <a:pt x="32244" y="2876"/>
                  </a:cubicBezTo>
                  <a:lnTo>
                    <a:pt x="32244" y="2799"/>
                  </a:lnTo>
                  <a:lnTo>
                    <a:pt x="32167" y="2799"/>
                  </a:lnTo>
                  <a:cubicBezTo>
                    <a:pt x="32137" y="2891"/>
                    <a:pt x="31922" y="2983"/>
                    <a:pt x="31877" y="3105"/>
                  </a:cubicBezTo>
                  <a:cubicBezTo>
                    <a:pt x="31861" y="3105"/>
                    <a:pt x="31662" y="3182"/>
                    <a:pt x="31678" y="3182"/>
                  </a:cubicBezTo>
                  <a:cubicBezTo>
                    <a:pt x="31662" y="3182"/>
                    <a:pt x="31586" y="3258"/>
                    <a:pt x="31555" y="3273"/>
                  </a:cubicBezTo>
                  <a:cubicBezTo>
                    <a:pt x="31448" y="3319"/>
                    <a:pt x="31295" y="3319"/>
                    <a:pt x="31295" y="3503"/>
                  </a:cubicBezTo>
                  <a:cubicBezTo>
                    <a:pt x="31295" y="3533"/>
                    <a:pt x="31204" y="3579"/>
                    <a:pt x="31142" y="3610"/>
                  </a:cubicBezTo>
                  <a:cubicBezTo>
                    <a:pt x="31066" y="3641"/>
                    <a:pt x="31081" y="3748"/>
                    <a:pt x="31051" y="3778"/>
                  </a:cubicBezTo>
                  <a:cubicBezTo>
                    <a:pt x="30913" y="3946"/>
                    <a:pt x="30775" y="3962"/>
                    <a:pt x="30668" y="4053"/>
                  </a:cubicBezTo>
                  <a:cubicBezTo>
                    <a:pt x="30515" y="4222"/>
                    <a:pt x="30454" y="4069"/>
                    <a:pt x="30393" y="3992"/>
                  </a:cubicBezTo>
                  <a:cubicBezTo>
                    <a:pt x="30515" y="3793"/>
                    <a:pt x="30240" y="3426"/>
                    <a:pt x="30087" y="3335"/>
                  </a:cubicBezTo>
                  <a:cubicBezTo>
                    <a:pt x="30011" y="3273"/>
                    <a:pt x="30026" y="3319"/>
                    <a:pt x="29949" y="3228"/>
                  </a:cubicBezTo>
                  <a:cubicBezTo>
                    <a:pt x="29934" y="3212"/>
                    <a:pt x="29888" y="3166"/>
                    <a:pt x="29873" y="3151"/>
                  </a:cubicBezTo>
                  <a:cubicBezTo>
                    <a:pt x="29827" y="3044"/>
                    <a:pt x="29827" y="2906"/>
                    <a:pt x="29735" y="2830"/>
                  </a:cubicBezTo>
                  <a:cubicBezTo>
                    <a:pt x="28573" y="2830"/>
                    <a:pt x="27410" y="3136"/>
                    <a:pt x="26263" y="3380"/>
                  </a:cubicBezTo>
                  <a:cubicBezTo>
                    <a:pt x="25728" y="3472"/>
                    <a:pt x="25177" y="3625"/>
                    <a:pt x="24642" y="3641"/>
                  </a:cubicBezTo>
                  <a:cubicBezTo>
                    <a:pt x="24290" y="3656"/>
                    <a:pt x="23938" y="3671"/>
                    <a:pt x="23602" y="3686"/>
                  </a:cubicBezTo>
                  <a:cubicBezTo>
                    <a:pt x="23586" y="3686"/>
                    <a:pt x="23586" y="4099"/>
                    <a:pt x="23586" y="4145"/>
                  </a:cubicBezTo>
                  <a:lnTo>
                    <a:pt x="23586" y="13812"/>
                  </a:lnTo>
                  <a:cubicBezTo>
                    <a:pt x="23586" y="13812"/>
                    <a:pt x="20971" y="13812"/>
                    <a:pt x="20971" y="13812"/>
                  </a:cubicBezTo>
                  <a:lnTo>
                    <a:pt x="20971" y="21582"/>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2"/>
            <p:cNvSpPr/>
            <p:nvPr/>
          </p:nvSpPr>
          <p:spPr>
            <a:xfrm>
              <a:off x="3207356" y="3397539"/>
              <a:ext cx="307579" cy="71635"/>
            </a:xfrm>
            <a:custGeom>
              <a:rect b="b" l="l" r="r" t="t"/>
              <a:pathLst>
                <a:path extrusionOk="0" fill="none" h="3381" w="14517">
                  <a:moveTo>
                    <a:pt x="0" y="2891"/>
                  </a:moveTo>
                  <a:cubicBezTo>
                    <a:pt x="261" y="2891"/>
                    <a:pt x="903" y="2891"/>
                    <a:pt x="1163" y="2922"/>
                  </a:cubicBezTo>
                  <a:cubicBezTo>
                    <a:pt x="1301" y="2937"/>
                    <a:pt x="1454" y="2906"/>
                    <a:pt x="1469" y="3014"/>
                  </a:cubicBezTo>
                  <a:lnTo>
                    <a:pt x="1515" y="3014"/>
                  </a:lnTo>
                  <a:cubicBezTo>
                    <a:pt x="1530" y="2906"/>
                    <a:pt x="1668" y="3014"/>
                    <a:pt x="1744" y="2937"/>
                  </a:cubicBezTo>
                  <a:cubicBezTo>
                    <a:pt x="1790" y="2891"/>
                    <a:pt x="1851" y="2937"/>
                    <a:pt x="1897" y="2891"/>
                  </a:cubicBezTo>
                  <a:cubicBezTo>
                    <a:pt x="1928" y="2845"/>
                    <a:pt x="1897" y="2799"/>
                    <a:pt x="1912" y="2769"/>
                  </a:cubicBezTo>
                  <a:cubicBezTo>
                    <a:pt x="1989" y="2692"/>
                    <a:pt x="1989" y="2662"/>
                    <a:pt x="2142" y="2631"/>
                  </a:cubicBezTo>
                  <a:cubicBezTo>
                    <a:pt x="2218" y="2601"/>
                    <a:pt x="2264" y="2539"/>
                    <a:pt x="2264" y="2463"/>
                  </a:cubicBezTo>
                  <a:cubicBezTo>
                    <a:pt x="2371" y="2509"/>
                    <a:pt x="2463" y="2509"/>
                    <a:pt x="2601" y="2509"/>
                  </a:cubicBezTo>
                  <a:cubicBezTo>
                    <a:pt x="2754" y="2509"/>
                    <a:pt x="2570" y="2769"/>
                    <a:pt x="2769" y="2723"/>
                  </a:cubicBezTo>
                  <a:cubicBezTo>
                    <a:pt x="2891" y="2738"/>
                    <a:pt x="3060" y="2815"/>
                    <a:pt x="3151" y="2891"/>
                  </a:cubicBezTo>
                  <a:cubicBezTo>
                    <a:pt x="3258" y="2998"/>
                    <a:pt x="3182" y="3182"/>
                    <a:pt x="3274" y="3274"/>
                  </a:cubicBezTo>
                  <a:cubicBezTo>
                    <a:pt x="3274" y="3274"/>
                    <a:pt x="3549" y="3258"/>
                    <a:pt x="3564" y="3258"/>
                  </a:cubicBezTo>
                  <a:cubicBezTo>
                    <a:pt x="3626" y="3228"/>
                    <a:pt x="3717" y="3243"/>
                    <a:pt x="3763" y="3197"/>
                  </a:cubicBezTo>
                  <a:cubicBezTo>
                    <a:pt x="3824" y="3121"/>
                    <a:pt x="3824" y="3228"/>
                    <a:pt x="3886" y="3228"/>
                  </a:cubicBezTo>
                  <a:cubicBezTo>
                    <a:pt x="4008" y="3212"/>
                    <a:pt x="4130" y="3151"/>
                    <a:pt x="4130" y="3304"/>
                  </a:cubicBezTo>
                  <a:cubicBezTo>
                    <a:pt x="4130" y="3381"/>
                    <a:pt x="4513" y="3304"/>
                    <a:pt x="4559" y="3243"/>
                  </a:cubicBezTo>
                  <a:cubicBezTo>
                    <a:pt x="4635" y="3166"/>
                    <a:pt x="4727" y="3136"/>
                    <a:pt x="4788" y="3075"/>
                  </a:cubicBezTo>
                  <a:cubicBezTo>
                    <a:pt x="4864" y="2998"/>
                    <a:pt x="4910" y="2922"/>
                    <a:pt x="4941" y="2876"/>
                  </a:cubicBezTo>
                  <a:cubicBezTo>
                    <a:pt x="5048" y="2891"/>
                    <a:pt x="5140" y="2952"/>
                    <a:pt x="5247" y="2968"/>
                  </a:cubicBezTo>
                  <a:cubicBezTo>
                    <a:pt x="5262" y="2952"/>
                    <a:pt x="5446" y="2876"/>
                    <a:pt x="5476" y="2876"/>
                  </a:cubicBezTo>
                  <a:cubicBezTo>
                    <a:pt x="5507" y="2876"/>
                    <a:pt x="5568" y="2983"/>
                    <a:pt x="5599" y="3029"/>
                  </a:cubicBezTo>
                  <a:cubicBezTo>
                    <a:pt x="5736" y="3151"/>
                    <a:pt x="5859" y="3228"/>
                    <a:pt x="6058" y="3228"/>
                  </a:cubicBezTo>
                  <a:cubicBezTo>
                    <a:pt x="6103" y="3228"/>
                    <a:pt x="6119" y="3274"/>
                    <a:pt x="6149" y="3274"/>
                  </a:cubicBezTo>
                  <a:cubicBezTo>
                    <a:pt x="6180" y="3274"/>
                    <a:pt x="6226" y="3212"/>
                    <a:pt x="6256" y="3228"/>
                  </a:cubicBezTo>
                  <a:cubicBezTo>
                    <a:pt x="6333" y="3243"/>
                    <a:pt x="6425" y="3319"/>
                    <a:pt x="6501" y="3319"/>
                  </a:cubicBezTo>
                  <a:cubicBezTo>
                    <a:pt x="6623" y="3319"/>
                    <a:pt x="6792" y="3182"/>
                    <a:pt x="6884" y="3090"/>
                  </a:cubicBezTo>
                  <a:cubicBezTo>
                    <a:pt x="6945" y="3029"/>
                    <a:pt x="7113" y="3075"/>
                    <a:pt x="7189" y="3075"/>
                  </a:cubicBezTo>
                  <a:cubicBezTo>
                    <a:pt x="7220" y="3075"/>
                    <a:pt x="7281" y="2983"/>
                    <a:pt x="7312" y="2968"/>
                  </a:cubicBezTo>
                  <a:cubicBezTo>
                    <a:pt x="7388" y="2937"/>
                    <a:pt x="7709" y="2815"/>
                    <a:pt x="7587" y="2692"/>
                  </a:cubicBezTo>
                  <a:cubicBezTo>
                    <a:pt x="7541" y="2646"/>
                    <a:pt x="7709" y="2310"/>
                    <a:pt x="7709" y="2233"/>
                  </a:cubicBezTo>
                  <a:cubicBezTo>
                    <a:pt x="7709" y="2157"/>
                    <a:pt x="7985" y="2096"/>
                    <a:pt x="8061" y="2111"/>
                  </a:cubicBezTo>
                  <a:cubicBezTo>
                    <a:pt x="8153" y="2019"/>
                    <a:pt x="8260" y="2080"/>
                    <a:pt x="8367" y="2004"/>
                  </a:cubicBezTo>
                  <a:cubicBezTo>
                    <a:pt x="8367" y="2157"/>
                    <a:pt x="8535" y="2111"/>
                    <a:pt x="8643" y="2111"/>
                  </a:cubicBezTo>
                  <a:cubicBezTo>
                    <a:pt x="8765" y="2111"/>
                    <a:pt x="8780" y="2203"/>
                    <a:pt x="8857" y="2233"/>
                  </a:cubicBezTo>
                  <a:cubicBezTo>
                    <a:pt x="8933" y="2264"/>
                    <a:pt x="9010" y="2340"/>
                    <a:pt x="9101" y="2371"/>
                  </a:cubicBezTo>
                  <a:cubicBezTo>
                    <a:pt x="9193" y="2417"/>
                    <a:pt x="9285" y="2402"/>
                    <a:pt x="9377" y="2463"/>
                  </a:cubicBezTo>
                  <a:cubicBezTo>
                    <a:pt x="9407" y="2432"/>
                    <a:pt x="9484" y="2310"/>
                    <a:pt x="9499" y="2310"/>
                  </a:cubicBezTo>
                  <a:cubicBezTo>
                    <a:pt x="9530" y="2310"/>
                    <a:pt x="9637" y="2264"/>
                    <a:pt x="9652" y="2249"/>
                  </a:cubicBezTo>
                  <a:cubicBezTo>
                    <a:pt x="9698" y="2203"/>
                    <a:pt x="9790" y="2065"/>
                    <a:pt x="9851" y="2065"/>
                  </a:cubicBezTo>
                  <a:cubicBezTo>
                    <a:pt x="9989" y="2065"/>
                    <a:pt x="10080" y="2065"/>
                    <a:pt x="10187" y="2004"/>
                  </a:cubicBezTo>
                  <a:cubicBezTo>
                    <a:pt x="10218" y="2004"/>
                    <a:pt x="10218" y="1928"/>
                    <a:pt x="10233" y="1912"/>
                  </a:cubicBezTo>
                  <a:cubicBezTo>
                    <a:pt x="10279" y="1882"/>
                    <a:pt x="10325" y="1928"/>
                    <a:pt x="10356" y="1882"/>
                  </a:cubicBezTo>
                  <a:cubicBezTo>
                    <a:pt x="10463" y="1775"/>
                    <a:pt x="10570" y="1805"/>
                    <a:pt x="10723" y="1805"/>
                  </a:cubicBezTo>
                  <a:cubicBezTo>
                    <a:pt x="10906" y="1805"/>
                    <a:pt x="11075" y="1790"/>
                    <a:pt x="11243" y="1805"/>
                  </a:cubicBezTo>
                  <a:cubicBezTo>
                    <a:pt x="11472" y="1836"/>
                    <a:pt x="11579" y="1683"/>
                    <a:pt x="11748" y="1560"/>
                  </a:cubicBezTo>
                  <a:cubicBezTo>
                    <a:pt x="11839" y="1499"/>
                    <a:pt x="11870" y="1560"/>
                    <a:pt x="11931" y="1438"/>
                  </a:cubicBezTo>
                  <a:cubicBezTo>
                    <a:pt x="11977" y="1362"/>
                    <a:pt x="12099" y="1331"/>
                    <a:pt x="12176" y="1300"/>
                  </a:cubicBezTo>
                  <a:cubicBezTo>
                    <a:pt x="12313" y="1239"/>
                    <a:pt x="12681" y="1224"/>
                    <a:pt x="12772" y="1132"/>
                  </a:cubicBezTo>
                  <a:cubicBezTo>
                    <a:pt x="12925" y="979"/>
                    <a:pt x="13139" y="826"/>
                    <a:pt x="13354" y="857"/>
                  </a:cubicBezTo>
                  <a:cubicBezTo>
                    <a:pt x="13461" y="673"/>
                    <a:pt x="13659" y="597"/>
                    <a:pt x="13812" y="444"/>
                  </a:cubicBezTo>
                  <a:cubicBezTo>
                    <a:pt x="13965" y="291"/>
                    <a:pt x="14455" y="214"/>
                    <a:pt x="14516"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2"/>
            <p:cNvSpPr/>
            <p:nvPr/>
          </p:nvSpPr>
          <p:spPr>
            <a:xfrm>
              <a:off x="2940308" y="3598778"/>
              <a:ext cx="317940" cy="179564"/>
            </a:xfrm>
            <a:custGeom>
              <a:rect b="b" l="l" r="r" t="t"/>
              <a:pathLst>
                <a:path extrusionOk="0" fill="none" h="8475" w="15006">
                  <a:moveTo>
                    <a:pt x="536" y="4345"/>
                  </a:moveTo>
                  <a:cubicBezTo>
                    <a:pt x="567" y="4268"/>
                    <a:pt x="506" y="4161"/>
                    <a:pt x="414" y="4161"/>
                  </a:cubicBezTo>
                  <a:cubicBezTo>
                    <a:pt x="521" y="3947"/>
                    <a:pt x="536" y="3641"/>
                    <a:pt x="353" y="3458"/>
                  </a:cubicBezTo>
                  <a:cubicBezTo>
                    <a:pt x="246" y="3335"/>
                    <a:pt x="230" y="3351"/>
                    <a:pt x="169" y="3228"/>
                  </a:cubicBezTo>
                  <a:cubicBezTo>
                    <a:pt x="123" y="3136"/>
                    <a:pt x="154" y="2983"/>
                    <a:pt x="77" y="2922"/>
                  </a:cubicBezTo>
                  <a:cubicBezTo>
                    <a:pt x="1" y="2846"/>
                    <a:pt x="16" y="2601"/>
                    <a:pt x="123" y="2586"/>
                  </a:cubicBezTo>
                  <a:cubicBezTo>
                    <a:pt x="307" y="2555"/>
                    <a:pt x="414" y="2540"/>
                    <a:pt x="582" y="2463"/>
                  </a:cubicBezTo>
                  <a:cubicBezTo>
                    <a:pt x="888" y="2310"/>
                    <a:pt x="1209" y="2188"/>
                    <a:pt x="1546" y="2066"/>
                  </a:cubicBezTo>
                  <a:cubicBezTo>
                    <a:pt x="2096" y="1867"/>
                    <a:pt x="2693" y="1775"/>
                    <a:pt x="3259" y="1622"/>
                  </a:cubicBezTo>
                  <a:cubicBezTo>
                    <a:pt x="3427" y="1592"/>
                    <a:pt x="3458" y="1546"/>
                    <a:pt x="3595" y="1485"/>
                  </a:cubicBezTo>
                  <a:cubicBezTo>
                    <a:pt x="3733" y="1408"/>
                    <a:pt x="3886" y="1286"/>
                    <a:pt x="4039" y="1286"/>
                  </a:cubicBezTo>
                  <a:cubicBezTo>
                    <a:pt x="4299" y="1286"/>
                    <a:pt x="4544" y="1087"/>
                    <a:pt x="4788" y="1026"/>
                  </a:cubicBezTo>
                  <a:cubicBezTo>
                    <a:pt x="4972" y="1056"/>
                    <a:pt x="5232" y="857"/>
                    <a:pt x="5416" y="827"/>
                  </a:cubicBezTo>
                  <a:cubicBezTo>
                    <a:pt x="5645" y="781"/>
                    <a:pt x="5829" y="735"/>
                    <a:pt x="6058" y="674"/>
                  </a:cubicBezTo>
                  <a:cubicBezTo>
                    <a:pt x="6746" y="460"/>
                    <a:pt x="7435" y="246"/>
                    <a:pt x="8108" y="16"/>
                  </a:cubicBezTo>
                  <a:lnTo>
                    <a:pt x="8108" y="1"/>
                  </a:lnTo>
                  <a:cubicBezTo>
                    <a:pt x="8169" y="47"/>
                    <a:pt x="8230" y="93"/>
                    <a:pt x="8276" y="123"/>
                  </a:cubicBezTo>
                  <a:cubicBezTo>
                    <a:pt x="8215" y="246"/>
                    <a:pt x="8199" y="475"/>
                    <a:pt x="8398" y="475"/>
                  </a:cubicBezTo>
                  <a:cubicBezTo>
                    <a:pt x="8368" y="475"/>
                    <a:pt x="8566" y="750"/>
                    <a:pt x="8582" y="781"/>
                  </a:cubicBezTo>
                  <a:cubicBezTo>
                    <a:pt x="8674" y="949"/>
                    <a:pt x="8628" y="980"/>
                    <a:pt x="8796" y="1072"/>
                  </a:cubicBezTo>
                  <a:cubicBezTo>
                    <a:pt x="8888" y="1117"/>
                    <a:pt x="8979" y="1240"/>
                    <a:pt x="9056" y="1316"/>
                  </a:cubicBezTo>
                  <a:cubicBezTo>
                    <a:pt x="9086" y="1347"/>
                    <a:pt x="9163" y="1653"/>
                    <a:pt x="9255" y="1561"/>
                  </a:cubicBezTo>
                  <a:cubicBezTo>
                    <a:pt x="9362" y="1454"/>
                    <a:pt x="9163" y="1194"/>
                    <a:pt x="9438" y="1240"/>
                  </a:cubicBezTo>
                  <a:cubicBezTo>
                    <a:pt x="9484" y="1240"/>
                    <a:pt x="9545" y="1469"/>
                    <a:pt x="9652" y="1362"/>
                  </a:cubicBezTo>
                  <a:cubicBezTo>
                    <a:pt x="9805" y="1209"/>
                    <a:pt x="9867" y="1240"/>
                    <a:pt x="10081" y="1240"/>
                  </a:cubicBezTo>
                  <a:cubicBezTo>
                    <a:pt x="10157" y="1255"/>
                    <a:pt x="10218" y="1270"/>
                    <a:pt x="10295" y="1286"/>
                  </a:cubicBezTo>
                  <a:cubicBezTo>
                    <a:pt x="10264" y="1148"/>
                    <a:pt x="10463" y="1041"/>
                    <a:pt x="10570" y="1102"/>
                  </a:cubicBezTo>
                  <a:cubicBezTo>
                    <a:pt x="10693" y="1163"/>
                    <a:pt x="10738" y="1072"/>
                    <a:pt x="10845" y="1026"/>
                  </a:cubicBezTo>
                  <a:cubicBezTo>
                    <a:pt x="11182" y="903"/>
                    <a:pt x="11121" y="1148"/>
                    <a:pt x="11320" y="1362"/>
                  </a:cubicBezTo>
                  <a:cubicBezTo>
                    <a:pt x="11381" y="1423"/>
                    <a:pt x="11442" y="1469"/>
                    <a:pt x="11488" y="1561"/>
                  </a:cubicBezTo>
                  <a:cubicBezTo>
                    <a:pt x="11534" y="1653"/>
                    <a:pt x="11442" y="1683"/>
                    <a:pt x="11442" y="1745"/>
                  </a:cubicBezTo>
                  <a:cubicBezTo>
                    <a:pt x="11457" y="1882"/>
                    <a:pt x="11564" y="1913"/>
                    <a:pt x="11595" y="2035"/>
                  </a:cubicBezTo>
                  <a:cubicBezTo>
                    <a:pt x="11641" y="2188"/>
                    <a:pt x="11519" y="2265"/>
                    <a:pt x="11564" y="2387"/>
                  </a:cubicBezTo>
                  <a:cubicBezTo>
                    <a:pt x="11610" y="2525"/>
                    <a:pt x="11763" y="2586"/>
                    <a:pt x="11626" y="2723"/>
                  </a:cubicBezTo>
                  <a:cubicBezTo>
                    <a:pt x="11457" y="2892"/>
                    <a:pt x="11702" y="3167"/>
                    <a:pt x="11656" y="3396"/>
                  </a:cubicBezTo>
                  <a:cubicBezTo>
                    <a:pt x="11626" y="3473"/>
                    <a:pt x="11442" y="3580"/>
                    <a:pt x="11442" y="3580"/>
                  </a:cubicBezTo>
                  <a:cubicBezTo>
                    <a:pt x="11442" y="3718"/>
                    <a:pt x="11350" y="3718"/>
                    <a:pt x="11289" y="3809"/>
                  </a:cubicBezTo>
                  <a:cubicBezTo>
                    <a:pt x="11243" y="3871"/>
                    <a:pt x="11289" y="3871"/>
                    <a:pt x="11228" y="3932"/>
                  </a:cubicBezTo>
                  <a:cubicBezTo>
                    <a:pt x="11167" y="3978"/>
                    <a:pt x="11243" y="3993"/>
                    <a:pt x="11243" y="4054"/>
                  </a:cubicBezTo>
                  <a:cubicBezTo>
                    <a:pt x="11228" y="4192"/>
                    <a:pt x="11274" y="4330"/>
                    <a:pt x="11167" y="4437"/>
                  </a:cubicBezTo>
                  <a:cubicBezTo>
                    <a:pt x="11029" y="4574"/>
                    <a:pt x="10861" y="4697"/>
                    <a:pt x="10738" y="4819"/>
                  </a:cubicBezTo>
                  <a:cubicBezTo>
                    <a:pt x="10800" y="4911"/>
                    <a:pt x="10708" y="4987"/>
                    <a:pt x="10784" y="5110"/>
                  </a:cubicBezTo>
                  <a:cubicBezTo>
                    <a:pt x="10861" y="5217"/>
                    <a:pt x="11029" y="5217"/>
                    <a:pt x="11044" y="5370"/>
                  </a:cubicBezTo>
                  <a:cubicBezTo>
                    <a:pt x="11197" y="5415"/>
                    <a:pt x="11228" y="5507"/>
                    <a:pt x="11151" y="5645"/>
                  </a:cubicBezTo>
                  <a:cubicBezTo>
                    <a:pt x="11136" y="5691"/>
                    <a:pt x="11121" y="5920"/>
                    <a:pt x="11167" y="5920"/>
                  </a:cubicBezTo>
                  <a:cubicBezTo>
                    <a:pt x="11243" y="5920"/>
                    <a:pt x="11228" y="6119"/>
                    <a:pt x="11396" y="6119"/>
                  </a:cubicBezTo>
                  <a:cubicBezTo>
                    <a:pt x="11580" y="6119"/>
                    <a:pt x="11534" y="6211"/>
                    <a:pt x="11595" y="6318"/>
                  </a:cubicBezTo>
                  <a:cubicBezTo>
                    <a:pt x="11702" y="6517"/>
                    <a:pt x="11840" y="6639"/>
                    <a:pt x="12023" y="6746"/>
                  </a:cubicBezTo>
                  <a:cubicBezTo>
                    <a:pt x="12130" y="6792"/>
                    <a:pt x="12069" y="6884"/>
                    <a:pt x="12176" y="6945"/>
                  </a:cubicBezTo>
                  <a:cubicBezTo>
                    <a:pt x="12268" y="7006"/>
                    <a:pt x="12314" y="7159"/>
                    <a:pt x="12375" y="7190"/>
                  </a:cubicBezTo>
                  <a:cubicBezTo>
                    <a:pt x="12528" y="7266"/>
                    <a:pt x="12604" y="7373"/>
                    <a:pt x="12727" y="7511"/>
                  </a:cubicBezTo>
                  <a:cubicBezTo>
                    <a:pt x="12834" y="7618"/>
                    <a:pt x="12941" y="7587"/>
                    <a:pt x="13094" y="7587"/>
                  </a:cubicBezTo>
                  <a:cubicBezTo>
                    <a:pt x="13140" y="7587"/>
                    <a:pt x="13109" y="7863"/>
                    <a:pt x="13109" y="7924"/>
                  </a:cubicBezTo>
                  <a:cubicBezTo>
                    <a:pt x="13109" y="8000"/>
                    <a:pt x="12941" y="8062"/>
                    <a:pt x="12880" y="8108"/>
                  </a:cubicBezTo>
                  <a:cubicBezTo>
                    <a:pt x="12819" y="8169"/>
                    <a:pt x="12895" y="8184"/>
                    <a:pt x="12910" y="8245"/>
                  </a:cubicBezTo>
                  <a:cubicBezTo>
                    <a:pt x="12987" y="8475"/>
                    <a:pt x="13262" y="8413"/>
                    <a:pt x="13507" y="8444"/>
                  </a:cubicBezTo>
                  <a:cubicBezTo>
                    <a:pt x="13507" y="8322"/>
                    <a:pt x="13538" y="8245"/>
                    <a:pt x="13507" y="8138"/>
                  </a:cubicBezTo>
                  <a:cubicBezTo>
                    <a:pt x="13538" y="8123"/>
                    <a:pt x="13568" y="8108"/>
                    <a:pt x="13583" y="8092"/>
                  </a:cubicBezTo>
                  <a:cubicBezTo>
                    <a:pt x="13568" y="8062"/>
                    <a:pt x="13553" y="8000"/>
                    <a:pt x="13538" y="7985"/>
                  </a:cubicBezTo>
                  <a:cubicBezTo>
                    <a:pt x="13538" y="7970"/>
                    <a:pt x="13461" y="8016"/>
                    <a:pt x="13461" y="7970"/>
                  </a:cubicBezTo>
                  <a:lnTo>
                    <a:pt x="13461" y="7710"/>
                  </a:lnTo>
                  <a:cubicBezTo>
                    <a:pt x="13461" y="7664"/>
                    <a:pt x="13507" y="7695"/>
                    <a:pt x="13507" y="7679"/>
                  </a:cubicBezTo>
                  <a:cubicBezTo>
                    <a:pt x="13507" y="7557"/>
                    <a:pt x="13461" y="7496"/>
                    <a:pt x="13461" y="7389"/>
                  </a:cubicBezTo>
                  <a:cubicBezTo>
                    <a:pt x="13461" y="7251"/>
                    <a:pt x="13430" y="7251"/>
                    <a:pt x="13369" y="7174"/>
                  </a:cubicBezTo>
                  <a:cubicBezTo>
                    <a:pt x="13308" y="7129"/>
                    <a:pt x="13354" y="7083"/>
                    <a:pt x="13262" y="7083"/>
                  </a:cubicBezTo>
                  <a:cubicBezTo>
                    <a:pt x="13201" y="7083"/>
                    <a:pt x="13201" y="7067"/>
                    <a:pt x="13155" y="7037"/>
                  </a:cubicBezTo>
                  <a:cubicBezTo>
                    <a:pt x="12926" y="6762"/>
                    <a:pt x="13232" y="6792"/>
                    <a:pt x="13369" y="6624"/>
                  </a:cubicBezTo>
                  <a:cubicBezTo>
                    <a:pt x="13446" y="6517"/>
                    <a:pt x="13461" y="6257"/>
                    <a:pt x="13461" y="6180"/>
                  </a:cubicBezTo>
                  <a:cubicBezTo>
                    <a:pt x="13476" y="5905"/>
                    <a:pt x="13553" y="5905"/>
                    <a:pt x="13767" y="5767"/>
                  </a:cubicBezTo>
                  <a:cubicBezTo>
                    <a:pt x="13828" y="5721"/>
                    <a:pt x="13706" y="5660"/>
                    <a:pt x="13874" y="5676"/>
                  </a:cubicBezTo>
                  <a:cubicBezTo>
                    <a:pt x="13920" y="5676"/>
                    <a:pt x="13981" y="5706"/>
                    <a:pt x="14012" y="5721"/>
                  </a:cubicBezTo>
                  <a:cubicBezTo>
                    <a:pt x="14042" y="5721"/>
                    <a:pt x="14073" y="5828"/>
                    <a:pt x="14149" y="5828"/>
                  </a:cubicBezTo>
                  <a:cubicBezTo>
                    <a:pt x="14226" y="5828"/>
                    <a:pt x="14103" y="5721"/>
                    <a:pt x="14211" y="5721"/>
                  </a:cubicBezTo>
                  <a:cubicBezTo>
                    <a:pt x="14256" y="5721"/>
                    <a:pt x="14302" y="5721"/>
                    <a:pt x="14348" y="5706"/>
                  </a:cubicBezTo>
                  <a:cubicBezTo>
                    <a:pt x="14425" y="5660"/>
                    <a:pt x="14501" y="5584"/>
                    <a:pt x="14578" y="5676"/>
                  </a:cubicBezTo>
                  <a:cubicBezTo>
                    <a:pt x="14685" y="5553"/>
                    <a:pt x="14884" y="5553"/>
                    <a:pt x="14868" y="5370"/>
                  </a:cubicBezTo>
                  <a:cubicBezTo>
                    <a:pt x="14838" y="5201"/>
                    <a:pt x="14945" y="4895"/>
                    <a:pt x="14960" y="4712"/>
                  </a:cubicBezTo>
                  <a:cubicBezTo>
                    <a:pt x="14975" y="4467"/>
                    <a:pt x="14991" y="4207"/>
                    <a:pt x="15006" y="3962"/>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52"/>
            <p:cNvSpPr/>
            <p:nvPr/>
          </p:nvSpPr>
          <p:spPr>
            <a:xfrm>
              <a:off x="1979434" y="2504698"/>
              <a:ext cx="807286" cy="580114"/>
            </a:xfrm>
            <a:custGeom>
              <a:rect b="b" l="l" r="r" t="t"/>
              <a:pathLst>
                <a:path extrusionOk="0" fill="none" h="27380" w="38102">
                  <a:moveTo>
                    <a:pt x="46" y="26493"/>
                  </a:moveTo>
                  <a:cubicBezTo>
                    <a:pt x="46" y="26493"/>
                    <a:pt x="0" y="26309"/>
                    <a:pt x="199" y="26416"/>
                  </a:cubicBezTo>
                  <a:cubicBezTo>
                    <a:pt x="245" y="26432"/>
                    <a:pt x="276" y="26585"/>
                    <a:pt x="291" y="26615"/>
                  </a:cubicBezTo>
                  <a:cubicBezTo>
                    <a:pt x="367" y="26707"/>
                    <a:pt x="490" y="26814"/>
                    <a:pt x="597" y="26860"/>
                  </a:cubicBezTo>
                  <a:cubicBezTo>
                    <a:pt x="658" y="26891"/>
                    <a:pt x="796" y="26967"/>
                    <a:pt x="826" y="26967"/>
                  </a:cubicBezTo>
                  <a:cubicBezTo>
                    <a:pt x="842" y="26967"/>
                    <a:pt x="872" y="27166"/>
                    <a:pt x="903" y="27212"/>
                  </a:cubicBezTo>
                  <a:cubicBezTo>
                    <a:pt x="918" y="27105"/>
                    <a:pt x="1086" y="27043"/>
                    <a:pt x="1193" y="26967"/>
                  </a:cubicBezTo>
                  <a:cubicBezTo>
                    <a:pt x="1102" y="26753"/>
                    <a:pt x="1392" y="26936"/>
                    <a:pt x="1453" y="26906"/>
                  </a:cubicBezTo>
                  <a:cubicBezTo>
                    <a:pt x="1530" y="26891"/>
                    <a:pt x="1484" y="26722"/>
                    <a:pt x="1652" y="26814"/>
                  </a:cubicBezTo>
                  <a:cubicBezTo>
                    <a:pt x="1652" y="26814"/>
                    <a:pt x="1775" y="26707"/>
                    <a:pt x="1759" y="26692"/>
                  </a:cubicBezTo>
                  <a:cubicBezTo>
                    <a:pt x="1713" y="26646"/>
                    <a:pt x="1698" y="26585"/>
                    <a:pt x="1698" y="26493"/>
                  </a:cubicBezTo>
                  <a:cubicBezTo>
                    <a:pt x="1698" y="26447"/>
                    <a:pt x="1759" y="26049"/>
                    <a:pt x="1775" y="26049"/>
                  </a:cubicBezTo>
                  <a:cubicBezTo>
                    <a:pt x="1836" y="26019"/>
                    <a:pt x="1897" y="25957"/>
                    <a:pt x="1958" y="25957"/>
                  </a:cubicBezTo>
                  <a:cubicBezTo>
                    <a:pt x="2065" y="25957"/>
                    <a:pt x="2065" y="26080"/>
                    <a:pt x="2111" y="26110"/>
                  </a:cubicBezTo>
                  <a:cubicBezTo>
                    <a:pt x="2203" y="26156"/>
                    <a:pt x="2463" y="26233"/>
                    <a:pt x="2463" y="26049"/>
                  </a:cubicBezTo>
                  <a:cubicBezTo>
                    <a:pt x="2524" y="25973"/>
                    <a:pt x="2616" y="25927"/>
                    <a:pt x="2769" y="25912"/>
                  </a:cubicBezTo>
                  <a:cubicBezTo>
                    <a:pt x="2907" y="25881"/>
                    <a:pt x="2907" y="25912"/>
                    <a:pt x="2983" y="25835"/>
                  </a:cubicBezTo>
                  <a:cubicBezTo>
                    <a:pt x="3060" y="25759"/>
                    <a:pt x="3090" y="25820"/>
                    <a:pt x="3151" y="25728"/>
                  </a:cubicBezTo>
                  <a:cubicBezTo>
                    <a:pt x="3197" y="25667"/>
                    <a:pt x="3503" y="25575"/>
                    <a:pt x="3564" y="25545"/>
                  </a:cubicBezTo>
                  <a:cubicBezTo>
                    <a:pt x="3580" y="25606"/>
                    <a:pt x="3534" y="25759"/>
                    <a:pt x="3534" y="25774"/>
                  </a:cubicBezTo>
                  <a:cubicBezTo>
                    <a:pt x="3610" y="25850"/>
                    <a:pt x="3687" y="25927"/>
                    <a:pt x="3778" y="26003"/>
                  </a:cubicBezTo>
                  <a:cubicBezTo>
                    <a:pt x="3671" y="26126"/>
                    <a:pt x="3595" y="26187"/>
                    <a:pt x="3488" y="26279"/>
                  </a:cubicBezTo>
                  <a:cubicBezTo>
                    <a:pt x="3457" y="26325"/>
                    <a:pt x="3381" y="26294"/>
                    <a:pt x="3427" y="26386"/>
                  </a:cubicBezTo>
                  <a:cubicBezTo>
                    <a:pt x="3442" y="26416"/>
                    <a:pt x="3472" y="26508"/>
                    <a:pt x="3488" y="26508"/>
                  </a:cubicBezTo>
                  <a:cubicBezTo>
                    <a:pt x="3687" y="26508"/>
                    <a:pt x="3564" y="27089"/>
                    <a:pt x="3564" y="27212"/>
                  </a:cubicBezTo>
                  <a:cubicBezTo>
                    <a:pt x="3625" y="27196"/>
                    <a:pt x="3763" y="27059"/>
                    <a:pt x="3794" y="27074"/>
                  </a:cubicBezTo>
                  <a:cubicBezTo>
                    <a:pt x="3916" y="27135"/>
                    <a:pt x="3931" y="27120"/>
                    <a:pt x="3993" y="27196"/>
                  </a:cubicBezTo>
                  <a:cubicBezTo>
                    <a:pt x="4191" y="27380"/>
                    <a:pt x="4360" y="27151"/>
                    <a:pt x="4528" y="27059"/>
                  </a:cubicBezTo>
                  <a:cubicBezTo>
                    <a:pt x="4666" y="26982"/>
                    <a:pt x="4635" y="27105"/>
                    <a:pt x="4711" y="26967"/>
                  </a:cubicBezTo>
                  <a:cubicBezTo>
                    <a:pt x="4757" y="26845"/>
                    <a:pt x="4803" y="26707"/>
                    <a:pt x="4880" y="26615"/>
                  </a:cubicBezTo>
                  <a:cubicBezTo>
                    <a:pt x="4987" y="26462"/>
                    <a:pt x="5170" y="26386"/>
                    <a:pt x="5277" y="26263"/>
                  </a:cubicBezTo>
                  <a:cubicBezTo>
                    <a:pt x="5430" y="26095"/>
                    <a:pt x="5553" y="25896"/>
                    <a:pt x="5706" y="25728"/>
                  </a:cubicBezTo>
                  <a:cubicBezTo>
                    <a:pt x="5767" y="25682"/>
                    <a:pt x="5904" y="25652"/>
                    <a:pt x="5966" y="25606"/>
                  </a:cubicBezTo>
                  <a:cubicBezTo>
                    <a:pt x="6057" y="25560"/>
                    <a:pt x="6149" y="25667"/>
                    <a:pt x="6195" y="25652"/>
                  </a:cubicBezTo>
                  <a:cubicBezTo>
                    <a:pt x="6470" y="25590"/>
                    <a:pt x="6287" y="25254"/>
                    <a:pt x="6425" y="25193"/>
                  </a:cubicBezTo>
                  <a:cubicBezTo>
                    <a:pt x="6532" y="25132"/>
                    <a:pt x="6486" y="25040"/>
                    <a:pt x="6593" y="24948"/>
                  </a:cubicBezTo>
                  <a:cubicBezTo>
                    <a:pt x="6654" y="24887"/>
                    <a:pt x="6807" y="24872"/>
                    <a:pt x="6899" y="24841"/>
                  </a:cubicBezTo>
                  <a:cubicBezTo>
                    <a:pt x="7082" y="24719"/>
                    <a:pt x="7358" y="24872"/>
                    <a:pt x="7495" y="24688"/>
                  </a:cubicBezTo>
                  <a:cubicBezTo>
                    <a:pt x="7556" y="24627"/>
                    <a:pt x="7556" y="24489"/>
                    <a:pt x="7633" y="24413"/>
                  </a:cubicBezTo>
                  <a:cubicBezTo>
                    <a:pt x="7725" y="24321"/>
                    <a:pt x="7663" y="24229"/>
                    <a:pt x="7755" y="24137"/>
                  </a:cubicBezTo>
                  <a:cubicBezTo>
                    <a:pt x="7878" y="24046"/>
                    <a:pt x="7832" y="23908"/>
                    <a:pt x="7924" y="23816"/>
                  </a:cubicBezTo>
                  <a:cubicBezTo>
                    <a:pt x="8000" y="23740"/>
                    <a:pt x="8061" y="23678"/>
                    <a:pt x="8107" y="23587"/>
                  </a:cubicBezTo>
                  <a:cubicBezTo>
                    <a:pt x="8184" y="23418"/>
                    <a:pt x="8260" y="23281"/>
                    <a:pt x="8352" y="23097"/>
                  </a:cubicBezTo>
                  <a:cubicBezTo>
                    <a:pt x="8413" y="22975"/>
                    <a:pt x="8260" y="22960"/>
                    <a:pt x="8260" y="22852"/>
                  </a:cubicBezTo>
                  <a:cubicBezTo>
                    <a:pt x="8260" y="22807"/>
                    <a:pt x="8306" y="22761"/>
                    <a:pt x="8306" y="22730"/>
                  </a:cubicBezTo>
                  <a:cubicBezTo>
                    <a:pt x="8306" y="22700"/>
                    <a:pt x="8260" y="22700"/>
                    <a:pt x="8260" y="22669"/>
                  </a:cubicBezTo>
                  <a:lnTo>
                    <a:pt x="8260" y="21797"/>
                  </a:lnTo>
                  <a:cubicBezTo>
                    <a:pt x="8260" y="21583"/>
                    <a:pt x="8382" y="21445"/>
                    <a:pt x="8413" y="21262"/>
                  </a:cubicBezTo>
                  <a:cubicBezTo>
                    <a:pt x="8444" y="21078"/>
                    <a:pt x="8291" y="20788"/>
                    <a:pt x="8260" y="20619"/>
                  </a:cubicBezTo>
                  <a:cubicBezTo>
                    <a:pt x="8214" y="20359"/>
                    <a:pt x="8214" y="20053"/>
                    <a:pt x="8382" y="19885"/>
                  </a:cubicBezTo>
                  <a:cubicBezTo>
                    <a:pt x="8444" y="19809"/>
                    <a:pt x="8566" y="19778"/>
                    <a:pt x="8642" y="19717"/>
                  </a:cubicBezTo>
                  <a:cubicBezTo>
                    <a:pt x="8719" y="19671"/>
                    <a:pt x="8704" y="19579"/>
                    <a:pt x="8811" y="19549"/>
                  </a:cubicBezTo>
                  <a:cubicBezTo>
                    <a:pt x="9239" y="19120"/>
                    <a:pt x="9453" y="18646"/>
                    <a:pt x="9713" y="18096"/>
                  </a:cubicBezTo>
                  <a:cubicBezTo>
                    <a:pt x="9851" y="17836"/>
                    <a:pt x="9988" y="17621"/>
                    <a:pt x="10218" y="17438"/>
                  </a:cubicBezTo>
                  <a:cubicBezTo>
                    <a:pt x="10325" y="17361"/>
                    <a:pt x="10417" y="17254"/>
                    <a:pt x="10524" y="17178"/>
                  </a:cubicBezTo>
                  <a:cubicBezTo>
                    <a:pt x="10570" y="17163"/>
                    <a:pt x="10677" y="17101"/>
                    <a:pt x="10723" y="17086"/>
                  </a:cubicBezTo>
                  <a:cubicBezTo>
                    <a:pt x="10769" y="17071"/>
                    <a:pt x="10814" y="17040"/>
                    <a:pt x="10860" y="17025"/>
                  </a:cubicBezTo>
                  <a:cubicBezTo>
                    <a:pt x="11503" y="16902"/>
                    <a:pt x="11717" y="16337"/>
                    <a:pt x="12160" y="15893"/>
                  </a:cubicBezTo>
                  <a:cubicBezTo>
                    <a:pt x="12359" y="15709"/>
                    <a:pt x="12390" y="15342"/>
                    <a:pt x="12344" y="15113"/>
                  </a:cubicBezTo>
                  <a:cubicBezTo>
                    <a:pt x="12283" y="14792"/>
                    <a:pt x="12283" y="14562"/>
                    <a:pt x="12436" y="14256"/>
                  </a:cubicBezTo>
                  <a:cubicBezTo>
                    <a:pt x="12527" y="14088"/>
                    <a:pt x="12512" y="13843"/>
                    <a:pt x="12650" y="13660"/>
                  </a:cubicBezTo>
                  <a:cubicBezTo>
                    <a:pt x="12711" y="13553"/>
                    <a:pt x="12895" y="13476"/>
                    <a:pt x="12940" y="13354"/>
                  </a:cubicBezTo>
                  <a:cubicBezTo>
                    <a:pt x="12986" y="13247"/>
                    <a:pt x="12895" y="13140"/>
                    <a:pt x="13002" y="13048"/>
                  </a:cubicBezTo>
                  <a:cubicBezTo>
                    <a:pt x="12635" y="12711"/>
                    <a:pt x="12864" y="12253"/>
                    <a:pt x="12757" y="11824"/>
                  </a:cubicBezTo>
                  <a:cubicBezTo>
                    <a:pt x="12696" y="11625"/>
                    <a:pt x="12726" y="11396"/>
                    <a:pt x="12864" y="11258"/>
                  </a:cubicBezTo>
                  <a:cubicBezTo>
                    <a:pt x="13032" y="11105"/>
                    <a:pt x="12895" y="10815"/>
                    <a:pt x="13048" y="10677"/>
                  </a:cubicBezTo>
                  <a:cubicBezTo>
                    <a:pt x="13155" y="10402"/>
                    <a:pt x="13246" y="10172"/>
                    <a:pt x="13246" y="9867"/>
                  </a:cubicBezTo>
                  <a:lnTo>
                    <a:pt x="13246" y="9255"/>
                  </a:lnTo>
                  <a:cubicBezTo>
                    <a:pt x="13246" y="9148"/>
                    <a:pt x="13323" y="9086"/>
                    <a:pt x="13292" y="8964"/>
                  </a:cubicBezTo>
                  <a:cubicBezTo>
                    <a:pt x="13185" y="8811"/>
                    <a:pt x="13292" y="8628"/>
                    <a:pt x="13292" y="8459"/>
                  </a:cubicBezTo>
                  <a:cubicBezTo>
                    <a:pt x="13292" y="8291"/>
                    <a:pt x="13384" y="8184"/>
                    <a:pt x="13506" y="8062"/>
                  </a:cubicBezTo>
                  <a:cubicBezTo>
                    <a:pt x="13552" y="7985"/>
                    <a:pt x="13705" y="7817"/>
                    <a:pt x="13705" y="7740"/>
                  </a:cubicBezTo>
                  <a:cubicBezTo>
                    <a:pt x="13705" y="7557"/>
                    <a:pt x="13904" y="7572"/>
                    <a:pt x="13904" y="7480"/>
                  </a:cubicBezTo>
                  <a:cubicBezTo>
                    <a:pt x="13904" y="7434"/>
                    <a:pt x="13996" y="7220"/>
                    <a:pt x="14042" y="7129"/>
                  </a:cubicBezTo>
                  <a:cubicBezTo>
                    <a:pt x="14103" y="7006"/>
                    <a:pt x="14072" y="6869"/>
                    <a:pt x="14134" y="6746"/>
                  </a:cubicBezTo>
                  <a:cubicBezTo>
                    <a:pt x="14210" y="6578"/>
                    <a:pt x="14256" y="6440"/>
                    <a:pt x="14378" y="6318"/>
                  </a:cubicBezTo>
                  <a:cubicBezTo>
                    <a:pt x="14455" y="6257"/>
                    <a:pt x="14409" y="6119"/>
                    <a:pt x="14501" y="6088"/>
                  </a:cubicBezTo>
                  <a:cubicBezTo>
                    <a:pt x="14852" y="5997"/>
                    <a:pt x="14745" y="5553"/>
                    <a:pt x="14715" y="5293"/>
                  </a:cubicBezTo>
                  <a:cubicBezTo>
                    <a:pt x="14699" y="5263"/>
                    <a:pt x="14761" y="5217"/>
                    <a:pt x="14761" y="5186"/>
                  </a:cubicBezTo>
                  <a:cubicBezTo>
                    <a:pt x="14745" y="5125"/>
                    <a:pt x="14715" y="5171"/>
                    <a:pt x="14715" y="5094"/>
                  </a:cubicBezTo>
                  <a:cubicBezTo>
                    <a:pt x="14730" y="5002"/>
                    <a:pt x="14837" y="4911"/>
                    <a:pt x="14730" y="4834"/>
                  </a:cubicBezTo>
                  <a:cubicBezTo>
                    <a:pt x="14883" y="4651"/>
                    <a:pt x="14516" y="4452"/>
                    <a:pt x="14623" y="4253"/>
                  </a:cubicBezTo>
                  <a:cubicBezTo>
                    <a:pt x="14684" y="4146"/>
                    <a:pt x="14638" y="4039"/>
                    <a:pt x="14654" y="3932"/>
                  </a:cubicBezTo>
                  <a:cubicBezTo>
                    <a:pt x="14684" y="3840"/>
                    <a:pt x="14761" y="3779"/>
                    <a:pt x="14761" y="3672"/>
                  </a:cubicBezTo>
                  <a:cubicBezTo>
                    <a:pt x="14776" y="3396"/>
                    <a:pt x="14669" y="3014"/>
                    <a:pt x="14455" y="2815"/>
                  </a:cubicBezTo>
                  <a:cubicBezTo>
                    <a:pt x="14623" y="2662"/>
                    <a:pt x="14577" y="2723"/>
                    <a:pt x="14761" y="2723"/>
                  </a:cubicBezTo>
                  <a:cubicBezTo>
                    <a:pt x="14822" y="2723"/>
                    <a:pt x="15051" y="2647"/>
                    <a:pt x="15067" y="2601"/>
                  </a:cubicBezTo>
                  <a:cubicBezTo>
                    <a:pt x="15189" y="2356"/>
                    <a:pt x="15250" y="2203"/>
                    <a:pt x="15418" y="2020"/>
                  </a:cubicBezTo>
                  <a:cubicBezTo>
                    <a:pt x="15510" y="1897"/>
                    <a:pt x="15663" y="1729"/>
                    <a:pt x="15724" y="1576"/>
                  </a:cubicBezTo>
                  <a:cubicBezTo>
                    <a:pt x="15770" y="1500"/>
                    <a:pt x="15831" y="1347"/>
                    <a:pt x="15893" y="1286"/>
                  </a:cubicBezTo>
                  <a:cubicBezTo>
                    <a:pt x="16045" y="1133"/>
                    <a:pt x="16076" y="1240"/>
                    <a:pt x="16229" y="1148"/>
                  </a:cubicBezTo>
                  <a:cubicBezTo>
                    <a:pt x="16290" y="1117"/>
                    <a:pt x="16244" y="1026"/>
                    <a:pt x="16275" y="1010"/>
                  </a:cubicBezTo>
                  <a:cubicBezTo>
                    <a:pt x="16290" y="980"/>
                    <a:pt x="16336" y="980"/>
                    <a:pt x="16367" y="949"/>
                  </a:cubicBezTo>
                  <a:cubicBezTo>
                    <a:pt x="16428" y="903"/>
                    <a:pt x="16581" y="873"/>
                    <a:pt x="16673" y="796"/>
                  </a:cubicBezTo>
                  <a:cubicBezTo>
                    <a:pt x="16902" y="613"/>
                    <a:pt x="17055" y="613"/>
                    <a:pt x="17330" y="659"/>
                  </a:cubicBezTo>
                  <a:cubicBezTo>
                    <a:pt x="17437" y="659"/>
                    <a:pt x="17453" y="628"/>
                    <a:pt x="17575" y="659"/>
                  </a:cubicBezTo>
                  <a:cubicBezTo>
                    <a:pt x="17667" y="674"/>
                    <a:pt x="17881" y="704"/>
                    <a:pt x="17942" y="750"/>
                  </a:cubicBezTo>
                  <a:cubicBezTo>
                    <a:pt x="18126" y="903"/>
                    <a:pt x="17973" y="1117"/>
                    <a:pt x="18340" y="1056"/>
                  </a:cubicBezTo>
                  <a:cubicBezTo>
                    <a:pt x="18462" y="1087"/>
                    <a:pt x="18661" y="1240"/>
                    <a:pt x="18783" y="1316"/>
                  </a:cubicBezTo>
                  <a:cubicBezTo>
                    <a:pt x="18890" y="1377"/>
                    <a:pt x="18952" y="1561"/>
                    <a:pt x="19074" y="1561"/>
                  </a:cubicBezTo>
                  <a:cubicBezTo>
                    <a:pt x="19273" y="1561"/>
                    <a:pt x="19671" y="2050"/>
                    <a:pt x="19502" y="2219"/>
                  </a:cubicBezTo>
                  <a:cubicBezTo>
                    <a:pt x="19609" y="2265"/>
                    <a:pt x="19747" y="2509"/>
                    <a:pt x="19900" y="2570"/>
                  </a:cubicBezTo>
                  <a:cubicBezTo>
                    <a:pt x="20022" y="2616"/>
                    <a:pt x="20145" y="2525"/>
                    <a:pt x="20252" y="2509"/>
                  </a:cubicBezTo>
                  <a:cubicBezTo>
                    <a:pt x="20359" y="2509"/>
                    <a:pt x="20359" y="2586"/>
                    <a:pt x="20481" y="2525"/>
                  </a:cubicBezTo>
                  <a:cubicBezTo>
                    <a:pt x="20619" y="2463"/>
                    <a:pt x="20971" y="2494"/>
                    <a:pt x="21108" y="2570"/>
                  </a:cubicBezTo>
                  <a:cubicBezTo>
                    <a:pt x="21231" y="2632"/>
                    <a:pt x="21307" y="2831"/>
                    <a:pt x="21414" y="2876"/>
                  </a:cubicBezTo>
                  <a:cubicBezTo>
                    <a:pt x="21583" y="2938"/>
                    <a:pt x="21628" y="2769"/>
                    <a:pt x="21766" y="2769"/>
                  </a:cubicBezTo>
                  <a:cubicBezTo>
                    <a:pt x="21858" y="2769"/>
                    <a:pt x="21858" y="2907"/>
                    <a:pt x="21950" y="2938"/>
                  </a:cubicBezTo>
                  <a:cubicBezTo>
                    <a:pt x="22194" y="3014"/>
                    <a:pt x="22393" y="3045"/>
                    <a:pt x="22592" y="2922"/>
                  </a:cubicBezTo>
                  <a:cubicBezTo>
                    <a:pt x="22837" y="2754"/>
                    <a:pt x="22990" y="2968"/>
                    <a:pt x="23204" y="2968"/>
                  </a:cubicBezTo>
                  <a:cubicBezTo>
                    <a:pt x="23357" y="2968"/>
                    <a:pt x="23479" y="3121"/>
                    <a:pt x="23632" y="3014"/>
                  </a:cubicBezTo>
                  <a:cubicBezTo>
                    <a:pt x="23739" y="3091"/>
                    <a:pt x="23831" y="3029"/>
                    <a:pt x="23938" y="3075"/>
                  </a:cubicBezTo>
                  <a:cubicBezTo>
                    <a:pt x="24030" y="3106"/>
                    <a:pt x="24076" y="3213"/>
                    <a:pt x="24167" y="3259"/>
                  </a:cubicBezTo>
                  <a:cubicBezTo>
                    <a:pt x="24382" y="3335"/>
                    <a:pt x="24580" y="3351"/>
                    <a:pt x="24795" y="3274"/>
                  </a:cubicBezTo>
                  <a:cubicBezTo>
                    <a:pt x="24871" y="3243"/>
                    <a:pt x="25100" y="3136"/>
                    <a:pt x="25100" y="3045"/>
                  </a:cubicBezTo>
                  <a:cubicBezTo>
                    <a:pt x="25100" y="2800"/>
                    <a:pt x="25146" y="2815"/>
                    <a:pt x="25299" y="2662"/>
                  </a:cubicBezTo>
                  <a:cubicBezTo>
                    <a:pt x="25070" y="2662"/>
                    <a:pt x="25223" y="2219"/>
                    <a:pt x="25452" y="2418"/>
                  </a:cubicBezTo>
                  <a:cubicBezTo>
                    <a:pt x="25483" y="2372"/>
                    <a:pt x="25621" y="2096"/>
                    <a:pt x="25544" y="2020"/>
                  </a:cubicBezTo>
                  <a:cubicBezTo>
                    <a:pt x="25712" y="1989"/>
                    <a:pt x="25621" y="1607"/>
                    <a:pt x="25896" y="1806"/>
                  </a:cubicBezTo>
                  <a:cubicBezTo>
                    <a:pt x="25926" y="1745"/>
                    <a:pt x="25911" y="1745"/>
                    <a:pt x="25972" y="1683"/>
                  </a:cubicBezTo>
                  <a:cubicBezTo>
                    <a:pt x="26018" y="1637"/>
                    <a:pt x="25972" y="1530"/>
                    <a:pt x="26003" y="1515"/>
                  </a:cubicBezTo>
                  <a:cubicBezTo>
                    <a:pt x="26034" y="1485"/>
                    <a:pt x="26186" y="1454"/>
                    <a:pt x="26202" y="1454"/>
                  </a:cubicBezTo>
                  <a:cubicBezTo>
                    <a:pt x="26294" y="1500"/>
                    <a:pt x="26278" y="1576"/>
                    <a:pt x="26355" y="1653"/>
                  </a:cubicBezTo>
                  <a:cubicBezTo>
                    <a:pt x="26401" y="1714"/>
                    <a:pt x="26492" y="1714"/>
                    <a:pt x="26554" y="1806"/>
                  </a:cubicBezTo>
                  <a:cubicBezTo>
                    <a:pt x="26768" y="1546"/>
                    <a:pt x="26814" y="1913"/>
                    <a:pt x="26951" y="1913"/>
                  </a:cubicBezTo>
                  <a:cubicBezTo>
                    <a:pt x="27012" y="1913"/>
                    <a:pt x="27058" y="2066"/>
                    <a:pt x="27211" y="2066"/>
                  </a:cubicBezTo>
                  <a:cubicBezTo>
                    <a:pt x="27288" y="2066"/>
                    <a:pt x="27395" y="2127"/>
                    <a:pt x="27441" y="2081"/>
                  </a:cubicBezTo>
                  <a:cubicBezTo>
                    <a:pt x="27502" y="2035"/>
                    <a:pt x="27380" y="1989"/>
                    <a:pt x="27441" y="1943"/>
                  </a:cubicBezTo>
                  <a:cubicBezTo>
                    <a:pt x="27487" y="1882"/>
                    <a:pt x="27533" y="1928"/>
                    <a:pt x="27594" y="1882"/>
                  </a:cubicBezTo>
                  <a:cubicBezTo>
                    <a:pt x="27655" y="1821"/>
                    <a:pt x="27747" y="1775"/>
                    <a:pt x="27838" y="1729"/>
                  </a:cubicBezTo>
                  <a:cubicBezTo>
                    <a:pt x="28068" y="1607"/>
                    <a:pt x="28282" y="1576"/>
                    <a:pt x="28527" y="1454"/>
                  </a:cubicBezTo>
                  <a:cubicBezTo>
                    <a:pt x="28542" y="1546"/>
                    <a:pt x="28603" y="1515"/>
                    <a:pt x="28664" y="1454"/>
                  </a:cubicBezTo>
                  <a:cubicBezTo>
                    <a:pt x="28802" y="1592"/>
                    <a:pt x="28848" y="1469"/>
                    <a:pt x="28771" y="1362"/>
                  </a:cubicBezTo>
                  <a:cubicBezTo>
                    <a:pt x="28863" y="1347"/>
                    <a:pt x="28924" y="1362"/>
                    <a:pt x="28924" y="1362"/>
                  </a:cubicBezTo>
                  <a:cubicBezTo>
                    <a:pt x="29047" y="1301"/>
                    <a:pt x="29154" y="1224"/>
                    <a:pt x="29276" y="1209"/>
                  </a:cubicBezTo>
                  <a:cubicBezTo>
                    <a:pt x="29261" y="1209"/>
                    <a:pt x="29337" y="1301"/>
                    <a:pt x="29399" y="1240"/>
                  </a:cubicBezTo>
                  <a:cubicBezTo>
                    <a:pt x="29460" y="1163"/>
                    <a:pt x="29490" y="1117"/>
                    <a:pt x="29582" y="1102"/>
                  </a:cubicBezTo>
                  <a:cubicBezTo>
                    <a:pt x="29597" y="1148"/>
                    <a:pt x="29613" y="1163"/>
                    <a:pt x="29628" y="1209"/>
                  </a:cubicBezTo>
                  <a:cubicBezTo>
                    <a:pt x="29781" y="1163"/>
                    <a:pt x="29689" y="1026"/>
                    <a:pt x="29720" y="1010"/>
                  </a:cubicBezTo>
                  <a:cubicBezTo>
                    <a:pt x="29750" y="980"/>
                    <a:pt x="29827" y="1010"/>
                    <a:pt x="29888" y="1010"/>
                  </a:cubicBezTo>
                  <a:cubicBezTo>
                    <a:pt x="29965" y="980"/>
                    <a:pt x="29980" y="964"/>
                    <a:pt x="30026" y="919"/>
                  </a:cubicBezTo>
                  <a:cubicBezTo>
                    <a:pt x="30026" y="919"/>
                    <a:pt x="29980" y="857"/>
                    <a:pt x="29888" y="857"/>
                  </a:cubicBezTo>
                  <a:cubicBezTo>
                    <a:pt x="29903" y="811"/>
                    <a:pt x="29949" y="750"/>
                    <a:pt x="29980" y="704"/>
                  </a:cubicBezTo>
                  <a:cubicBezTo>
                    <a:pt x="30041" y="735"/>
                    <a:pt x="30102" y="796"/>
                    <a:pt x="30102" y="796"/>
                  </a:cubicBezTo>
                  <a:cubicBezTo>
                    <a:pt x="30270" y="643"/>
                    <a:pt x="30454" y="949"/>
                    <a:pt x="30561" y="949"/>
                  </a:cubicBezTo>
                  <a:cubicBezTo>
                    <a:pt x="30592" y="949"/>
                    <a:pt x="30683" y="1209"/>
                    <a:pt x="30729" y="1209"/>
                  </a:cubicBezTo>
                  <a:cubicBezTo>
                    <a:pt x="30836" y="1209"/>
                    <a:pt x="30974" y="1209"/>
                    <a:pt x="31035" y="1255"/>
                  </a:cubicBezTo>
                  <a:cubicBezTo>
                    <a:pt x="31066" y="1133"/>
                    <a:pt x="31448" y="1041"/>
                    <a:pt x="31540" y="1056"/>
                  </a:cubicBezTo>
                  <a:cubicBezTo>
                    <a:pt x="31831" y="1102"/>
                    <a:pt x="31708" y="1194"/>
                    <a:pt x="31953" y="949"/>
                  </a:cubicBezTo>
                  <a:cubicBezTo>
                    <a:pt x="32167" y="1179"/>
                    <a:pt x="32534" y="842"/>
                    <a:pt x="32504" y="597"/>
                  </a:cubicBezTo>
                  <a:cubicBezTo>
                    <a:pt x="32504" y="597"/>
                    <a:pt x="32397" y="582"/>
                    <a:pt x="32397" y="506"/>
                  </a:cubicBezTo>
                  <a:cubicBezTo>
                    <a:pt x="32397" y="444"/>
                    <a:pt x="32427" y="444"/>
                    <a:pt x="32458" y="399"/>
                  </a:cubicBezTo>
                  <a:cubicBezTo>
                    <a:pt x="32504" y="291"/>
                    <a:pt x="32504" y="246"/>
                    <a:pt x="32611" y="200"/>
                  </a:cubicBezTo>
                  <a:cubicBezTo>
                    <a:pt x="32702" y="123"/>
                    <a:pt x="32825" y="154"/>
                    <a:pt x="32855" y="47"/>
                  </a:cubicBezTo>
                  <a:cubicBezTo>
                    <a:pt x="32932" y="123"/>
                    <a:pt x="33024" y="123"/>
                    <a:pt x="33008" y="1"/>
                  </a:cubicBezTo>
                  <a:cubicBezTo>
                    <a:pt x="33054" y="16"/>
                    <a:pt x="33115" y="1"/>
                    <a:pt x="33131" y="16"/>
                  </a:cubicBezTo>
                  <a:cubicBezTo>
                    <a:pt x="33192" y="77"/>
                    <a:pt x="33146" y="108"/>
                    <a:pt x="33253" y="93"/>
                  </a:cubicBezTo>
                  <a:cubicBezTo>
                    <a:pt x="33253" y="108"/>
                    <a:pt x="33253" y="169"/>
                    <a:pt x="33253" y="200"/>
                  </a:cubicBezTo>
                  <a:cubicBezTo>
                    <a:pt x="33238" y="200"/>
                    <a:pt x="33375" y="169"/>
                    <a:pt x="33437" y="230"/>
                  </a:cubicBezTo>
                  <a:cubicBezTo>
                    <a:pt x="33498" y="291"/>
                    <a:pt x="33467" y="399"/>
                    <a:pt x="33605" y="353"/>
                  </a:cubicBezTo>
                  <a:cubicBezTo>
                    <a:pt x="33605" y="291"/>
                    <a:pt x="33635" y="322"/>
                    <a:pt x="33605" y="291"/>
                  </a:cubicBezTo>
                  <a:cubicBezTo>
                    <a:pt x="33727" y="276"/>
                    <a:pt x="33712" y="322"/>
                    <a:pt x="33758" y="399"/>
                  </a:cubicBezTo>
                  <a:cubicBezTo>
                    <a:pt x="33666" y="444"/>
                    <a:pt x="33834" y="582"/>
                    <a:pt x="33880" y="414"/>
                  </a:cubicBezTo>
                  <a:cubicBezTo>
                    <a:pt x="33911" y="444"/>
                    <a:pt x="33972" y="597"/>
                    <a:pt x="34018" y="521"/>
                  </a:cubicBezTo>
                  <a:cubicBezTo>
                    <a:pt x="34079" y="429"/>
                    <a:pt x="34171" y="368"/>
                    <a:pt x="34217" y="444"/>
                  </a:cubicBezTo>
                  <a:cubicBezTo>
                    <a:pt x="34263" y="490"/>
                    <a:pt x="34308" y="506"/>
                    <a:pt x="34370" y="444"/>
                  </a:cubicBezTo>
                  <a:cubicBezTo>
                    <a:pt x="34446" y="475"/>
                    <a:pt x="34461" y="444"/>
                    <a:pt x="34461" y="353"/>
                  </a:cubicBezTo>
                  <a:cubicBezTo>
                    <a:pt x="34568" y="383"/>
                    <a:pt x="34523" y="399"/>
                    <a:pt x="34568" y="291"/>
                  </a:cubicBezTo>
                  <a:cubicBezTo>
                    <a:pt x="34568" y="291"/>
                    <a:pt x="34660" y="353"/>
                    <a:pt x="34767" y="399"/>
                  </a:cubicBezTo>
                  <a:cubicBezTo>
                    <a:pt x="34798" y="414"/>
                    <a:pt x="34829" y="521"/>
                    <a:pt x="34874" y="551"/>
                  </a:cubicBezTo>
                  <a:cubicBezTo>
                    <a:pt x="34951" y="490"/>
                    <a:pt x="34951" y="582"/>
                    <a:pt x="35027" y="659"/>
                  </a:cubicBezTo>
                  <a:lnTo>
                    <a:pt x="35073" y="659"/>
                  </a:lnTo>
                  <a:cubicBezTo>
                    <a:pt x="35104" y="551"/>
                    <a:pt x="35196" y="659"/>
                    <a:pt x="35272" y="597"/>
                  </a:cubicBezTo>
                  <a:cubicBezTo>
                    <a:pt x="35287" y="643"/>
                    <a:pt x="35502" y="903"/>
                    <a:pt x="35578" y="903"/>
                  </a:cubicBezTo>
                  <a:cubicBezTo>
                    <a:pt x="35670" y="903"/>
                    <a:pt x="35823" y="735"/>
                    <a:pt x="35884" y="857"/>
                  </a:cubicBezTo>
                  <a:cubicBezTo>
                    <a:pt x="35976" y="811"/>
                    <a:pt x="36006" y="750"/>
                    <a:pt x="36083" y="796"/>
                  </a:cubicBezTo>
                  <a:cubicBezTo>
                    <a:pt x="36266" y="597"/>
                    <a:pt x="36373" y="980"/>
                    <a:pt x="36542" y="903"/>
                  </a:cubicBezTo>
                  <a:cubicBezTo>
                    <a:pt x="36588" y="873"/>
                    <a:pt x="36618" y="766"/>
                    <a:pt x="36664" y="720"/>
                  </a:cubicBezTo>
                  <a:cubicBezTo>
                    <a:pt x="36695" y="704"/>
                    <a:pt x="36725" y="613"/>
                    <a:pt x="36740" y="597"/>
                  </a:cubicBezTo>
                  <a:cubicBezTo>
                    <a:pt x="36786" y="567"/>
                    <a:pt x="36848" y="582"/>
                    <a:pt x="36909" y="521"/>
                  </a:cubicBezTo>
                  <a:cubicBezTo>
                    <a:pt x="37108" y="337"/>
                    <a:pt x="37383" y="551"/>
                    <a:pt x="37566" y="643"/>
                  </a:cubicBezTo>
                  <a:cubicBezTo>
                    <a:pt x="37704" y="704"/>
                    <a:pt x="37673" y="750"/>
                    <a:pt x="37842" y="750"/>
                  </a:cubicBezTo>
                  <a:cubicBezTo>
                    <a:pt x="37949" y="750"/>
                    <a:pt x="38071" y="888"/>
                    <a:pt x="38102" y="919"/>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52"/>
            <p:cNvSpPr/>
            <p:nvPr/>
          </p:nvSpPr>
          <p:spPr>
            <a:xfrm>
              <a:off x="3290644" y="1787204"/>
              <a:ext cx="374976" cy="322474"/>
            </a:xfrm>
            <a:custGeom>
              <a:rect b="b" l="l" r="r" t="t"/>
              <a:pathLst>
                <a:path extrusionOk="0" fill="none" h="15220" w="17698">
                  <a:moveTo>
                    <a:pt x="5690" y="0"/>
                  </a:moveTo>
                  <a:cubicBezTo>
                    <a:pt x="5430" y="214"/>
                    <a:pt x="5308" y="367"/>
                    <a:pt x="5170" y="673"/>
                  </a:cubicBezTo>
                  <a:cubicBezTo>
                    <a:pt x="5109" y="796"/>
                    <a:pt x="5079" y="842"/>
                    <a:pt x="4987" y="949"/>
                  </a:cubicBezTo>
                  <a:cubicBezTo>
                    <a:pt x="4956" y="995"/>
                    <a:pt x="4849" y="949"/>
                    <a:pt x="4849" y="1025"/>
                  </a:cubicBezTo>
                  <a:cubicBezTo>
                    <a:pt x="4849" y="1086"/>
                    <a:pt x="4864" y="1178"/>
                    <a:pt x="4819" y="1224"/>
                  </a:cubicBezTo>
                  <a:cubicBezTo>
                    <a:pt x="4727" y="1316"/>
                    <a:pt x="4696" y="1147"/>
                    <a:pt x="4620" y="1147"/>
                  </a:cubicBezTo>
                  <a:cubicBezTo>
                    <a:pt x="4482" y="1147"/>
                    <a:pt x="4528" y="1270"/>
                    <a:pt x="4467" y="1331"/>
                  </a:cubicBezTo>
                  <a:cubicBezTo>
                    <a:pt x="4375" y="1408"/>
                    <a:pt x="4314" y="1285"/>
                    <a:pt x="4283" y="1239"/>
                  </a:cubicBezTo>
                  <a:cubicBezTo>
                    <a:pt x="4222" y="1193"/>
                    <a:pt x="4253" y="1147"/>
                    <a:pt x="4130" y="1255"/>
                  </a:cubicBezTo>
                  <a:cubicBezTo>
                    <a:pt x="4039" y="1270"/>
                    <a:pt x="4008" y="1346"/>
                    <a:pt x="3947" y="1423"/>
                  </a:cubicBezTo>
                  <a:cubicBezTo>
                    <a:pt x="3855" y="1560"/>
                    <a:pt x="3687" y="1346"/>
                    <a:pt x="3733" y="1346"/>
                  </a:cubicBezTo>
                  <a:cubicBezTo>
                    <a:pt x="3610" y="1362"/>
                    <a:pt x="3595" y="1362"/>
                    <a:pt x="3549" y="1469"/>
                  </a:cubicBezTo>
                  <a:cubicBezTo>
                    <a:pt x="3534" y="1499"/>
                    <a:pt x="3473" y="1622"/>
                    <a:pt x="3427" y="1652"/>
                  </a:cubicBezTo>
                  <a:cubicBezTo>
                    <a:pt x="3366" y="1683"/>
                    <a:pt x="3182" y="1683"/>
                    <a:pt x="3105" y="1698"/>
                  </a:cubicBezTo>
                  <a:cubicBezTo>
                    <a:pt x="3014" y="1713"/>
                    <a:pt x="2953" y="1805"/>
                    <a:pt x="2876" y="1805"/>
                  </a:cubicBezTo>
                  <a:cubicBezTo>
                    <a:pt x="2769" y="1805"/>
                    <a:pt x="2876" y="1897"/>
                    <a:pt x="2876" y="1958"/>
                  </a:cubicBezTo>
                  <a:cubicBezTo>
                    <a:pt x="2876" y="2065"/>
                    <a:pt x="2830" y="2203"/>
                    <a:pt x="2769" y="2310"/>
                  </a:cubicBezTo>
                  <a:cubicBezTo>
                    <a:pt x="2692" y="2463"/>
                    <a:pt x="2616" y="2631"/>
                    <a:pt x="2402" y="2524"/>
                  </a:cubicBezTo>
                  <a:cubicBezTo>
                    <a:pt x="2264" y="2448"/>
                    <a:pt x="2264" y="2585"/>
                    <a:pt x="2172" y="2616"/>
                  </a:cubicBezTo>
                  <a:cubicBezTo>
                    <a:pt x="2081" y="2631"/>
                    <a:pt x="1912" y="2631"/>
                    <a:pt x="1821" y="2616"/>
                  </a:cubicBezTo>
                  <a:cubicBezTo>
                    <a:pt x="1729" y="2585"/>
                    <a:pt x="1362" y="2310"/>
                    <a:pt x="1499" y="2585"/>
                  </a:cubicBezTo>
                  <a:cubicBezTo>
                    <a:pt x="1561" y="2692"/>
                    <a:pt x="1469" y="2738"/>
                    <a:pt x="1469" y="2830"/>
                  </a:cubicBezTo>
                  <a:cubicBezTo>
                    <a:pt x="1469" y="2891"/>
                    <a:pt x="1530" y="3014"/>
                    <a:pt x="1561" y="3059"/>
                  </a:cubicBezTo>
                  <a:cubicBezTo>
                    <a:pt x="1484" y="3136"/>
                    <a:pt x="1530" y="3243"/>
                    <a:pt x="1484" y="3335"/>
                  </a:cubicBezTo>
                  <a:cubicBezTo>
                    <a:pt x="1438" y="3427"/>
                    <a:pt x="1346" y="3503"/>
                    <a:pt x="1301" y="3595"/>
                  </a:cubicBezTo>
                  <a:cubicBezTo>
                    <a:pt x="1194" y="3809"/>
                    <a:pt x="1163" y="4023"/>
                    <a:pt x="1346" y="4191"/>
                  </a:cubicBezTo>
                  <a:cubicBezTo>
                    <a:pt x="1408" y="4268"/>
                    <a:pt x="1469" y="4773"/>
                    <a:pt x="1285" y="4773"/>
                  </a:cubicBezTo>
                  <a:cubicBezTo>
                    <a:pt x="1239" y="4773"/>
                    <a:pt x="1086" y="5293"/>
                    <a:pt x="1056" y="5384"/>
                  </a:cubicBezTo>
                  <a:cubicBezTo>
                    <a:pt x="995" y="5568"/>
                    <a:pt x="949" y="5859"/>
                    <a:pt x="796" y="5996"/>
                  </a:cubicBezTo>
                  <a:cubicBezTo>
                    <a:pt x="566" y="6164"/>
                    <a:pt x="582" y="6486"/>
                    <a:pt x="521" y="6746"/>
                  </a:cubicBezTo>
                  <a:cubicBezTo>
                    <a:pt x="490" y="6853"/>
                    <a:pt x="612" y="6868"/>
                    <a:pt x="490" y="6929"/>
                  </a:cubicBezTo>
                  <a:cubicBezTo>
                    <a:pt x="398" y="6975"/>
                    <a:pt x="352" y="7189"/>
                    <a:pt x="322" y="7266"/>
                  </a:cubicBezTo>
                  <a:cubicBezTo>
                    <a:pt x="276" y="7403"/>
                    <a:pt x="0" y="7633"/>
                    <a:pt x="0" y="7740"/>
                  </a:cubicBezTo>
                  <a:cubicBezTo>
                    <a:pt x="62" y="8352"/>
                    <a:pt x="123" y="8964"/>
                    <a:pt x="184" y="9575"/>
                  </a:cubicBezTo>
                  <a:cubicBezTo>
                    <a:pt x="199" y="9744"/>
                    <a:pt x="260" y="9958"/>
                    <a:pt x="260" y="10126"/>
                  </a:cubicBezTo>
                  <a:cubicBezTo>
                    <a:pt x="398" y="10050"/>
                    <a:pt x="505" y="9973"/>
                    <a:pt x="658" y="9973"/>
                  </a:cubicBezTo>
                  <a:cubicBezTo>
                    <a:pt x="719" y="9973"/>
                    <a:pt x="781" y="9927"/>
                    <a:pt x="842" y="9927"/>
                  </a:cubicBezTo>
                  <a:cubicBezTo>
                    <a:pt x="903" y="9927"/>
                    <a:pt x="918" y="9988"/>
                    <a:pt x="979" y="9973"/>
                  </a:cubicBezTo>
                  <a:cubicBezTo>
                    <a:pt x="1056" y="9942"/>
                    <a:pt x="1331" y="9927"/>
                    <a:pt x="1362" y="10004"/>
                  </a:cubicBezTo>
                  <a:cubicBezTo>
                    <a:pt x="1423" y="10111"/>
                    <a:pt x="1622" y="10126"/>
                    <a:pt x="1714" y="10034"/>
                  </a:cubicBezTo>
                  <a:cubicBezTo>
                    <a:pt x="1805" y="9942"/>
                    <a:pt x="1729" y="9805"/>
                    <a:pt x="1805" y="9698"/>
                  </a:cubicBezTo>
                  <a:cubicBezTo>
                    <a:pt x="1897" y="9575"/>
                    <a:pt x="2050" y="9591"/>
                    <a:pt x="2203" y="9575"/>
                  </a:cubicBezTo>
                  <a:cubicBezTo>
                    <a:pt x="2264" y="9560"/>
                    <a:pt x="2417" y="9682"/>
                    <a:pt x="2417" y="9744"/>
                  </a:cubicBezTo>
                  <a:cubicBezTo>
                    <a:pt x="2417" y="9805"/>
                    <a:pt x="2494" y="9790"/>
                    <a:pt x="2524" y="9820"/>
                  </a:cubicBezTo>
                  <a:cubicBezTo>
                    <a:pt x="2540" y="9866"/>
                    <a:pt x="2494" y="9942"/>
                    <a:pt x="2524" y="9973"/>
                  </a:cubicBezTo>
                  <a:cubicBezTo>
                    <a:pt x="2570" y="10034"/>
                    <a:pt x="2647" y="10080"/>
                    <a:pt x="2708" y="10111"/>
                  </a:cubicBezTo>
                  <a:cubicBezTo>
                    <a:pt x="2754" y="10157"/>
                    <a:pt x="2708" y="10218"/>
                    <a:pt x="2754" y="10264"/>
                  </a:cubicBezTo>
                  <a:cubicBezTo>
                    <a:pt x="2784" y="10294"/>
                    <a:pt x="2815" y="10279"/>
                    <a:pt x="2845" y="10310"/>
                  </a:cubicBezTo>
                  <a:cubicBezTo>
                    <a:pt x="2891" y="10355"/>
                    <a:pt x="2845" y="10463"/>
                    <a:pt x="2876" y="10493"/>
                  </a:cubicBezTo>
                  <a:cubicBezTo>
                    <a:pt x="3060" y="10661"/>
                    <a:pt x="3121" y="10310"/>
                    <a:pt x="3182" y="10172"/>
                  </a:cubicBezTo>
                  <a:cubicBezTo>
                    <a:pt x="3411" y="9591"/>
                    <a:pt x="3656" y="8994"/>
                    <a:pt x="3886" y="8398"/>
                  </a:cubicBezTo>
                  <a:cubicBezTo>
                    <a:pt x="4115" y="8627"/>
                    <a:pt x="4130" y="8749"/>
                    <a:pt x="4406" y="8856"/>
                  </a:cubicBezTo>
                  <a:cubicBezTo>
                    <a:pt x="4451" y="8887"/>
                    <a:pt x="4513" y="8979"/>
                    <a:pt x="4574" y="8948"/>
                  </a:cubicBezTo>
                  <a:cubicBezTo>
                    <a:pt x="4666" y="8902"/>
                    <a:pt x="4666" y="8918"/>
                    <a:pt x="4757" y="8933"/>
                  </a:cubicBezTo>
                  <a:cubicBezTo>
                    <a:pt x="4864" y="8964"/>
                    <a:pt x="4910" y="9117"/>
                    <a:pt x="4956" y="9224"/>
                  </a:cubicBezTo>
                  <a:cubicBezTo>
                    <a:pt x="5048" y="9377"/>
                    <a:pt x="5094" y="9438"/>
                    <a:pt x="5247" y="9560"/>
                  </a:cubicBezTo>
                  <a:cubicBezTo>
                    <a:pt x="5277" y="9575"/>
                    <a:pt x="5277" y="9652"/>
                    <a:pt x="5308" y="9667"/>
                  </a:cubicBezTo>
                  <a:cubicBezTo>
                    <a:pt x="5369" y="9698"/>
                    <a:pt x="5385" y="9621"/>
                    <a:pt x="5415" y="9621"/>
                  </a:cubicBezTo>
                  <a:cubicBezTo>
                    <a:pt x="5507" y="9637"/>
                    <a:pt x="5645" y="9652"/>
                    <a:pt x="5767" y="9621"/>
                  </a:cubicBezTo>
                  <a:cubicBezTo>
                    <a:pt x="5828" y="9606"/>
                    <a:pt x="5905" y="9560"/>
                    <a:pt x="5950" y="9529"/>
                  </a:cubicBezTo>
                  <a:cubicBezTo>
                    <a:pt x="5996" y="9514"/>
                    <a:pt x="6027" y="9575"/>
                    <a:pt x="6073" y="9575"/>
                  </a:cubicBezTo>
                  <a:cubicBezTo>
                    <a:pt x="6302" y="9529"/>
                    <a:pt x="6654" y="9407"/>
                    <a:pt x="6792" y="9224"/>
                  </a:cubicBezTo>
                  <a:cubicBezTo>
                    <a:pt x="6868" y="9101"/>
                    <a:pt x="6761" y="8918"/>
                    <a:pt x="7036" y="9071"/>
                  </a:cubicBezTo>
                  <a:cubicBezTo>
                    <a:pt x="7144" y="9117"/>
                    <a:pt x="7205" y="9178"/>
                    <a:pt x="7266" y="9300"/>
                  </a:cubicBezTo>
                  <a:cubicBezTo>
                    <a:pt x="7281" y="9346"/>
                    <a:pt x="7373" y="9621"/>
                    <a:pt x="7404" y="9621"/>
                  </a:cubicBezTo>
                  <a:cubicBezTo>
                    <a:pt x="7480" y="9637"/>
                    <a:pt x="7480" y="9468"/>
                    <a:pt x="7602" y="9468"/>
                  </a:cubicBezTo>
                  <a:cubicBezTo>
                    <a:pt x="7771" y="9468"/>
                    <a:pt x="7771" y="9514"/>
                    <a:pt x="7954" y="9422"/>
                  </a:cubicBezTo>
                  <a:cubicBezTo>
                    <a:pt x="8046" y="9377"/>
                    <a:pt x="8046" y="9438"/>
                    <a:pt x="8138" y="9346"/>
                  </a:cubicBezTo>
                  <a:cubicBezTo>
                    <a:pt x="8184" y="9300"/>
                    <a:pt x="8199" y="9269"/>
                    <a:pt x="8260" y="9269"/>
                  </a:cubicBezTo>
                  <a:cubicBezTo>
                    <a:pt x="8382" y="9285"/>
                    <a:pt x="8367" y="9422"/>
                    <a:pt x="8459" y="9422"/>
                  </a:cubicBezTo>
                  <a:cubicBezTo>
                    <a:pt x="8535" y="9422"/>
                    <a:pt x="8597" y="9468"/>
                    <a:pt x="8673" y="9468"/>
                  </a:cubicBezTo>
                  <a:cubicBezTo>
                    <a:pt x="8872" y="9468"/>
                    <a:pt x="8887" y="9438"/>
                    <a:pt x="9025" y="9529"/>
                  </a:cubicBezTo>
                  <a:cubicBezTo>
                    <a:pt x="9147" y="9591"/>
                    <a:pt x="9178" y="9621"/>
                    <a:pt x="9331" y="9621"/>
                  </a:cubicBezTo>
                  <a:cubicBezTo>
                    <a:pt x="9361" y="9621"/>
                    <a:pt x="9392" y="9529"/>
                    <a:pt x="9423" y="9529"/>
                  </a:cubicBezTo>
                  <a:cubicBezTo>
                    <a:pt x="9438" y="9514"/>
                    <a:pt x="9499" y="9575"/>
                    <a:pt x="9530" y="9575"/>
                  </a:cubicBezTo>
                  <a:cubicBezTo>
                    <a:pt x="9728" y="9575"/>
                    <a:pt x="9866" y="9514"/>
                    <a:pt x="10065" y="9606"/>
                  </a:cubicBezTo>
                  <a:cubicBezTo>
                    <a:pt x="10447" y="9805"/>
                    <a:pt x="10707" y="10187"/>
                    <a:pt x="11136" y="10294"/>
                  </a:cubicBezTo>
                  <a:cubicBezTo>
                    <a:pt x="11396" y="10355"/>
                    <a:pt x="11503" y="10371"/>
                    <a:pt x="11686" y="10570"/>
                  </a:cubicBezTo>
                  <a:cubicBezTo>
                    <a:pt x="11855" y="10753"/>
                    <a:pt x="12038" y="10952"/>
                    <a:pt x="12222" y="11136"/>
                  </a:cubicBezTo>
                  <a:cubicBezTo>
                    <a:pt x="12375" y="11304"/>
                    <a:pt x="12482" y="11579"/>
                    <a:pt x="12589" y="11778"/>
                  </a:cubicBezTo>
                  <a:cubicBezTo>
                    <a:pt x="12665" y="11916"/>
                    <a:pt x="12788" y="11977"/>
                    <a:pt x="12910" y="12053"/>
                  </a:cubicBezTo>
                  <a:cubicBezTo>
                    <a:pt x="13170" y="12252"/>
                    <a:pt x="13445" y="12451"/>
                    <a:pt x="13721" y="12635"/>
                  </a:cubicBezTo>
                  <a:cubicBezTo>
                    <a:pt x="13828" y="12711"/>
                    <a:pt x="14011" y="12787"/>
                    <a:pt x="14072" y="12910"/>
                  </a:cubicBezTo>
                  <a:cubicBezTo>
                    <a:pt x="14210" y="13170"/>
                    <a:pt x="14348" y="13430"/>
                    <a:pt x="14485" y="13690"/>
                  </a:cubicBezTo>
                  <a:cubicBezTo>
                    <a:pt x="14577" y="13889"/>
                    <a:pt x="14715" y="13919"/>
                    <a:pt x="14914" y="14026"/>
                  </a:cubicBezTo>
                  <a:cubicBezTo>
                    <a:pt x="15281" y="14241"/>
                    <a:pt x="15480" y="14654"/>
                    <a:pt x="15786" y="14959"/>
                  </a:cubicBezTo>
                  <a:cubicBezTo>
                    <a:pt x="15816" y="14914"/>
                    <a:pt x="15877" y="14822"/>
                    <a:pt x="15923" y="14776"/>
                  </a:cubicBezTo>
                  <a:cubicBezTo>
                    <a:pt x="15984" y="14684"/>
                    <a:pt x="16336" y="15021"/>
                    <a:pt x="16382" y="15067"/>
                  </a:cubicBezTo>
                  <a:cubicBezTo>
                    <a:pt x="16428" y="15097"/>
                    <a:pt x="16520" y="15204"/>
                    <a:pt x="16581" y="15204"/>
                  </a:cubicBezTo>
                  <a:cubicBezTo>
                    <a:pt x="16688" y="15219"/>
                    <a:pt x="16703" y="15082"/>
                    <a:pt x="16734" y="15051"/>
                  </a:cubicBezTo>
                  <a:cubicBezTo>
                    <a:pt x="16826" y="14990"/>
                    <a:pt x="16856" y="15082"/>
                    <a:pt x="16887" y="14959"/>
                  </a:cubicBezTo>
                  <a:cubicBezTo>
                    <a:pt x="16902" y="14929"/>
                    <a:pt x="16764" y="14761"/>
                    <a:pt x="16856" y="14761"/>
                  </a:cubicBezTo>
                  <a:cubicBezTo>
                    <a:pt x="16979" y="14761"/>
                    <a:pt x="17040" y="14531"/>
                    <a:pt x="17086" y="14501"/>
                  </a:cubicBezTo>
                  <a:cubicBezTo>
                    <a:pt x="17101" y="14501"/>
                    <a:pt x="17116" y="14562"/>
                    <a:pt x="17147" y="14546"/>
                  </a:cubicBezTo>
                  <a:cubicBezTo>
                    <a:pt x="17208" y="14531"/>
                    <a:pt x="17254" y="14501"/>
                    <a:pt x="17315" y="14485"/>
                  </a:cubicBezTo>
                  <a:cubicBezTo>
                    <a:pt x="17437" y="14424"/>
                    <a:pt x="17560" y="14363"/>
                    <a:pt x="17697" y="14302"/>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2"/>
            <p:cNvSpPr/>
            <p:nvPr/>
          </p:nvSpPr>
          <p:spPr>
            <a:xfrm>
              <a:off x="287421" y="1236923"/>
              <a:ext cx="689018" cy="737939"/>
            </a:xfrm>
            <a:custGeom>
              <a:rect b="b" l="l" r="r" t="t"/>
              <a:pathLst>
                <a:path extrusionOk="0" fill="none" h="34829" w="32520">
                  <a:moveTo>
                    <a:pt x="1" y="18095"/>
                  </a:moveTo>
                  <a:cubicBezTo>
                    <a:pt x="200" y="17437"/>
                    <a:pt x="368" y="16734"/>
                    <a:pt x="368" y="16734"/>
                  </a:cubicBezTo>
                  <a:lnTo>
                    <a:pt x="10846" y="16734"/>
                  </a:lnTo>
                  <a:cubicBezTo>
                    <a:pt x="10800" y="16137"/>
                    <a:pt x="10738" y="15525"/>
                    <a:pt x="10693" y="14914"/>
                  </a:cubicBezTo>
                  <a:cubicBezTo>
                    <a:pt x="10677" y="14317"/>
                    <a:pt x="10677" y="13736"/>
                    <a:pt x="10540" y="13185"/>
                  </a:cubicBezTo>
                  <a:cubicBezTo>
                    <a:pt x="10463" y="12925"/>
                    <a:pt x="10371" y="12589"/>
                    <a:pt x="10586" y="12359"/>
                  </a:cubicBezTo>
                  <a:cubicBezTo>
                    <a:pt x="10815" y="12084"/>
                    <a:pt x="11029" y="11916"/>
                    <a:pt x="11335" y="11717"/>
                  </a:cubicBezTo>
                  <a:cubicBezTo>
                    <a:pt x="11595" y="11533"/>
                    <a:pt x="11824" y="11304"/>
                    <a:pt x="12146" y="11273"/>
                  </a:cubicBezTo>
                  <a:cubicBezTo>
                    <a:pt x="12299" y="11258"/>
                    <a:pt x="12452" y="11273"/>
                    <a:pt x="12589" y="11197"/>
                  </a:cubicBezTo>
                  <a:cubicBezTo>
                    <a:pt x="12742" y="11105"/>
                    <a:pt x="12895" y="10998"/>
                    <a:pt x="13063" y="10937"/>
                  </a:cubicBezTo>
                  <a:cubicBezTo>
                    <a:pt x="13155" y="10906"/>
                    <a:pt x="13400" y="10906"/>
                    <a:pt x="13461" y="10845"/>
                  </a:cubicBezTo>
                  <a:cubicBezTo>
                    <a:pt x="13507" y="10784"/>
                    <a:pt x="13461" y="10508"/>
                    <a:pt x="13461" y="10447"/>
                  </a:cubicBezTo>
                  <a:lnTo>
                    <a:pt x="13461" y="9331"/>
                  </a:lnTo>
                  <a:lnTo>
                    <a:pt x="13461" y="3687"/>
                  </a:lnTo>
                  <a:lnTo>
                    <a:pt x="22271" y="3687"/>
                  </a:lnTo>
                  <a:cubicBezTo>
                    <a:pt x="22302" y="3687"/>
                    <a:pt x="22287" y="1729"/>
                    <a:pt x="22287" y="0"/>
                  </a:cubicBezTo>
                  <a:cubicBezTo>
                    <a:pt x="22287" y="0"/>
                    <a:pt x="31479" y="5797"/>
                    <a:pt x="32519" y="6501"/>
                  </a:cubicBezTo>
                  <a:lnTo>
                    <a:pt x="27839" y="6501"/>
                  </a:lnTo>
                  <a:cubicBezTo>
                    <a:pt x="27931" y="7449"/>
                    <a:pt x="28038" y="8382"/>
                    <a:pt x="28130" y="9331"/>
                  </a:cubicBezTo>
                  <a:cubicBezTo>
                    <a:pt x="28359" y="11197"/>
                    <a:pt x="28588" y="13048"/>
                    <a:pt x="28787" y="14914"/>
                  </a:cubicBezTo>
                  <a:cubicBezTo>
                    <a:pt x="28787" y="14914"/>
                    <a:pt x="30225" y="28175"/>
                    <a:pt x="30317" y="29184"/>
                  </a:cubicBezTo>
                  <a:cubicBezTo>
                    <a:pt x="30347" y="29429"/>
                    <a:pt x="30363" y="29659"/>
                    <a:pt x="30393" y="29888"/>
                  </a:cubicBezTo>
                  <a:cubicBezTo>
                    <a:pt x="30409" y="30041"/>
                    <a:pt x="30500" y="30056"/>
                    <a:pt x="30623" y="30148"/>
                  </a:cubicBezTo>
                  <a:cubicBezTo>
                    <a:pt x="30760" y="30240"/>
                    <a:pt x="31128" y="30408"/>
                    <a:pt x="31097" y="30576"/>
                  </a:cubicBezTo>
                  <a:cubicBezTo>
                    <a:pt x="31051" y="30836"/>
                    <a:pt x="31005" y="31096"/>
                    <a:pt x="30959" y="31356"/>
                  </a:cubicBezTo>
                  <a:lnTo>
                    <a:pt x="30699" y="32718"/>
                  </a:lnTo>
                  <a:cubicBezTo>
                    <a:pt x="30699" y="32718"/>
                    <a:pt x="20757" y="32764"/>
                    <a:pt x="20696" y="32718"/>
                  </a:cubicBezTo>
                  <a:cubicBezTo>
                    <a:pt x="20635" y="32641"/>
                    <a:pt x="20864" y="31815"/>
                    <a:pt x="20436" y="32259"/>
                  </a:cubicBezTo>
                  <a:cubicBezTo>
                    <a:pt x="20314" y="32381"/>
                    <a:pt x="20268" y="32427"/>
                    <a:pt x="20298" y="32595"/>
                  </a:cubicBezTo>
                  <a:cubicBezTo>
                    <a:pt x="20298" y="32672"/>
                    <a:pt x="20375" y="32855"/>
                    <a:pt x="20283" y="32871"/>
                  </a:cubicBezTo>
                  <a:cubicBezTo>
                    <a:pt x="19992" y="32886"/>
                    <a:pt x="19656" y="32871"/>
                    <a:pt x="19411" y="32962"/>
                  </a:cubicBezTo>
                  <a:cubicBezTo>
                    <a:pt x="19258" y="33024"/>
                    <a:pt x="19258" y="33069"/>
                    <a:pt x="19059" y="33069"/>
                  </a:cubicBezTo>
                  <a:cubicBezTo>
                    <a:pt x="19029" y="33069"/>
                    <a:pt x="18830" y="33069"/>
                    <a:pt x="18753" y="33069"/>
                  </a:cubicBezTo>
                  <a:cubicBezTo>
                    <a:pt x="18493" y="33069"/>
                    <a:pt x="18371" y="32993"/>
                    <a:pt x="18157" y="32917"/>
                  </a:cubicBezTo>
                  <a:cubicBezTo>
                    <a:pt x="17989" y="32855"/>
                    <a:pt x="17713" y="32962"/>
                    <a:pt x="17606" y="32871"/>
                  </a:cubicBezTo>
                  <a:cubicBezTo>
                    <a:pt x="17576" y="32886"/>
                    <a:pt x="17178" y="32901"/>
                    <a:pt x="16979" y="32764"/>
                  </a:cubicBezTo>
                  <a:cubicBezTo>
                    <a:pt x="16964" y="32794"/>
                    <a:pt x="16811" y="32901"/>
                    <a:pt x="16796" y="32917"/>
                  </a:cubicBezTo>
                  <a:cubicBezTo>
                    <a:pt x="16948" y="33146"/>
                    <a:pt x="16719" y="33192"/>
                    <a:pt x="16643" y="33314"/>
                  </a:cubicBezTo>
                  <a:cubicBezTo>
                    <a:pt x="16643" y="33314"/>
                    <a:pt x="16551" y="33513"/>
                    <a:pt x="16520" y="33513"/>
                  </a:cubicBezTo>
                  <a:cubicBezTo>
                    <a:pt x="16413" y="33513"/>
                    <a:pt x="16444" y="33697"/>
                    <a:pt x="16383" y="33773"/>
                  </a:cubicBezTo>
                  <a:cubicBezTo>
                    <a:pt x="16245" y="33651"/>
                    <a:pt x="16230" y="33482"/>
                    <a:pt x="16092" y="33391"/>
                  </a:cubicBezTo>
                  <a:cubicBezTo>
                    <a:pt x="15954" y="33299"/>
                    <a:pt x="15817" y="33192"/>
                    <a:pt x="15679" y="33100"/>
                  </a:cubicBezTo>
                  <a:cubicBezTo>
                    <a:pt x="15648" y="33069"/>
                    <a:pt x="15511" y="32993"/>
                    <a:pt x="15480" y="32962"/>
                  </a:cubicBezTo>
                  <a:cubicBezTo>
                    <a:pt x="15327" y="32840"/>
                    <a:pt x="15235" y="32534"/>
                    <a:pt x="15098" y="32473"/>
                  </a:cubicBezTo>
                  <a:cubicBezTo>
                    <a:pt x="15067" y="32458"/>
                    <a:pt x="14991" y="32366"/>
                    <a:pt x="14960" y="32335"/>
                  </a:cubicBezTo>
                  <a:cubicBezTo>
                    <a:pt x="14899" y="32289"/>
                    <a:pt x="14685" y="32305"/>
                    <a:pt x="14822" y="32366"/>
                  </a:cubicBezTo>
                  <a:cubicBezTo>
                    <a:pt x="14822" y="32519"/>
                    <a:pt x="14715" y="32412"/>
                    <a:pt x="14624" y="32458"/>
                  </a:cubicBezTo>
                  <a:cubicBezTo>
                    <a:pt x="14593" y="32488"/>
                    <a:pt x="14547" y="32580"/>
                    <a:pt x="14471" y="32611"/>
                  </a:cubicBezTo>
                  <a:cubicBezTo>
                    <a:pt x="14364" y="32657"/>
                    <a:pt x="14165" y="32549"/>
                    <a:pt x="14165" y="32794"/>
                  </a:cubicBezTo>
                  <a:cubicBezTo>
                    <a:pt x="14165" y="32962"/>
                    <a:pt x="14027" y="33207"/>
                    <a:pt x="13966" y="33375"/>
                  </a:cubicBezTo>
                  <a:cubicBezTo>
                    <a:pt x="13935" y="33482"/>
                    <a:pt x="13828" y="33788"/>
                    <a:pt x="13920" y="33880"/>
                  </a:cubicBezTo>
                  <a:cubicBezTo>
                    <a:pt x="13874" y="33957"/>
                    <a:pt x="13905" y="33957"/>
                    <a:pt x="13935" y="34048"/>
                  </a:cubicBezTo>
                  <a:cubicBezTo>
                    <a:pt x="14104" y="33865"/>
                    <a:pt x="13996" y="34186"/>
                    <a:pt x="14027" y="34324"/>
                  </a:cubicBezTo>
                  <a:cubicBezTo>
                    <a:pt x="13996" y="34339"/>
                    <a:pt x="13920" y="34385"/>
                    <a:pt x="13920" y="34400"/>
                  </a:cubicBezTo>
                  <a:cubicBezTo>
                    <a:pt x="13920" y="34538"/>
                    <a:pt x="13767" y="34492"/>
                    <a:pt x="13721" y="34523"/>
                  </a:cubicBezTo>
                  <a:cubicBezTo>
                    <a:pt x="13645" y="34584"/>
                    <a:pt x="13660" y="34676"/>
                    <a:pt x="13507" y="34721"/>
                  </a:cubicBezTo>
                  <a:cubicBezTo>
                    <a:pt x="13476" y="34676"/>
                    <a:pt x="13446" y="34706"/>
                    <a:pt x="13369" y="34676"/>
                  </a:cubicBezTo>
                  <a:cubicBezTo>
                    <a:pt x="13385" y="34767"/>
                    <a:pt x="13339" y="34767"/>
                    <a:pt x="13308" y="34828"/>
                  </a:cubicBezTo>
                  <a:cubicBezTo>
                    <a:pt x="13262" y="34798"/>
                    <a:pt x="13155" y="34691"/>
                    <a:pt x="13109" y="34676"/>
                  </a:cubicBezTo>
                  <a:cubicBezTo>
                    <a:pt x="13048" y="34660"/>
                    <a:pt x="12926" y="34737"/>
                    <a:pt x="12849" y="34737"/>
                  </a:cubicBezTo>
                  <a:cubicBezTo>
                    <a:pt x="12742" y="34737"/>
                    <a:pt x="12681" y="34584"/>
                    <a:pt x="12605" y="34523"/>
                  </a:cubicBezTo>
                  <a:cubicBezTo>
                    <a:pt x="12497" y="34461"/>
                    <a:pt x="12421" y="34568"/>
                    <a:pt x="12345" y="34400"/>
                  </a:cubicBezTo>
                  <a:cubicBezTo>
                    <a:pt x="12283" y="34278"/>
                    <a:pt x="12253" y="34339"/>
                    <a:pt x="12253" y="34155"/>
                  </a:cubicBezTo>
                  <a:cubicBezTo>
                    <a:pt x="12253" y="34064"/>
                    <a:pt x="12176" y="34018"/>
                    <a:pt x="12100" y="34003"/>
                  </a:cubicBezTo>
                  <a:cubicBezTo>
                    <a:pt x="11993" y="33972"/>
                    <a:pt x="11733" y="33697"/>
                    <a:pt x="11702" y="33819"/>
                  </a:cubicBezTo>
                  <a:cubicBezTo>
                    <a:pt x="11580" y="33788"/>
                    <a:pt x="11396" y="33697"/>
                    <a:pt x="11396" y="33559"/>
                  </a:cubicBezTo>
                  <a:cubicBezTo>
                    <a:pt x="11396" y="33452"/>
                    <a:pt x="11259" y="33559"/>
                    <a:pt x="11197" y="33513"/>
                  </a:cubicBezTo>
                  <a:cubicBezTo>
                    <a:pt x="11182" y="33513"/>
                    <a:pt x="11121" y="33391"/>
                    <a:pt x="11090" y="33375"/>
                  </a:cubicBezTo>
                  <a:cubicBezTo>
                    <a:pt x="11411" y="33345"/>
                    <a:pt x="10998" y="33069"/>
                    <a:pt x="10998" y="33039"/>
                  </a:cubicBezTo>
                  <a:cubicBezTo>
                    <a:pt x="10998" y="32871"/>
                    <a:pt x="10953" y="32886"/>
                    <a:pt x="10953" y="32748"/>
                  </a:cubicBezTo>
                  <a:cubicBezTo>
                    <a:pt x="10953" y="32657"/>
                    <a:pt x="10815" y="32764"/>
                    <a:pt x="10754" y="32764"/>
                  </a:cubicBezTo>
                  <a:cubicBezTo>
                    <a:pt x="10448" y="32764"/>
                    <a:pt x="10693" y="32519"/>
                    <a:pt x="10448" y="32412"/>
                  </a:cubicBezTo>
                  <a:cubicBezTo>
                    <a:pt x="10387" y="32381"/>
                    <a:pt x="10310" y="32335"/>
                    <a:pt x="10264" y="32381"/>
                  </a:cubicBezTo>
                  <a:cubicBezTo>
                    <a:pt x="10203" y="32442"/>
                    <a:pt x="10127" y="32228"/>
                    <a:pt x="10234" y="32213"/>
                  </a:cubicBezTo>
                  <a:cubicBezTo>
                    <a:pt x="10234" y="32091"/>
                    <a:pt x="10142" y="32136"/>
                    <a:pt x="10096" y="32060"/>
                  </a:cubicBezTo>
                  <a:cubicBezTo>
                    <a:pt x="10050" y="31999"/>
                    <a:pt x="10050" y="31831"/>
                    <a:pt x="10035" y="31754"/>
                  </a:cubicBezTo>
                  <a:cubicBezTo>
                    <a:pt x="10020" y="31678"/>
                    <a:pt x="9974" y="31586"/>
                    <a:pt x="9943" y="31509"/>
                  </a:cubicBezTo>
                  <a:cubicBezTo>
                    <a:pt x="9928" y="31479"/>
                    <a:pt x="9836" y="31448"/>
                    <a:pt x="9836" y="31356"/>
                  </a:cubicBezTo>
                  <a:cubicBezTo>
                    <a:pt x="9790" y="31173"/>
                    <a:pt x="9683" y="31249"/>
                    <a:pt x="9622" y="31096"/>
                  </a:cubicBezTo>
                  <a:cubicBezTo>
                    <a:pt x="9438" y="31265"/>
                    <a:pt x="9515" y="30943"/>
                    <a:pt x="9515" y="30943"/>
                  </a:cubicBezTo>
                  <a:cubicBezTo>
                    <a:pt x="9438" y="30943"/>
                    <a:pt x="9163" y="31020"/>
                    <a:pt x="9102" y="31081"/>
                  </a:cubicBezTo>
                  <a:cubicBezTo>
                    <a:pt x="8949" y="31234"/>
                    <a:pt x="8949" y="30852"/>
                    <a:pt x="8949" y="30852"/>
                  </a:cubicBezTo>
                  <a:cubicBezTo>
                    <a:pt x="8934" y="30852"/>
                    <a:pt x="8643" y="31020"/>
                    <a:pt x="8582" y="31050"/>
                  </a:cubicBezTo>
                  <a:cubicBezTo>
                    <a:pt x="8566" y="31035"/>
                    <a:pt x="8521" y="30974"/>
                    <a:pt x="8521" y="30959"/>
                  </a:cubicBezTo>
                  <a:cubicBezTo>
                    <a:pt x="8521" y="30821"/>
                    <a:pt x="8490" y="30867"/>
                    <a:pt x="8398" y="30775"/>
                  </a:cubicBezTo>
                  <a:cubicBezTo>
                    <a:pt x="8368" y="30729"/>
                    <a:pt x="8306" y="30775"/>
                    <a:pt x="8276" y="30745"/>
                  </a:cubicBezTo>
                  <a:cubicBezTo>
                    <a:pt x="8245" y="30729"/>
                    <a:pt x="8291" y="30637"/>
                    <a:pt x="8276" y="30592"/>
                  </a:cubicBezTo>
                  <a:cubicBezTo>
                    <a:pt x="8261" y="30561"/>
                    <a:pt x="8184" y="30592"/>
                    <a:pt x="8276" y="30500"/>
                  </a:cubicBezTo>
                  <a:cubicBezTo>
                    <a:pt x="8245" y="30469"/>
                    <a:pt x="8215" y="30423"/>
                    <a:pt x="8169" y="30393"/>
                  </a:cubicBezTo>
                  <a:cubicBezTo>
                    <a:pt x="8062" y="30347"/>
                    <a:pt x="7955" y="30209"/>
                    <a:pt x="7878" y="30148"/>
                  </a:cubicBezTo>
                  <a:cubicBezTo>
                    <a:pt x="7786" y="30072"/>
                    <a:pt x="7588" y="29796"/>
                    <a:pt x="7465" y="29949"/>
                  </a:cubicBezTo>
                  <a:cubicBezTo>
                    <a:pt x="7511" y="29781"/>
                    <a:pt x="7358" y="29812"/>
                    <a:pt x="7266" y="29796"/>
                  </a:cubicBezTo>
                  <a:cubicBezTo>
                    <a:pt x="7389" y="29582"/>
                    <a:pt x="7037" y="29643"/>
                    <a:pt x="6960" y="29643"/>
                  </a:cubicBezTo>
                  <a:cubicBezTo>
                    <a:pt x="6777" y="29643"/>
                    <a:pt x="6349" y="29551"/>
                    <a:pt x="6211" y="29689"/>
                  </a:cubicBezTo>
                  <a:cubicBezTo>
                    <a:pt x="6196" y="29582"/>
                    <a:pt x="5844" y="29582"/>
                    <a:pt x="5752" y="29643"/>
                  </a:cubicBezTo>
                  <a:cubicBezTo>
                    <a:pt x="5645" y="29674"/>
                    <a:pt x="5645" y="29597"/>
                    <a:pt x="5660" y="29490"/>
                  </a:cubicBezTo>
                  <a:cubicBezTo>
                    <a:pt x="5461" y="29506"/>
                    <a:pt x="5477" y="29628"/>
                    <a:pt x="5324" y="29567"/>
                  </a:cubicBezTo>
                  <a:cubicBezTo>
                    <a:pt x="5186" y="29506"/>
                    <a:pt x="5309" y="29735"/>
                    <a:pt x="5247" y="29796"/>
                  </a:cubicBezTo>
                  <a:cubicBezTo>
                    <a:pt x="5156" y="29888"/>
                    <a:pt x="4834" y="29796"/>
                    <a:pt x="4727" y="29796"/>
                  </a:cubicBezTo>
                  <a:cubicBezTo>
                    <a:pt x="4636" y="29796"/>
                    <a:pt x="4513" y="29949"/>
                    <a:pt x="4421" y="29873"/>
                  </a:cubicBezTo>
                  <a:cubicBezTo>
                    <a:pt x="4238" y="29674"/>
                    <a:pt x="4223" y="29949"/>
                    <a:pt x="4085" y="29995"/>
                  </a:cubicBezTo>
                  <a:cubicBezTo>
                    <a:pt x="4024" y="30010"/>
                    <a:pt x="4008" y="29949"/>
                    <a:pt x="3932" y="29949"/>
                  </a:cubicBezTo>
                  <a:cubicBezTo>
                    <a:pt x="3855" y="29949"/>
                    <a:pt x="3917" y="30041"/>
                    <a:pt x="3825" y="30041"/>
                  </a:cubicBezTo>
                  <a:cubicBezTo>
                    <a:pt x="3458" y="30041"/>
                    <a:pt x="3228" y="30026"/>
                    <a:pt x="2877" y="30041"/>
                  </a:cubicBezTo>
                  <a:cubicBezTo>
                    <a:pt x="2708" y="30087"/>
                    <a:pt x="2616" y="29934"/>
                    <a:pt x="2586" y="29842"/>
                  </a:cubicBezTo>
                  <a:cubicBezTo>
                    <a:pt x="2509" y="29873"/>
                    <a:pt x="2509" y="29980"/>
                    <a:pt x="2448" y="29995"/>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2"/>
            <p:cNvSpPr/>
            <p:nvPr/>
          </p:nvSpPr>
          <p:spPr>
            <a:xfrm>
              <a:off x="759606" y="1214549"/>
              <a:ext cx="21" cy="22395"/>
            </a:xfrm>
            <a:custGeom>
              <a:rect b="b" l="l" r="r" t="t"/>
              <a:pathLst>
                <a:path extrusionOk="0" fill="none" h="1057" w="1">
                  <a:moveTo>
                    <a:pt x="1" y="1056"/>
                  </a:moveTo>
                  <a:lnTo>
                    <a:pt x="1" y="1"/>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52"/>
            <p:cNvSpPr/>
            <p:nvPr/>
          </p:nvSpPr>
          <p:spPr>
            <a:xfrm>
              <a:off x="976418" y="1058036"/>
              <a:ext cx="943077" cy="672152"/>
            </a:xfrm>
            <a:custGeom>
              <a:rect b="b" l="l" r="r" t="t"/>
              <a:pathLst>
                <a:path extrusionOk="0" fill="none" h="31724" w="44511">
                  <a:moveTo>
                    <a:pt x="38010" y="0"/>
                  </a:moveTo>
                  <a:lnTo>
                    <a:pt x="37352" y="306"/>
                  </a:lnTo>
                  <a:lnTo>
                    <a:pt x="37597" y="490"/>
                  </a:lnTo>
                  <a:lnTo>
                    <a:pt x="37658" y="688"/>
                  </a:lnTo>
                  <a:cubicBezTo>
                    <a:pt x="38010" y="979"/>
                    <a:pt x="38239" y="1514"/>
                    <a:pt x="38454" y="1927"/>
                  </a:cubicBezTo>
                  <a:cubicBezTo>
                    <a:pt x="38683" y="2386"/>
                    <a:pt x="38790" y="2922"/>
                    <a:pt x="38851" y="3442"/>
                  </a:cubicBezTo>
                  <a:cubicBezTo>
                    <a:pt x="38912" y="3946"/>
                    <a:pt x="38836" y="4451"/>
                    <a:pt x="38775" y="4956"/>
                  </a:cubicBezTo>
                  <a:cubicBezTo>
                    <a:pt x="38744" y="5124"/>
                    <a:pt x="38607" y="5522"/>
                    <a:pt x="38668" y="5675"/>
                  </a:cubicBezTo>
                  <a:cubicBezTo>
                    <a:pt x="38760" y="5935"/>
                    <a:pt x="38867" y="6180"/>
                    <a:pt x="38958" y="6424"/>
                  </a:cubicBezTo>
                  <a:cubicBezTo>
                    <a:pt x="39065" y="6684"/>
                    <a:pt x="39127" y="6791"/>
                    <a:pt x="39035" y="7036"/>
                  </a:cubicBezTo>
                  <a:cubicBezTo>
                    <a:pt x="38989" y="7174"/>
                    <a:pt x="38943" y="7311"/>
                    <a:pt x="38897" y="7449"/>
                  </a:cubicBezTo>
                  <a:cubicBezTo>
                    <a:pt x="38867" y="7526"/>
                    <a:pt x="38790" y="7572"/>
                    <a:pt x="38760" y="7633"/>
                  </a:cubicBezTo>
                  <a:cubicBezTo>
                    <a:pt x="38744" y="7694"/>
                    <a:pt x="38698" y="7694"/>
                    <a:pt x="38744" y="7816"/>
                  </a:cubicBezTo>
                  <a:cubicBezTo>
                    <a:pt x="38775" y="7847"/>
                    <a:pt x="38652" y="7954"/>
                    <a:pt x="38622" y="8015"/>
                  </a:cubicBezTo>
                  <a:cubicBezTo>
                    <a:pt x="38591" y="8092"/>
                    <a:pt x="38652" y="8199"/>
                    <a:pt x="38591" y="8275"/>
                  </a:cubicBezTo>
                  <a:cubicBezTo>
                    <a:pt x="38515" y="8336"/>
                    <a:pt x="38469" y="8367"/>
                    <a:pt x="38561" y="8443"/>
                  </a:cubicBezTo>
                  <a:cubicBezTo>
                    <a:pt x="38454" y="8535"/>
                    <a:pt x="38744" y="9514"/>
                    <a:pt x="38882" y="9591"/>
                  </a:cubicBezTo>
                  <a:cubicBezTo>
                    <a:pt x="39127" y="9713"/>
                    <a:pt x="38912" y="9912"/>
                    <a:pt x="38912" y="10156"/>
                  </a:cubicBezTo>
                  <a:cubicBezTo>
                    <a:pt x="38912" y="10264"/>
                    <a:pt x="39035" y="10141"/>
                    <a:pt x="38974" y="10325"/>
                  </a:cubicBezTo>
                  <a:cubicBezTo>
                    <a:pt x="38943" y="10416"/>
                    <a:pt x="38928" y="10600"/>
                    <a:pt x="38867" y="10661"/>
                  </a:cubicBezTo>
                  <a:cubicBezTo>
                    <a:pt x="38714" y="10814"/>
                    <a:pt x="38331" y="10921"/>
                    <a:pt x="38132" y="11013"/>
                  </a:cubicBezTo>
                  <a:cubicBezTo>
                    <a:pt x="38071" y="11044"/>
                    <a:pt x="37964" y="11074"/>
                    <a:pt x="37903" y="11120"/>
                  </a:cubicBezTo>
                  <a:cubicBezTo>
                    <a:pt x="37872" y="11151"/>
                    <a:pt x="37903" y="11242"/>
                    <a:pt x="37827" y="11273"/>
                  </a:cubicBezTo>
                  <a:cubicBezTo>
                    <a:pt x="37765" y="11319"/>
                    <a:pt x="37582" y="11579"/>
                    <a:pt x="37612" y="11640"/>
                  </a:cubicBezTo>
                  <a:cubicBezTo>
                    <a:pt x="37704" y="11824"/>
                    <a:pt x="39218" y="13889"/>
                    <a:pt x="39218" y="13889"/>
                  </a:cubicBezTo>
                  <a:cubicBezTo>
                    <a:pt x="39402" y="14103"/>
                    <a:pt x="39341" y="14485"/>
                    <a:pt x="39341" y="14760"/>
                  </a:cubicBezTo>
                  <a:cubicBezTo>
                    <a:pt x="39356" y="14959"/>
                    <a:pt x="39356" y="15143"/>
                    <a:pt x="39371" y="15342"/>
                  </a:cubicBezTo>
                  <a:cubicBezTo>
                    <a:pt x="39371" y="15449"/>
                    <a:pt x="39524" y="15495"/>
                    <a:pt x="39601" y="15541"/>
                  </a:cubicBezTo>
                  <a:cubicBezTo>
                    <a:pt x="39784" y="15663"/>
                    <a:pt x="39784" y="15709"/>
                    <a:pt x="39846" y="15923"/>
                  </a:cubicBezTo>
                  <a:cubicBezTo>
                    <a:pt x="39876" y="16076"/>
                    <a:pt x="39937" y="16106"/>
                    <a:pt x="40075" y="16214"/>
                  </a:cubicBezTo>
                  <a:cubicBezTo>
                    <a:pt x="40411" y="16474"/>
                    <a:pt x="40442" y="16428"/>
                    <a:pt x="40840" y="16275"/>
                  </a:cubicBezTo>
                  <a:lnTo>
                    <a:pt x="41130" y="16152"/>
                  </a:lnTo>
                  <a:lnTo>
                    <a:pt x="41987" y="16519"/>
                  </a:lnTo>
                  <a:lnTo>
                    <a:pt x="43364" y="16948"/>
                  </a:lnTo>
                  <a:lnTo>
                    <a:pt x="44511" y="19135"/>
                  </a:lnTo>
                  <a:lnTo>
                    <a:pt x="32458" y="26538"/>
                  </a:lnTo>
                  <a:lnTo>
                    <a:pt x="28129" y="30423"/>
                  </a:lnTo>
                  <a:lnTo>
                    <a:pt x="22500" y="31494"/>
                  </a:lnTo>
                  <a:cubicBezTo>
                    <a:pt x="22500" y="31494"/>
                    <a:pt x="21827" y="31723"/>
                    <a:pt x="21567" y="31677"/>
                  </a:cubicBezTo>
                  <a:cubicBezTo>
                    <a:pt x="21491" y="31662"/>
                    <a:pt x="21384" y="31540"/>
                    <a:pt x="21323" y="31479"/>
                  </a:cubicBezTo>
                  <a:cubicBezTo>
                    <a:pt x="21231" y="31387"/>
                    <a:pt x="21093" y="31356"/>
                    <a:pt x="20986" y="31249"/>
                  </a:cubicBezTo>
                  <a:cubicBezTo>
                    <a:pt x="20940" y="31188"/>
                    <a:pt x="21108" y="30928"/>
                    <a:pt x="21215" y="30928"/>
                  </a:cubicBezTo>
                  <a:cubicBezTo>
                    <a:pt x="21200" y="30897"/>
                    <a:pt x="21200" y="30851"/>
                    <a:pt x="21170" y="30821"/>
                  </a:cubicBezTo>
                  <a:cubicBezTo>
                    <a:pt x="21215" y="30790"/>
                    <a:pt x="21323" y="30668"/>
                    <a:pt x="21399" y="30591"/>
                  </a:cubicBezTo>
                  <a:cubicBezTo>
                    <a:pt x="21475" y="30515"/>
                    <a:pt x="21384" y="30484"/>
                    <a:pt x="21368" y="30423"/>
                  </a:cubicBezTo>
                  <a:cubicBezTo>
                    <a:pt x="21368" y="30408"/>
                    <a:pt x="21323" y="30331"/>
                    <a:pt x="21323" y="30255"/>
                  </a:cubicBezTo>
                  <a:cubicBezTo>
                    <a:pt x="21323" y="30194"/>
                    <a:pt x="21139" y="30102"/>
                    <a:pt x="21246" y="29995"/>
                  </a:cubicBezTo>
                  <a:cubicBezTo>
                    <a:pt x="21323" y="29918"/>
                    <a:pt x="21277" y="29612"/>
                    <a:pt x="21277" y="29521"/>
                  </a:cubicBezTo>
                  <a:cubicBezTo>
                    <a:pt x="21261" y="29414"/>
                    <a:pt x="21338" y="29460"/>
                    <a:pt x="21277" y="29368"/>
                  </a:cubicBezTo>
                  <a:cubicBezTo>
                    <a:pt x="21261" y="29352"/>
                    <a:pt x="21124" y="29291"/>
                    <a:pt x="21093" y="29276"/>
                  </a:cubicBezTo>
                  <a:cubicBezTo>
                    <a:pt x="20986" y="29200"/>
                    <a:pt x="20864" y="29154"/>
                    <a:pt x="20741" y="29092"/>
                  </a:cubicBezTo>
                  <a:cubicBezTo>
                    <a:pt x="20481" y="28970"/>
                    <a:pt x="20145" y="29001"/>
                    <a:pt x="19915" y="28863"/>
                  </a:cubicBezTo>
                  <a:cubicBezTo>
                    <a:pt x="19839" y="28863"/>
                    <a:pt x="19349" y="28863"/>
                    <a:pt x="19349" y="28787"/>
                  </a:cubicBezTo>
                  <a:cubicBezTo>
                    <a:pt x="19349" y="28741"/>
                    <a:pt x="19196" y="28725"/>
                    <a:pt x="19151" y="28710"/>
                  </a:cubicBezTo>
                  <a:cubicBezTo>
                    <a:pt x="19074" y="28664"/>
                    <a:pt x="19043" y="28588"/>
                    <a:pt x="18982" y="28465"/>
                  </a:cubicBezTo>
                  <a:cubicBezTo>
                    <a:pt x="18906" y="28312"/>
                    <a:pt x="18707" y="28068"/>
                    <a:pt x="18493" y="28098"/>
                  </a:cubicBezTo>
                  <a:cubicBezTo>
                    <a:pt x="18416" y="28114"/>
                    <a:pt x="18370" y="28236"/>
                    <a:pt x="18294" y="28251"/>
                  </a:cubicBezTo>
                  <a:cubicBezTo>
                    <a:pt x="18218" y="28266"/>
                    <a:pt x="18126" y="28221"/>
                    <a:pt x="18049" y="28205"/>
                  </a:cubicBezTo>
                  <a:cubicBezTo>
                    <a:pt x="17881" y="28037"/>
                    <a:pt x="17912" y="28312"/>
                    <a:pt x="17789" y="28251"/>
                  </a:cubicBezTo>
                  <a:cubicBezTo>
                    <a:pt x="17697" y="28205"/>
                    <a:pt x="17789" y="28083"/>
                    <a:pt x="17743" y="28052"/>
                  </a:cubicBezTo>
                  <a:cubicBezTo>
                    <a:pt x="17682" y="28006"/>
                    <a:pt x="17529" y="28098"/>
                    <a:pt x="17468" y="28022"/>
                  </a:cubicBezTo>
                  <a:cubicBezTo>
                    <a:pt x="17376" y="27930"/>
                    <a:pt x="17346" y="27854"/>
                    <a:pt x="17208" y="27792"/>
                  </a:cubicBezTo>
                  <a:cubicBezTo>
                    <a:pt x="17116" y="27731"/>
                    <a:pt x="17132" y="27716"/>
                    <a:pt x="17132" y="27609"/>
                  </a:cubicBezTo>
                  <a:cubicBezTo>
                    <a:pt x="17132" y="27486"/>
                    <a:pt x="17116" y="27456"/>
                    <a:pt x="17086" y="27395"/>
                  </a:cubicBezTo>
                  <a:cubicBezTo>
                    <a:pt x="17024" y="27288"/>
                    <a:pt x="16933" y="27242"/>
                    <a:pt x="16810" y="27180"/>
                  </a:cubicBezTo>
                  <a:cubicBezTo>
                    <a:pt x="16703" y="27135"/>
                    <a:pt x="16520" y="27135"/>
                    <a:pt x="16459" y="27073"/>
                  </a:cubicBezTo>
                  <a:cubicBezTo>
                    <a:pt x="16413" y="27028"/>
                    <a:pt x="16367" y="27028"/>
                    <a:pt x="16336" y="26997"/>
                  </a:cubicBezTo>
                  <a:cubicBezTo>
                    <a:pt x="16275" y="26951"/>
                    <a:pt x="16290" y="26875"/>
                    <a:pt x="16229" y="26844"/>
                  </a:cubicBezTo>
                  <a:cubicBezTo>
                    <a:pt x="16015" y="26706"/>
                    <a:pt x="15831" y="27012"/>
                    <a:pt x="15831" y="26676"/>
                  </a:cubicBezTo>
                  <a:cubicBezTo>
                    <a:pt x="15831" y="26477"/>
                    <a:pt x="15831" y="25834"/>
                    <a:pt x="15831" y="25834"/>
                  </a:cubicBezTo>
                  <a:lnTo>
                    <a:pt x="0" y="14944"/>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52"/>
            <p:cNvSpPr/>
            <p:nvPr/>
          </p:nvSpPr>
          <p:spPr>
            <a:xfrm>
              <a:off x="558685" y="1972892"/>
              <a:ext cx="53498" cy="133227"/>
            </a:xfrm>
            <a:custGeom>
              <a:rect b="b" l="l" r="r" t="t"/>
              <a:pathLst>
                <a:path extrusionOk="0" fill="none" h="6288" w="2525">
                  <a:moveTo>
                    <a:pt x="2295" y="6287"/>
                  </a:moveTo>
                  <a:cubicBezTo>
                    <a:pt x="2432" y="6241"/>
                    <a:pt x="2524" y="6058"/>
                    <a:pt x="2325" y="6104"/>
                  </a:cubicBezTo>
                  <a:cubicBezTo>
                    <a:pt x="2325" y="6104"/>
                    <a:pt x="2279" y="6073"/>
                    <a:pt x="2279" y="5997"/>
                  </a:cubicBezTo>
                  <a:cubicBezTo>
                    <a:pt x="2157" y="6027"/>
                    <a:pt x="2065" y="5905"/>
                    <a:pt x="2234" y="5828"/>
                  </a:cubicBezTo>
                  <a:cubicBezTo>
                    <a:pt x="2157" y="5737"/>
                    <a:pt x="2310" y="5660"/>
                    <a:pt x="2126" y="5645"/>
                  </a:cubicBezTo>
                  <a:cubicBezTo>
                    <a:pt x="2142" y="5522"/>
                    <a:pt x="2203" y="5446"/>
                    <a:pt x="2325" y="5492"/>
                  </a:cubicBezTo>
                  <a:cubicBezTo>
                    <a:pt x="2203" y="5308"/>
                    <a:pt x="2279" y="5262"/>
                    <a:pt x="2279" y="5125"/>
                  </a:cubicBezTo>
                  <a:cubicBezTo>
                    <a:pt x="2279" y="5064"/>
                    <a:pt x="2218" y="5018"/>
                    <a:pt x="2218" y="4956"/>
                  </a:cubicBezTo>
                  <a:cubicBezTo>
                    <a:pt x="2218" y="4895"/>
                    <a:pt x="2325" y="4956"/>
                    <a:pt x="2325" y="4941"/>
                  </a:cubicBezTo>
                  <a:cubicBezTo>
                    <a:pt x="2325" y="4849"/>
                    <a:pt x="2325" y="4773"/>
                    <a:pt x="2325" y="4773"/>
                  </a:cubicBezTo>
                  <a:cubicBezTo>
                    <a:pt x="2310" y="4773"/>
                    <a:pt x="2249" y="4804"/>
                    <a:pt x="2218" y="4804"/>
                  </a:cubicBezTo>
                  <a:cubicBezTo>
                    <a:pt x="2249" y="4696"/>
                    <a:pt x="2218" y="4635"/>
                    <a:pt x="2126" y="4574"/>
                  </a:cubicBezTo>
                  <a:lnTo>
                    <a:pt x="2172" y="4528"/>
                  </a:lnTo>
                  <a:cubicBezTo>
                    <a:pt x="1943" y="4467"/>
                    <a:pt x="2004" y="4238"/>
                    <a:pt x="1821" y="4176"/>
                  </a:cubicBezTo>
                  <a:cubicBezTo>
                    <a:pt x="2004" y="4085"/>
                    <a:pt x="1698" y="3763"/>
                    <a:pt x="1622" y="3672"/>
                  </a:cubicBezTo>
                  <a:cubicBezTo>
                    <a:pt x="1484" y="3825"/>
                    <a:pt x="1499" y="3549"/>
                    <a:pt x="1362" y="3626"/>
                  </a:cubicBezTo>
                  <a:cubicBezTo>
                    <a:pt x="1301" y="3672"/>
                    <a:pt x="1346" y="3779"/>
                    <a:pt x="1316" y="3825"/>
                  </a:cubicBezTo>
                  <a:cubicBezTo>
                    <a:pt x="1316" y="3825"/>
                    <a:pt x="1193" y="3916"/>
                    <a:pt x="1163" y="3932"/>
                  </a:cubicBezTo>
                  <a:cubicBezTo>
                    <a:pt x="1117" y="3855"/>
                    <a:pt x="1117" y="3733"/>
                    <a:pt x="964" y="3718"/>
                  </a:cubicBezTo>
                  <a:cubicBezTo>
                    <a:pt x="1040" y="3656"/>
                    <a:pt x="1010" y="3595"/>
                    <a:pt x="1010" y="3503"/>
                  </a:cubicBezTo>
                  <a:cubicBezTo>
                    <a:pt x="1010" y="3549"/>
                    <a:pt x="888" y="3350"/>
                    <a:pt x="918" y="3366"/>
                  </a:cubicBezTo>
                  <a:cubicBezTo>
                    <a:pt x="826" y="3320"/>
                    <a:pt x="750" y="3320"/>
                    <a:pt x="658" y="3213"/>
                  </a:cubicBezTo>
                  <a:cubicBezTo>
                    <a:pt x="673" y="3152"/>
                    <a:pt x="673" y="3121"/>
                    <a:pt x="612" y="3121"/>
                  </a:cubicBezTo>
                  <a:cubicBezTo>
                    <a:pt x="505" y="3121"/>
                    <a:pt x="597" y="3090"/>
                    <a:pt x="566" y="3014"/>
                  </a:cubicBezTo>
                  <a:cubicBezTo>
                    <a:pt x="520" y="2953"/>
                    <a:pt x="505" y="2876"/>
                    <a:pt x="459" y="2815"/>
                  </a:cubicBezTo>
                  <a:lnTo>
                    <a:pt x="658" y="2723"/>
                  </a:lnTo>
                  <a:cubicBezTo>
                    <a:pt x="888" y="2555"/>
                    <a:pt x="857" y="2310"/>
                    <a:pt x="658" y="2157"/>
                  </a:cubicBezTo>
                  <a:lnTo>
                    <a:pt x="658" y="2066"/>
                  </a:lnTo>
                  <a:cubicBezTo>
                    <a:pt x="643" y="2050"/>
                    <a:pt x="628" y="2020"/>
                    <a:pt x="612" y="2004"/>
                  </a:cubicBezTo>
                  <a:cubicBezTo>
                    <a:pt x="673" y="1959"/>
                    <a:pt x="658" y="1928"/>
                    <a:pt x="658" y="1867"/>
                  </a:cubicBezTo>
                  <a:cubicBezTo>
                    <a:pt x="750" y="1775"/>
                    <a:pt x="750" y="1530"/>
                    <a:pt x="658" y="1454"/>
                  </a:cubicBezTo>
                  <a:cubicBezTo>
                    <a:pt x="673" y="1240"/>
                    <a:pt x="413" y="1301"/>
                    <a:pt x="367" y="1148"/>
                  </a:cubicBezTo>
                  <a:cubicBezTo>
                    <a:pt x="475" y="1087"/>
                    <a:pt x="352" y="995"/>
                    <a:pt x="260" y="1056"/>
                  </a:cubicBezTo>
                  <a:cubicBezTo>
                    <a:pt x="245" y="1041"/>
                    <a:pt x="245" y="1041"/>
                    <a:pt x="184" y="980"/>
                  </a:cubicBezTo>
                  <a:cubicBezTo>
                    <a:pt x="92" y="888"/>
                    <a:pt x="184" y="873"/>
                    <a:pt x="138" y="827"/>
                  </a:cubicBezTo>
                  <a:cubicBezTo>
                    <a:pt x="62" y="750"/>
                    <a:pt x="77" y="643"/>
                    <a:pt x="107" y="551"/>
                  </a:cubicBezTo>
                  <a:cubicBezTo>
                    <a:pt x="123" y="521"/>
                    <a:pt x="260" y="414"/>
                    <a:pt x="260" y="398"/>
                  </a:cubicBezTo>
                  <a:cubicBezTo>
                    <a:pt x="291" y="261"/>
                    <a:pt x="245" y="307"/>
                    <a:pt x="291" y="261"/>
                  </a:cubicBezTo>
                  <a:cubicBezTo>
                    <a:pt x="291" y="245"/>
                    <a:pt x="260" y="169"/>
                    <a:pt x="260" y="138"/>
                  </a:cubicBezTo>
                  <a:cubicBezTo>
                    <a:pt x="245" y="169"/>
                    <a:pt x="184" y="154"/>
                    <a:pt x="169" y="169"/>
                  </a:cubicBezTo>
                  <a:cubicBezTo>
                    <a:pt x="92" y="123"/>
                    <a:pt x="123" y="31"/>
                    <a:pt x="0" y="1"/>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52"/>
            <p:cNvSpPr/>
            <p:nvPr/>
          </p:nvSpPr>
          <p:spPr>
            <a:xfrm>
              <a:off x="1448263" y="2021835"/>
              <a:ext cx="586936" cy="126087"/>
            </a:xfrm>
            <a:custGeom>
              <a:rect b="b" l="l" r="r" t="t"/>
              <a:pathLst>
                <a:path extrusionOk="0" fill="none" h="5951" w="27702">
                  <a:moveTo>
                    <a:pt x="16" y="5950"/>
                  </a:moveTo>
                  <a:cubicBezTo>
                    <a:pt x="47" y="5920"/>
                    <a:pt x="200" y="5843"/>
                    <a:pt x="215" y="5797"/>
                  </a:cubicBezTo>
                  <a:cubicBezTo>
                    <a:pt x="246" y="5660"/>
                    <a:pt x="77" y="5660"/>
                    <a:pt x="62" y="5599"/>
                  </a:cubicBezTo>
                  <a:cubicBezTo>
                    <a:pt x="1" y="5415"/>
                    <a:pt x="230" y="5216"/>
                    <a:pt x="154" y="5140"/>
                  </a:cubicBezTo>
                  <a:cubicBezTo>
                    <a:pt x="154" y="4681"/>
                    <a:pt x="154" y="4222"/>
                    <a:pt x="154" y="3763"/>
                  </a:cubicBezTo>
                  <a:cubicBezTo>
                    <a:pt x="154" y="3580"/>
                    <a:pt x="506" y="3427"/>
                    <a:pt x="643" y="3335"/>
                  </a:cubicBezTo>
                  <a:cubicBezTo>
                    <a:pt x="842" y="3182"/>
                    <a:pt x="934" y="3090"/>
                    <a:pt x="1072" y="2876"/>
                  </a:cubicBezTo>
                  <a:cubicBezTo>
                    <a:pt x="1347" y="2386"/>
                    <a:pt x="1423" y="2019"/>
                    <a:pt x="1423" y="1453"/>
                  </a:cubicBezTo>
                  <a:cubicBezTo>
                    <a:pt x="1423" y="1392"/>
                    <a:pt x="1393" y="1163"/>
                    <a:pt x="1439" y="1163"/>
                  </a:cubicBezTo>
                  <a:cubicBezTo>
                    <a:pt x="1546" y="1148"/>
                    <a:pt x="1683" y="1148"/>
                    <a:pt x="1760" y="1086"/>
                  </a:cubicBezTo>
                  <a:cubicBezTo>
                    <a:pt x="1913" y="933"/>
                    <a:pt x="2127" y="597"/>
                    <a:pt x="2341" y="536"/>
                  </a:cubicBezTo>
                  <a:cubicBezTo>
                    <a:pt x="2647" y="475"/>
                    <a:pt x="2968" y="398"/>
                    <a:pt x="3274" y="337"/>
                  </a:cubicBezTo>
                  <a:cubicBezTo>
                    <a:pt x="3412" y="306"/>
                    <a:pt x="3396" y="322"/>
                    <a:pt x="3473" y="429"/>
                  </a:cubicBezTo>
                  <a:cubicBezTo>
                    <a:pt x="3519" y="505"/>
                    <a:pt x="3764" y="444"/>
                    <a:pt x="3840" y="429"/>
                  </a:cubicBezTo>
                  <a:cubicBezTo>
                    <a:pt x="4054" y="398"/>
                    <a:pt x="4345" y="475"/>
                    <a:pt x="4528" y="352"/>
                  </a:cubicBezTo>
                  <a:cubicBezTo>
                    <a:pt x="4620" y="291"/>
                    <a:pt x="4605" y="169"/>
                    <a:pt x="4697" y="138"/>
                  </a:cubicBezTo>
                  <a:cubicBezTo>
                    <a:pt x="4850" y="92"/>
                    <a:pt x="5003" y="46"/>
                    <a:pt x="5155" y="0"/>
                  </a:cubicBezTo>
                  <a:cubicBezTo>
                    <a:pt x="5171" y="138"/>
                    <a:pt x="6226" y="490"/>
                    <a:pt x="6364" y="551"/>
                  </a:cubicBezTo>
                  <a:cubicBezTo>
                    <a:pt x="6456" y="566"/>
                    <a:pt x="6624" y="566"/>
                    <a:pt x="6685" y="627"/>
                  </a:cubicBezTo>
                  <a:cubicBezTo>
                    <a:pt x="6823" y="765"/>
                    <a:pt x="6853" y="612"/>
                    <a:pt x="7006" y="612"/>
                  </a:cubicBezTo>
                  <a:cubicBezTo>
                    <a:pt x="7266" y="612"/>
                    <a:pt x="7480" y="826"/>
                    <a:pt x="7649" y="995"/>
                  </a:cubicBezTo>
                  <a:cubicBezTo>
                    <a:pt x="7863" y="1193"/>
                    <a:pt x="8108" y="1392"/>
                    <a:pt x="8245" y="1652"/>
                  </a:cubicBezTo>
                  <a:cubicBezTo>
                    <a:pt x="8413" y="1989"/>
                    <a:pt x="8505" y="2142"/>
                    <a:pt x="8781" y="2386"/>
                  </a:cubicBezTo>
                  <a:cubicBezTo>
                    <a:pt x="8918" y="2509"/>
                    <a:pt x="9285" y="2448"/>
                    <a:pt x="9408" y="2310"/>
                  </a:cubicBezTo>
                  <a:cubicBezTo>
                    <a:pt x="9515" y="2157"/>
                    <a:pt x="9530" y="2050"/>
                    <a:pt x="9714" y="2096"/>
                  </a:cubicBezTo>
                  <a:cubicBezTo>
                    <a:pt x="9821" y="2126"/>
                    <a:pt x="9943" y="2203"/>
                    <a:pt x="10035" y="2142"/>
                  </a:cubicBezTo>
                  <a:cubicBezTo>
                    <a:pt x="10356" y="1958"/>
                    <a:pt x="10662" y="1759"/>
                    <a:pt x="10983" y="1561"/>
                  </a:cubicBezTo>
                  <a:cubicBezTo>
                    <a:pt x="11213" y="1423"/>
                    <a:pt x="11381" y="1515"/>
                    <a:pt x="11656" y="1561"/>
                  </a:cubicBezTo>
                  <a:cubicBezTo>
                    <a:pt x="11916" y="1545"/>
                    <a:pt x="12069" y="1729"/>
                    <a:pt x="12283" y="1836"/>
                  </a:cubicBezTo>
                  <a:cubicBezTo>
                    <a:pt x="12482" y="1928"/>
                    <a:pt x="12635" y="2218"/>
                    <a:pt x="12819" y="2264"/>
                  </a:cubicBezTo>
                  <a:cubicBezTo>
                    <a:pt x="12895" y="2295"/>
                    <a:pt x="13017" y="2172"/>
                    <a:pt x="13140" y="2279"/>
                  </a:cubicBezTo>
                  <a:cubicBezTo>
                    <a:pt x="13247" y="2356"/>
                    <a:pt x="13293" y="2448"/>
                    <a:pt x="13385" y="2555"/>
                  </a:cubicBezTo>
                  <a:cubicBezTo>
                    <a:pt x="13553" y="2708"/>
                    <a:pt x="14058" y="2784"/>
                    <a:pt x="14272" y="2830"/>
                  </a:cubicBezTo>
                  <a:cubicBezTo>
                    <a:pt x="14547" y="2876"/>
                    <a:pt x="14822" y="2845"/>
                    <a:pt x="15098" y="2922"/>
                  </a:cubicBezTo>
                  <a:cubicBezTo>
                    <a:pt x="15205" y="2937"/>
                    <a:pt x="15281" y="2876"/>
                    <a:pt x="15388" y="2876"/>
                  </a:cubicBezTo>
                  <a:cubicBezTo>
                    <a:pt x="15480" y="2876"/>
                    <a:pt x="15679" y="2952"/>
                    <a:pt x="15786" y="2952"/>
                  </a:cubicBezTo>
                  <a:cubicBezTo>
                    <a:pt x="16122" y="2983"/>
                    <a:pt x="16245" y="2662"/>
                    <a:pt x="16444" y="2417"/>
                  </a:cubicBezTo>
                  <a:cubicBezTo>
                    <a:pt x="16490" y="2356"/>
                    <a:pt x="16520" y="2310"/>
                    <a:pt x="16566" y="2249"/>
                  </a:cubicBezTo>
                  <a:cubicBezTo>
                    <a:pt x="16612" y="2203"/>
                    <a:pt x="16658" y="2249"/>
                    <a:pt x="16688" y="2218"/>
                  </a:cubicBezTo>
                  <a:cubicBezTo>
                    <a:pt x="16795" y="2126"/>
                    <a:pt x="16750" y="1973"/>
                    <a:pt x="16948" y="1973"/>
                  </a:cubicBezTo>
                  <a:cubicBezTo>
                    <a:pt x="17270" y="1637"/>
                    <a:pt x="17759" y="1683"/>
                    <a:pt x="18172" y="1561"/>
                  </a:cubicBezTo>
                  <a:cubicBezTo>
                    <a:pt x="18417" y="1484"/>
                    <a:pt x="18662" y="1469"/>
                    <a:pt x="18891" y="1408"/>
                  </a:cubicBezTo>
                  <a:cubicBezTo>
                    <a:pt x="19105" y="1346"/>
                    <a:pt x="19273" y="1469"/>
                    <a:pt x="19487" y="1469"/>
                  </a:cubicBezTo>
                  <a:cubicBezTo>
                    <a:pt x="19962" y="1469"/>
                    <a:pt x="20512" y="1316"/>
                    <a:pt x="20971" y="1469"/>
                  </a:cubicBezTo>
                  <a:cubicBezTo>
                    <a:pt x="21415" y="1606"/>
                    <a:pt x="21858" y="1713"/>
                    <a:pt x="22241" y="1973"/>
                  </a:cubicBezTo>
                  <a:cubicBezTo>
                    <a:pt x="22348" y="1989"/>
                    <a:pt x="22378" y="2096"/>
                    <a:pt x="22470" y="2126"/>
                  </a:cubicBezTo>
                  <a:cubicBezTo>
                    <a:pt x="22638" y="2172"/>
                    <a:pt x="22684" y="2126"/>
                    <a:pt x="22868" y="2126"/>
                  </a:cubicBezTo>
                  <a:cubicBezTo>
                    <a:pt x="22914" y="2126"/>
                    <a:pt x="22990" y="2279"/>
                    <a:pt x="22990" y="2203"/>
                  </a:cubicBezTo>
                  <a:cubicBezTo>
                    <a:pt x="22990" y="2172"/>
                    <a:pt x="23174" y="2218"/>
                    <a:pt x="23235" y="2218"/>
                  </a:cubicBezTo>
                  <a:cubicBezTo>
                    <a:pt x="23281" y="2218"/>
                    <a:pt x="23510" y="2264"/>
                    <a:pt x="23495" y="2264"/>
                  </a:cubicBezTo>
                  <a:cubicBezTo>
                    <a:pt x="23556" y="2218"/>
                    <a:pt x="23556" y="2188"/>
                    <a:pt x="23556" y="2111"/>
                  </a:cubicBezTo>
                  <a:cubicBezTo>
                    <a:pt x="23556" y="2035"/>
                    <a:pt x="23617" y="2096"/>
                    <a:pt x="23678" y="2050"/>
                  </a:cubicBezTo>
                  <a:cubicBezTo>
                    <a:pt x="23755" y="1973"/>
                    <a:pt x="23617" y="1866"/>
                    <a:pt x="23678" y="1866"/>
                  </a:cubicBezTo>
                  <a:cubicBezTo>
                    <a:pt x="23740" y="1866"/>
                    <a:pt x="23801" y="1713"/>
                    <a:pt x="23847" y="1668"/>
                  </a:cubicBezTo>
                  <a:cubicBezTo>
                    <a:pt x="23908" y="1805"/>
                    <a:pt x="24107" y="1591"/>
                    <a:pt x="24153" y="1622"/>
                  </a:cubicBezTo>
                  <a:cubicBezTo>
                    <a:pt x="24168" y="1530"/>
                    <a:pt x="24244" y="1408"/>
                    <a:pt x="24351" y="1469"/>
                  </a:cubicBezTo>
                  <a:cubicBezTo>
                    <a:pt x="24351" y="1377"/>
                    <a:pt x="24382" y="1346"/>
                    <a:pt x="24459" y="1316"/>
                  </a:cubicBezTo>
                  <a:cubicBezTo>
                    <a:pt x="24443" y="1316"/>
                    <a:pt x="24535" y="1178"/>
                    <a:pt x="24459" y="1117"/>
                  </a:cubicBezTo>
                  <a:cubicBezTo>
                    <a:pt x="24489" y="1132"/>
                    <a:pt x="24459" y="1117"/>
                    <a:pt x="24596" y="1163"/>
                  </a:cubicBezTo>
                  <a:cubicBezTo>
                    <a:pt x="24657" y="1117"/>
                    <a:pt x="25009" y="964"/>
                    <a:pt x="25055" y="964"/>
                  </a:cubicBezTo>
                  <a:cubicBezTo>
                    <a:pt x="25086" y="1071"/>
                    <a:pt x="25285" y="1056"/>
                    <a:pt x="25300" y="964"/>
                  </a:cubicBezTo>
                  <a:cubicBezTo>
                    <a:pt x="25422" y="1086"/>
                    <a:pt x="25514" y="1010"/>
                    <a:pt x="25560" y="903"/>
                  </a:cubicBezTo>
                  <a:cubicBezTo>
                    <a:pt x="25499" y="811"/>
                    <a:pt x="25652" y="719"/>
                    <a:pt x="25713" y="658"/>
                  </a:cubicBezTo>
                  <a:cubicBezTo>
                    <a:pt x="25789" y="582"/>
                    <a:pt x="25774" y="505"/>
                    <a:pt x="25912" y="505"/>
                  </a:cubicBezTo>
                  <a:lnTo>
                    <a:pt x="26478" y="505"/>
                  </a:lnTo>
                  <a:cubicBezTo>
                    <a:pt x="26631" y="505"/>
                    <a:pt x="26875" y="995"/>
                    <a:pt x="26952" y="1117"/>
                  </a:cubicBezTo>
                  <a:cubicBezTo>
                    <a:pt x="27151" y="1377"/>
                    <a:pt x="27334" y="1652"/>
                    <a:pt x="27533" y="1912"/>
                  </a:cubicBezTo>
                  <a:cubicBezTo>
                    <a:pt x="27594" y="2019"/>
                    <a:pt x="27655" y="2111"/>
                    <a:pt x="27701" y="2218"/>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52"/>
            <p:cNvSpPr/>
            <p:nvPr/>
          </p:nvSpPr>
          <p:spPr>
            <a:xfrm>
              <a:off x="1871505" y="2684897"/>
              <a:ext cx="190264" cy="342877"/>
            </a:xfrm>
            <a:custGeom>
              <a:rect b="b" l="l" r="r" t="t"/>
              <a:pathLst>
                <a:path extrusionOk="0" fill="none" h="16183" w="8980">
                  <a:moveTo>
                    <a:pt x="5737" y="0"/>
                  </a:moveTo>
                  <a:cubicBezTo>
                    <a:pt x="5737" y="184"/>
                    <a:pt x="5599" y="352"/>
                    <a:pt x="5492" y="459"/>
                  </a:cubicBezTo>
                  <a:cubicBezTo>
                    <a:pt x="5477" y="536"/>
                    <a:pt x="5431" y="673"/>
                    <a:pt x="5339" y="719"/>
                  </a:cubicBezTo>
                  <a:cubicBezTo>
                    <a:pt x="5400" y="780"/>
                    <a:pt x="5446" y="857"/>
                    <a:pt x="5385" y="918"/>
                  </a:cubicBezTo>
                  <a:cubicBezTo>
                    <a:pt x="5400" y="933"/>
                    <a:pt x="5416" y="949"/>
                    <a:pt x="5431" y="964"/>
                  </a:cubicBezTo>
                  <a:cubicBezTo>
                    <a:pt x="5278" y="1163"/>
                    <a:pt x="5156" y="1576"/>
                    <a:pt x="5431" y="1729"/>
                  </a:cubicBezTo>
                  <a:cubicBezTo>
                    <a:pt x="5370" y="1790"/>
                    <a:pt x="5523" y="2004"/>
                    <a:pt x="5584" y="2080"/>
                  </a:cubicBezTo>
                  <a:cubicBezTo>
                    <a:pt x="5523" y="2157"/>
                    <a:pt x="5523" y="2157"/>
                    <a:pt x="5584" y="2233"/>
                  </a:cubicBezTo>
                  <a:cubicBezTo>
                    <a:pt x="5538" y="2279"/>
                    <a:pt x="5385" y="2340"/>
                    <a:pt x="5385" y="2402"/>
                  </a:cubicBezTo>
                  <a:cubicBezTo>
                    <a:pt x="5385" y="2463"/>
                    <a:pt x="5339" y="2386"/>
                    <a:pt x="5339" y="2447"/>
                  </a:cubicBezTo>
                  <a:cubicBezTo>
                    <a:pt x="5339" y="2509"/>
                    <a:pt x="5385" y="2447"/>
                    <a:pt x="5385" y="2509"/>
                  </a:cubicBezTo>
                  <a:cubicBezTo>
                    <a:pt x="5385" y="2493"/>
                    <a:pt x="5569" y="2539"/>
                    <a:pt x="5584" y="2524"/>
                  </a:cubicBezTo>
                  <a:cubicBezTo>
                    <a:pt x="5660" y="2509"/>
                    <a:pt x="5752" y="2432"/>
                    <a:pt x="5798" y="2432"/>
                  </a:cubicBezTo>
                  <a:cubicBezTo>
                    <a:pt x="5920" y="2432"/>
                    <a:pt x="5874" y="2325"/>
                    <a:pt x="6058" y="2325"/>
                  </a:cubicBezTo>
                  <a:cubicBezTo>
                    <a:pt x="6196" y="2325"/>
                    <a:pt x="6211" y="2371"/>
                    <a:pt x="6349" y="2325"/>
                  </a:cubicBezTo>
                  <a:cubicBezTo>
                    <a:pt x="6502" y="2279"/>
                    <a:pt x="6792" y="2004"/>
                    <a:pt x="6945" y="2126"/>
                  </a:cubicBezTo>
                  <a:cubicBezTo>
                    <a:pt x="6976" y="2080"/>
                    <a:pt x="7022" y="2019"/>
                    <a:pt x="7052" y="1973"/>
                  </a:cubicBezTo>
                  <a:cubicBezTo>
                    <a:pt x="7037" y="1973"/>
                    <a:pt x="7205" y="1973"/>
                    <a:pt x="7220" y="1958"/>
                  </a:cubicBezTo>
                  <a:cubicBezTo>
                    <a:pt x="7282" y="1897"/>
                    <a:pt x="7450" y="1989"/>
                    <a:pt x="7557" y="1973"/>
                  </a:cubicBezTo>
                  <a:cubicBezTo>
                    <a:pt x="7649" y="2004"/>
                    <a:pt x="7725" y="2050"/>
                    <a:pt x="7756" y="2126"/>
                  </a:cubicBezTo>
                  <a:cubicBezTo>
                    <a:pt x="7832" y="2050"/>
                    <a:pt x="7924" y="2080"/>
                    <a:pt x="8031" y="2080"/>
                  </a:cubicBezTo>
                  <a:cubicBezTo>
                    <a:pt x="8154" y="2080"/>
                    <a:pt x="8092" y="2142"/>
                    <a:pt x="8154" y="2172"/>
                  </a:cubicBezTo>
                  <a:cubicBezTo>
                    <a:pt x="8245" y="2233"/>
                    <a:pt x="8276" y="2172"/>
                    <a:pt x="8322" y="2310"/>
                  </a:cubicBezTo>
                  <a:cubicBezTo>
                    <a:pt x="8352" y="2417"/>
                    <a:pt x="8352" y="2478"/>
                    <a:pt x="8368" y="2585"/>
                  </a:cubicBezTo>
                  <a:cubicBezTo>
                    <a:pt x="8368" y="2692"/>
                    <a:pt x="8322" y="2646"/>
                    <a:pt x="8368" y="2753"/>
                  </a:cubicBezTo>
                  <a:cubicBezTo>
                    <a:pt x="8414" y="2845"/>
                    <a:pt x="8566" y="2815"/>
                    <a:pt x="8566" y="2906"/>
                  </a:cubicBezTo>
                  <a:cubicBezTo>
                    <a:pt x="8566" y="3090"/>
                    <a:pt x="8704" y="3273"/>
                    <a:pt x="8872" y="3335"/>
                  </a:cubicBezTo>
                  <a:cubicBezTo>
                    <a:pt x="8872" y="3396"/>
                    <a:pt x="8735" y="3411"/>
                    <a:pt x="8796" y="3457"/>
                  </a:cubicBezTo>
                  <a:cubicBezTo>
                    <a:pt x="8857" y="3533"/>
                    <a:pt x="8765" y="3595"/>
                    <a:pt x="8719" y="3656"/>
                  </a:cubicBezTo>
                  <a:cubicBezTo>
                    <a:pt x="8704" y="3702"/>
                    <a:pt x="8612" y="3778"/>
                    <a:pt x="8582" y="3809"/>
                  </a:cubicBezTo>
                  <a:cubicBezTo>
                    <a:pt x="8490" y="3916"/>
                    <a:pt x="8536" y="3992"/>
                    <a:pt x="8459" y="4099"/>
                  </a:cubicBezTo>
                  <a:cubicBezTo>
                    <a:pt x="8429" y="4145"/>
                    <a:pt x="8306" y="4222"/>
                    <a:pt x="8306" y="4237"/>
                  </a:cubicBezTo>
                  <a:cubicBezTo>
                    <a:pt x="8306" y="4283"/>
                    <a:pt x="8138" y="4359"/>
                    <a:pt x="8077" y="4329"/>
                  </a:cubicBezTo>
                  <a:cubicBezTo>
                    <a:pt x="7878" y="4222"/>
                    <a:pt x="7588" y="4436"/>
                    <a:pt x="7802" y="4497"/>
                  </a:cubicBezTo>
                  <a:cubicBezTo>
                    <a:pt x="7771" y="4619"/>
                    <a:pt x="7679" y="4681"/>
                    <a:pt x="7557" y="4696"/>
                  </a:cubicBezTo>
                  <a:cubicBezTo>
                    <a:pt x="7481" y="4803"/>
                    <a:pt x="7251" y="5063"/>
                    <a:pt x="7251" y="5201"/>
                  </a:cubicBezTo>
                  <a:cubicBezTo>
                    <a:pt x="7251" y="5400"/>
                    <a:pt x="7373" y="5614"/>
                    <a:pt x="7404" y="5751"/>
                  </a:cubicBezTo>
                  <a:cubicBezTo>
                    <a:pt x="7373" y="5843"/>
                    <a:pt x="7404" y="5797"/>
                    <a:pt x="7404" y="5889"/>
                  </a:cubicBezTo>
                  <a:cubicBezTo>
                    <a:pt x="7404" y="5950"/>
                    <a:pt x="7297" y="5920"/>
                    <a:pt x="7297" y="5981"/>
                  </a:cubicBezTo>
                  <a:cubicBezTo>
                    <a:pt x="7297" y="6027"/>
                    <a:pt x="7068" y="6317"/>
                    <a:pt x="7175" y="6317"/>
                  </a:cubicBezTo>
                  <a:cubicBezTo>
                    <a:pt x="7220" y="6317"/>
                    <a:pt x="7236" y="6394"/>
                    <a:pt x="7282" y="6440"/>
                  </a:cubicBezTo>
                  <a:cubicBezTo>
                    <a:pt x="7343" y="6501"/>
                    <a:pt x="7358" y="6409"/>
                    <a:pt x="7358" y="6409"/>
                  </a:cubicBezTo>
                  <a:cubicBezTo>
                    <a:pt x="7450" y="6424"/>
                    <a:pt x="7526" y="6302"/>
                    <a:pt x="7557" y="6455"/>
                  </a:cubicBezTo>
                  <a:cubicBezTo>
                    <a:pt x="7633" y="6378"/>
                    <a:pt x="7741" y="6409"/>
                    <a:pt x="7832" y="6455"/>
                  </a:cubicBezTo>
                  <a:cubicBezTo>
                    <a:pt x="7939" y="6501"/>
                    <a:pt x="7924" y="6531"/>
                    <a:pt x="7970" y="6669"/>
                  </a:cubicBezTo>
                  <a:cubicBezTo>
                    <a:pt x="8001" y="6730"/>
                    <a:pt x="8001" y="6960"/>
                    <a:pt x="8031" y="6960"/>
                  </a:cubicBezTo>
                  <a:cubicBezTo>
                    <a:pt x="8123" y="6960"/>
                    <a:pt x="8138" y="6868"/>
                    <a:pt x="8261" y="6960"/>
                  </a:cubicBezTo>
                  <a:cubicBezTo>
                    <a:pt x="8337" y="6715"/>
                    <a:pt x="8674" y="7113"/>
                    <a:pt x="8735" y="7113"/>
                  </a:cubicBezTo>
                  <a:cubicBezTo>
                    <a:pt x="8781" y="7113"/>
                    <a:pt x="8903" y="7281"/>
                    <a:pt x="8918" y="7311"/>
                  </a:cubicBezTo>
                  <a:cubicBezTo>
                    <a:pt x="8979" y="7510"/>
                    <a:pt x="8872" y="7541"/>
                    <a:pt x="8811" y="7679"/>
                  </a:cubicBezTo>
                  <a:cubicBezTo>
                    <a:pt x="8750" y="7816"/>
                    <a:pt x="8827" y="7862"/>
                    <a:pt x="8811" y="7969"/>
                  </a:cubicBezTo>
                  <a:cubicBezTo>
                    <a:pt x="8796" y="8092"/>
                    <a:pt x="8750" y="8137"/>
                    <a:pt x="8704" y="8260"/>
                  </a:cubicBezTo>
                  <a:cubicBezTo>
                    <a:pt x="8689" y="8275"/>
                    <a:pt x="8612" y="8413"/>
                    <a:pt x="8612" y="8428"/>
                  </a:cubicBezTo>
                  <a:cubicBezTo>
                    <a:pt x="8612" y="8474"/>
                    <a:pt x="8719" y="8505"/>
                    <a:pt x="8719" y="8581"/>
                  </a:cubicBezTo>
                  <a:cubicBezTo>
                    <a:pt x="8719" y="8688"/>
                    <a:pt x="8811" y="8719"/>
                    <a:pt x="8719" y="8826"/>
                  </a:cubicBezTo>
                  <a:cubicBezTo>
                    <a:pt x="8857" y="8872"/>
                    <a:pt x="8857" y="9147"/>
                    <a:pt x="8735" y="9254"/>
                  </a:cubicBezTo>
                  <a:cubicBezTo>
                    <a:pt x="8719" y="9285"/>
                    <a:pt x="8872" y="9438"/>
                    <a:pt x="8918" y="9483"/>
                  </a:cubicBezTo>
                  <a:cubicBezTo>
                    <a:pt x="8842" y="9529"/>
                    <a:pt x="8796" y="9529"/>
                    <a:pt x="8765" y="9606"/>
                  </a:cubicBezTo>
                  <a:cubicBezTo>
                    <a:pt x="8903" y="9667"/>
                    <a:pt x="8674" y="9728"/>
                    <a:pt x="8872" y="9789"/>
                  </a:cubicBezTo>
                  <a:cubicBezTo>
                    <a:pt x="8796" y="9851"/>
                    <a:pt x="8704" y="9973"/>
                    <a:pt x="8566" y="10034"/>
                  </a:cubicBezTo>
                  <a:cubicBezTo>
                    <a:pt x="8612" y="10034"/>
                    <a:pt x="8689" y="10095"/>
                    <a:pt x="8658" y="10187"/>
                  </a:cubicBezTo>
                  <a:cubicBezTo>
                    <a:pt x="8689" y="10172"/>
                    <a:pt x="8735" y="10156"/>
                    <a:pt x="8765" y="10141"/>
                  </a:cubicBezTo>
                  <a:cubicBezTo>
                    <a:pt x="8781" y="10172"/>
                    <a:pt x="8827" y="10218"/>
                    <a:pt x="8857" y="10248"/>
                  </a:cubicBezTo>
                  <a:cubicBezTo>
                    <a:pt x="8750" y="10279"/>
                    <a:pt x="8628" y="10401"/>
                    <a:pt x="8719" y="10493"/>
                  </a:cubicBezTo>
                  <a:cubicBezTo>
                    <a:pt x="8643" y="10569"/>
                    <a:pt x="8643" y="10677"/>
                    <a:pt x="8719" y="10753"/>
                  </a:cubicBezTo>
                  <a:cubicBezTo>
                    <a:pt x="8597" y="10829"/>
                    <a:pt x="8368" y="10906"/>
                    <a:pt x="8352" y="10982"/>
                  </a:cubicBezTo>
                  <a:cubicBezTo>
                    <a:pt x="8352" y="11059"/>
                    <a:pt x="8230" y="11090"/>
                    <a:pt x="8215" y="11105"/>
                  </a:cubicBezTo>
                  <a:cubicBezTo>
                    <a:pt x="8322" y="11166"/>
                    <a:pt x="8215" y="11334"/>
                    <a:pt x="8215" y="11426"/>
                  </a:cubicBezTo>
                  <a:cubicBezTo>
                    <a:pt x="8215" y="11487"/>
                    <a:pt x="8077" y="11579"/>
                    <a:pt x="8016" y="11625"/>
                  </a:cubicBezTo>
                  <a:cubicBezTo>
                    <a:pt x="7970" y="11640"/>
                    <a:pt x="7939" y="11686"/>
                    <a:pt x="8031" y="11778"/>
                  </a:cubicBezTo>
                  <a:cubicBezTo>
                    <a:pt x="8046" y="11808"/>
                    <a:pt x="8077" y="11824"/>
                    <a:pt x="8108" y="11808"/>
                  </a:cubicBezTo>
                  <a:cubicBezTo>
                    <a:pt x="8230" y="11808"/>
                    <a:pt x="8108" y="11854"/>
                    <a:pt x="8154" y="11900"/>
                  </a:cubicBezTo>
                  <a:cubicBezTo>
                    <a:pt x="8184" y="11931"/>
                    <a:pt x="8230" y="11946"/>
                    <a:pt x="8261" y="11961"/>
                  </a:cubicBezTo>
                  <a:cubicBezTo>
                    <a:pt x="8245" y="11977"/>
                    <a:pt x="8169" y="12038"/>
                    <a:pt x="8154" y="12053"/>
                  </a:cubicBezTo>
                  <a:cubicBezTo>
                    <a:pt x="8138" y="12038"/>
                    <a:pt x="8123" y="12023"/>
                    <a:pt x="8108" y="12007"/>
                  </a:cubicBezTo>
                  <a:cubicBezTo>
                    <a:pt x="8031" y="12099"/>
                    <a:pt x="8001" y="12099"/>
                    <a:pt x="7909" y="12206"/>
                  </a:cubicBezTo>
                  <a:cubicBezTo>
                    <a:pt x="7863" y="12267"/>
                    <a:pt x="7924" y="12374"/>
                    <a:pt x="7802" y="12374"/>
                  </a:cubicBezTo>
                  <a:cubicBezTo>
                    <a:pt x="7802" y="12374"/>
                    <a:pt x="7695" y="12328"/>
                    <a:pt x="7741" y="12313"/>
                  </a:cubicBezTo>
                  <a:cubicBezTo>
                    <a:pt x="7725" y="12313"/>
                    <a:pt x="7633" y="12359"/>
                    <a:pt x="7557" y="12359"/>
                  </a:cubicBezTo>
                  <a:cubicBezTo>
                    <a:pt x="7526" y="12267"/>
                    <a:pt x="7205" y="12405"/>
                    <a:pt x="7205" y="12267"/>
                  </a:cubicBezTo>
                  <a:cubicBezTo>
                    <a:pt x="7205" y="12130"/>
                    <a:pt x="7297" y="12053"/>
                    <a:pt x="7404" y="12007"/>
                  </a:cubicBezTo>
                  <a:cubicBezTo>
                    <a:pt x="7175" y="11915"/>
                    <a:pt x="7129" y="11319"/>
                    <a:pt x="6899" y="11304"/>
                  </a:cubicBezTo>
                  <a:cubicBezTo>
                    <a:pt x="6899" y="11395"/>
                    <a:pt x="6869" y="11533"/>
                    <a:pt x="6807" y="11594"/>
                  </a:cubicBezTo>
                  <a:cubicBezTo>
                    <a:pt x="6746" y="11640"/>
                    <a:pt x="6502" y="11900"/>
                    <a:pt x="6502" y="11900"/>
                  </a:cubicBezTo>
                  <a:cubicBezTo>
                    <a:pt x="6364" y="11900"/>
                    <a:pt x="6272" y="12084"/>
                    <a:pt x="6226" y="12130"/>
                  </a:cubicBezTo>
                  <a:cubicBezTo>
                    <a:pt x="6104" y="12237"/>
                    <a:pt x="6211" y="12160"/>
                    <a:pt x="6043" y="12160"/>
                  </a:cubicBezTo>
                  <a:cubicBezTo>
                    <a:pt x="5920" y="12160"/>
                    <a:pt x="5706" y="12130"/>
                    <a:pt x="5614" y="12038"/>
                  </a:cubicBezTo>
                  <a:cubicBezTo>
                    <a:pt x="5599" y="12023"/>
                    <a:pt x="5385" y="12007"/>
                    <a:pt x="5354" y="12038"/>
                  </a:cubicBezTo>
                  <a:cubicBezTo>
                    <a:pt x="5309" y="12084"/>
                    <a:pt x="5171" y="11992"/>
                    <a:pt x="5110" y="11961"/>
                  </a:cubicBezTo>
                  <a:cubicBezTo>
                    <a:pt x="4972" y="11870"/>
                    <a:pt x="5033" y="12114"/>
                    <a:pt x="4880" y="12053"/>
                  </a:cubicBezTo>
                  <a:cubicBezTo>
                    <a:pt x="4865" y="11961"/>
                    <a:pt x="4911" y="11808"/>
                    <a:pt x="4987" y="11808"/>
                  </a:cubicBezTo>
                  <a:lnTo>
                    <a:pt x="4987" y="11747"/>
                  </a:lnTo>
                  <a:cubicBezTo>
                    <a:pt x="4926" y="11732"/>
                    <a:pt x="4804" y="11610"/>
                    <a:pt x="4834" y="11502"/>
                  </a:cubicBezTo>
                  <a:cubicBezTo>
                    <a:pt x="4636" y="11701"/>
                    <a:pt x="4681" y="11350"/>
                    <a:pt x="4651" y="11319"/>
                  </a:cubicBezTo>
                  <a:cubicBezTo>
                    <a:pt x="4636" y="11304"/>
                    <a:pt x="4574" y="11197"/>
                    <a:pt x="4574" y="11197"/>
                  </a:cubicBezTo>
                  <a:cubicBezTo>
                    <a:pt x="4544" y="11135"/>
                    <a:pt x="4544" y="11151"/>
                    <a:pt x="4528" y="11044"/>
                  </a:cubicBezTo>
                  <a:cubicBezTo>
                    <a:pt x="4544" y="10998"/>
                    <a:pt x="4406" y="10799"/>
                    <a:pt x="4391" y="10799"/>
                  </a:cubicBezTo>
                  <a:cubicBezTo>
                    <a:pt x="4238" y="10799"/>
                    <a:pt x="4238" y="10707"/>
                    <a:pt x="4131" y="10646"/>
                  </a:cubicBezTo>
                  <a:cubicBezTo>
                    <a:pt x="3993" y="10569"/>
                    <a:pt x="3901" y="10585"/>
                    <a:pt x="3779" y="10646"/>
                  </a:cubicBezTo>
                  <a:cubicBezTo>
                    <a:pt x="3718" y="10677"/>
                    <a:pt x="3611" y="10677"/>
                    <a:pt x="3672" y="10753"/>
                  </a:cubicBezTo>
                  <a:cubicBezTo>
                    <a:pt x="3657" y="10829"/>
                    <a:pt x="3657" y="10829"/>
                    <a:pt x="3580" y="10845"/>
                  </a:cubicBezTo>
                  <a:cubicBezTo>
                    <a:pt x="3534" y="10799"/>
                    <a:pt x="3504" y="10799"/>
                    <a:pt x="3473" y="10753"/>
                  </a:cubicBezTo>
                  <a:cubicBezTo>
                    <a:pt x="3458" y="10768"/>
                    <a:pt x="3397" y="10814"/>
                    <a:pt x="3381" y="10829"/>
                  </a:cubicBezTo>
                  <a:cubicBezTo>
                    <a:pt x="3458" y="10906"/>
                    <a:pt x="3473" y="10952"/>
                    <a:pt x="3473" y="11044"/>
                  </a:cubicBezTo>
                  <a:cubicBezTo>
                    <a:pt x="3488" y="11227"/>
                    <a:pt x="3718" y="11304"/>
                    <a:pt x="3550" y="11472"/>
                  </a:cubicBezTo>
                  <a:cubicBezTo>
                    <a:pt x="3550" y="11472"/>
                    <a:pt x="3519" y="11732"/>
                    <a:pt x="3519" y="11747"/>
                  </a:cubicBezTo>
                  <a:cubicBezTo>
                    <a:pt x="3519" y="11839"/>
                    <a:pt x="3504" y="11915"/>
                    <a:pt x="3473" y="11915"/>
                  </a:cubicBezTo>
                  <a:cubicBezTo>
                    <a:pt x="3259" y="11961"/>
                    <a:pt x="3075" y="12007"/>
                    <a:pt x="2846" y="12053"/>
                  </a:cubicBezTo>
                  <a:cubicBezTo>
                    <a:pt x="2571" y="12130"/>
                    <a:pt x="2464" y="12206"/>
                    <a:pt x="2265" y="12007"/>
                  </a:cubicBezTo>
                  <a:cubicBezTo>
                    <a:pt x="2204" y="11900"/>
                    <a:pt x="2158" y="11900"/>
                    <a:pt x="2081" y="11977"/>
                  </a:cubicBezTo>
                  <a:cubicBezTo>
                    <a:pt x="2020" y="12038"/>
                    <a:pt x="1913" y="11977"/>
                    <a:pt x="1836" y="12023"/>
                  </a:cubicBezTo>
                  <a:cubicBezTo>
                    <a:pt x="1714" y="12084"/>
                    <a:pt x="1638" y="12145"/>
                    <a:pt x="1561" y="12206"/>
                  </a:cubicBezTo>
                  <a:cubicBezTo>
                    <a:pt x="1546" y="12130"/>
                    <a:pt x="1378" y="11992"/>
                    <a:pt x="1301" y="11961"/>
                  </a:cubicBezTo>
                  <a:cubicBezTo>
                    <a:pt x="1072" y="11839"/>
                    <a:pt x="1209" y="12130"/>
                    <a:pt x="1209" y="12344"/>
                  </a:cubicBezTo>
                  <a:cubicBezTo>
                    <a:pt x="1209" y="12451"/>
                    <a:pt x="1301" y="12466"/>
                    <a:pt x="1301" y="12558"/>
                  </a:cubicBezTo>
                  <a:cubicBezTo>
                    <a:pt x="1301" y="12680"/>
                    <a:pt x="1332" y="12696"/>
                    <a:pt x="1301" y="12818"/>
                  </a:cubicBezTo>
                  <a:cubicBezTo>
                    <a:pt x="1255" y="13001"/>
                    <a:pt x="919" y="13185"/>
                    <a:pt x="1102" y="13369"/>
                  </a:cubicBezTo>
                  <a:cubicBezTo>
                    <a:pt x="1102" y="13353"/>
                    <a:pt x="1225" y="13216"/>
                    <a:pt x="1255" y="13216"/>
                  </a:cubicBezTo>
                  <a:cubicBezTo>
                    <a:pt x="1408" y="13216"/>
                    <a:pt x="1286" y="13261"/>
                    <a:pt x="1362" y="13323"/>
                  </a:cubicBezTo>
                  <a:cubicBezTo>
                    <a:pt x="1500" y="13430"/>
                    <a:pt x="1622" y="13583"/>
                    <a:pt x="1760" y="13720"/>
                  </a:cubicBezTo>
                  <a:cubicBezTo>
                    <a:pt x="1653" y="13889"/>
                    <a:pt x="1531" y="13751"/>
                    <a:pt x="1469" y="13935"/>
                  </a:cubicBezTo>
                  <a:cubicBezTo>
                    <a:pt x="1439" y="13996"/>
                    <a:pt x="1531" y="13996"/>
                    <a:pt x="1485" y="14042"/>
                  </a:cubicBezTo>
                  <a:cubicBezTo>
                    <a:pt x="1393" y="14133"/>
                    <a:pt x="1485" y="14179"/>
                    <a:pt x="1561" y="14195"/>
                  </a:cubicBezTo>
                  <a:cubicBezTo>
                    <a:pt x="1699" y="14240"/>
                    <a:pt x="1775" y="14286"/>
                    <a:pt x="1882" y="14409"/>
                  </a:cubicBezTo>
                  <a:cubicBezTo>
                    <a:pt x="1959" y="14470"/>
                    <a:pt x="2219" y="14439"/>
                    <a:pt x="2219" y="14546"/>
                  </a:cubicBezTo>
                  <a:cubicBezTo>
                    <a:pt x="2219" y="14638"/>
                    <a:pt x="2066" y="14669"/>
                    <a:pt x="2005" y="14730"/>
                  </a:cubicBezTo>
                  <a:cubicBezTo>
                    <a:pt x="1943" y="14806"/>
                    <a:pt x="1959" y="15036"/>
                    <a:pt x="1882" y="15112"/>
                  </a:cubicBezTo>
                  <a:cubicBezTo>
                    <a:pt x="1760" y="15235"/>
                    <a:pt x="1898" y="15281"/>
                    <a:pt x="1989" y="15326"/>
                  </a:cubicBezTo>
                  <a:cubicBezTo>
                    <a:pt x="2081" y="15372"/>
                    <a:pt x="2020" y="15556"/>
                    <a:pt x="1959" y="15586"/>
                  </a:cubicBezTo>
                  <a:cubicBezTo>
                    <a:pt x="1898" y="15617"/>
                    <a:pt x="1699" y="15541"/>
                    <a:pt x="1622" y="15541"/>
                  </a:cubicBezTo>
                  <a:cubicBezTo>
                    <a:pt x="1378" y="15541"/>
                    <a:pt x="1469" y="15541"/>
                    <a:pt x="1362" y="15388"/>
                  </a:cubicBezTo>
                  <a:cubicBezTo>
                    <a:pt x="1255" y="15250"/>
                    <a:pt x="1056" y="14852"/>
                    <a:pt x="857" y="15158"/>
                  </a:cubicBezTo>
                  <a:cubicBezTo>
                    <a:pt x="720" y="15357"/>
                    <a:pt x="414" y="15281"/>
                    <a:pt x="246" y="15479"/>
                  </a:cubicBezTo>
                  <a:cubicBezTo>
                    <a:pt x="93" y="15663"/>
                    <a:pt x="93" y="15969"/>
                    <a:pt x="1" y="16183"/>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52"/>
            <p:cNvSpPr/>
            <p:nvPr/>
          </p:nvSpPr>
          <p:spPr>
            <a:xfrm>
              <a:off x="2155735" y="2598029"/>
              <a:ext cx="135473" cy="84284"/>
            </a:xfrm>
            <a:custGeom>
              <a:rect b="b" l="l" r="r" t="t"/>
              <a:pathLst>
                <a:path extrusionOk="0" fill="none" h="3978" w="6394">
                  <a:moveTo>
                    <a:pt x="6394" y="689"/>
                  </a:moveTo>
                  <a:cubicBezTo>
                    <a:pt x="6394" y="628"/>
                    <a:pt x="6317" y="628"/>
                    <a:pt x="6271" y="552"/>
                  </a:cubicBezTo>
                  <a:cubicBezTo>
                    <a:pt x="6241" y="490"/>
                    <a:pt x="6210" y="368"/>
                    <a:pt x="6180" y="322"/>
                  </a:cubicBezTo>
                  <a:cubicBezTo>
                    <a:pt x="6149" y="276"/>
                    <a:pt x="6042" y="292"/>
                    <a:pt x="6042" y="185"/>
                  </a:cubicBezTo>
                  <a:cubicBezTo>
                    <a:pt x="5996" y="215"/>
                    <a:pt x="5920" y="322"/>
                    <a:pt x="5858" y="322"/>
                  </a:cubicBezTo>
                  <a:cubicBezTo>
                    <a:pt x="5813" y="322"/>
                    <a:pt x="5828" y="368"/>
                    <a:pt x="5782" y="383"/>
                  </a:cubicBezTo>
                  <a:cubicBezTo>
                    <a:pt x="5751" y="383"/>
                    <a:pt x="5705" y="322"/>
                    <a:pt x="5690" y="322"/>
                  </a:cubicBezTo>
                  <a:cubicBezTo>
                    <a:pt x="5614" y="337"/>
                    <a:pt x="5553" y="383"/>
                    <a:pt x="5476" y="383"/>
                  </a:cubicBezTo>
                  <a:cubicBezTo>
                    <a:pt x="5384" y="383"/>
                    <a:pt x="5445" y="521"/>
                    <a:pt x="5384" y="582"/>
                  </a:cubicBezTo>
                  <a:cubicBezTo>
                    <a:pt x="5216" y="750"/>
                    <a:pt x="5216" y="506"/>
                    <a:pt x="5124" y="429"/>
                  </a:cubicBezTo>
                  <a:cubicBezTo>
                    <a:pt x="5002" y="322"/>
                    <a:pt x="4834" y="414"/>
                    <a:pt x="4727" y="475"/>
                  </a:cubicBezTo>
                  <a:cubicBezTo>
                    <a:pt x="4681" y="429"/>
                    <a:pt x="4635" y="414"/>
                    <a:pt x="4574" y="383"/>
                  </a:cubicBezTo>
                  <a:cubicBezTo>
                    <a:pt x="4512" y="429"/>
                    <a:pt x="4451" y="414"/>
                    <a:pt x="4390" y="460"/>
                  </a:cubicBezTo>
                  <a:cubicBezTo>
                    <a:pt x="4298" y="552"/>
                    <a:pt x="4344" y="399"/>
                    <a:pt x="4329" y="383"/>
                  </a:cubicBezTo>
                  <a:cubicBezTo>
                    <a:pt x="4222" y="322"/>
                    <a:pt x="4329" y="276"/>
                    <a:pt x="4161" y="276"/>
                  </a:cubicBezTo>
                  <a:cubicBezTo>
                    <a:pt x="4084" y="276"/>
                    <a:pt x="4084" y="230"/>
                    <a:pt x="3992" y="230"/>
                  </a:cubicBezTo>
                  <a:cubicBezTo>
                    <a:pt x="3870" y="230"/>
                    <a:pt x="3625" y="246"/>
                    <a:pt x="3533" y="154"/>
                  </a:cubicBezTo>
                  <a:cubicBezTo>
                    <a:pt x="3396" y="1"/>
                    <a:pt x="3411" y="77"/>
                    <a:pt x="3243" y="77"/>
                  </a:cubicBezTo>
                  <a:cubicBezTo>
                    <a:pt x="3105" y="77"/>
                    <a:pt x="3075" y="399"/>
                    <a:pt x="2937" y="261"/>
                  </a:cubicBezTo>
                  <a:cubicBezTo>
                    <a:pt x="2799" y="123"/>
                    <a:pt x="2769" y="383"/>
                    <a:pt x="2646" y="383"/>
                  </a:cubicBezTo>
                  <a:lnTo>
                    <a:pt x="2310" y="383"/>
                  </a:lnTo>
                  <a:cubicBezTo>
                    <a:pt x="2218" y="383"/>
                    <a:pt x="2249" y="475"/>
                    <a:pt x="2203" y="475"/>
                  </a:cubicBezTo>
                  <a:cubicBezTo>
                    <a:pt x="2096" y="490"/>
                    <a:pt x="1820" y="445"/>
                    <a:pt x="1744" y="383"/>
                  </a:cubicBezTo>
                  <a:cubicBezTo>
                    <a:pt x="1820" y="689"/>
                    <a:pt x="1469" y="414"/>
                    <a:pt x="1423" y="445"/>
                  </a:cubicBezTo>
                  <a:cubicBezTo>
                    <a:pt x="1285" y="506"/>
                    <a:pt x="1040" y="506"/>
                    <a:pt x="949" y="689"/>
                  </a:cubicBezTo>
                  <a:cubicBezTo>
                    <a:pt x="903" y="766"/>
                    <a:pt x="964" y="903"/>
                    <a:pt x="949" y="980"/>
                  </a:cubicBezTo>
                  <a:cubicBezTo>
                    <a:pt x="918" y="1087"/>
                    <a:pt x="841" y="1118"/>
                    <a:pt x="841" y="1255"/>
                  </a:cubicBezTo>
                  <a:cubicBezTo>
                    <a:pt x="841" y="1454"/>
                    <a:pt x="689" y="1439"/>
                    <a:pt x="750" y="1622"/>
                  </a:cubicBezTo>
                  <a:cubicBezTo>
                    <a:pt x="811" y="1806"/>
                    <a:pt x="566" y="2020"/>
                    <a:pt x="719" y="2173"/>
                  </a:cubicBezTo>
                  <a:cubicBezTo>
                    <a:pt x="841" y="2280"/>
                    <a:pt x="750" y="2387"/>
                    <a:pt x="673" y="2525"/>
                  </a:cubicBezTo>
                  <a:cubicBezTo>
                    <a:pt x="444" y="2999"/>
                    <a:pt x="230" y="3488"/>
                    <a:pt x="0" y="3978"/>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52"/>
            <p:cNvSpPr/>
            <p:nvPr/>
          </p:nvSpPr>
          <p:spPr>
            <a:xfrm>
              <a:off x="2115860" y="2187436"/>
              <a:ext cx="413559" cy="201260"/>
            </a:xfrm>
            <a:custGeom>
              <a:rect b="b" l="l" r="r" t="t"/>
              <a:pathLst>
                <a:path extrusionOk="0" fill="none" h="9499" w="19519">
                  <a:moveTo>
                    <a:pt x="19518" y="199"/>
                  </a:moveTo>
                  <a:cubicBezTo>
                    <a:pt x="19350" y="123"/>
                    <a:pt x="19120" y="169"/>
                    <a:pt x="19013" y="46"/>
                  </a:cubicBezTo>
                  <a:cubicBezTo>
                    <a:pt x="18906" y="153"/>
                    <a:pt x="18524" y="0"/>
                    <a:pt x="18371" y="0"/>
                  </a:cubicBezTo>
                  <a:cubicBezTo>
                    <a:pt x="18386" y="0"/>
                    <a:pt x="18172" y="169"/>
                    <a:pt x="18172" y="169"/>
                  </a:cubicBezTo>
                  <a:cubicBezTo>
                    <a:pt x="18172" y="199"/>
                    <a:pt x="18019" y="215"/>
                    <a:pt x="17943" y="245"/>
                  </a:cubicBezTo>
                  <a:cubicBezTo>
                    <a:pt x="17820" y="92"/>
                    <a:pt x="17759" y="459"/>
                    <a:pt x="17652" y="505"/>
                  </a:cubicBezTo>
                  <a:cubicBezTo>
                    <a:pt x="17606" y="520"/>
                    <a:pt x="17377" y="383"/>
                    <a:pt x="17300" y="459"/>
                  </a:cubicBezTo>
                  <a:cubicBezTo>
                    <a:pt x="17193" y="536"/>
                    <a:pt x="17315" y="689"/>
                    <a:pt x="17193" y="704"/>
                  </a:cubicBezTo>
                  <a:cubicBezTo>
                    <a:pt x="16994" y="689"/>
                    <a:pt x="16948" y="857"/>
                    <a:pt x="16795" y="857"/>
                  </a:cubicBezTo>
                  <a:cubicBezTo>
                    <a:pt x="16750" y="857"/>
                    <a:pt x="16444" y="918"/>
                    <a:pt x="16444" y="979"/>
                  </a:cubicBezTo>
                  <a:cubicBezTo>
                    <a:pt x="16444" y="1086"/>
                    <a:pt x="16444" y="1193"/>
                    <a:pt x="16444" y="1301"/>
                  </a:cubicBezTo>
                  <a:cubicBezTo>
                    <a:pt x="16428" y="1484"/>
                    <a:pt x="16535" y="1408"/>
                    <a:pt x="16535" y="1469"/>
                  </a:cubicBezTo>
                  <a:cubicBezTo>
                    <a:pt x="16551" y="1622"/>
                    <a:pt x="16413" y="1759"/>
                    <a:pt x="16490" y="1866"/>
                  </a:cubicBezTo>
                  <a:cubicBezTo>
                    <a:pt x="16291" y="1958"/>
                    <a:pt x="16275" y="2142"/>
                    <a:pt x="16031" y="2065"/>
                  </a:cubicBezTo>
                  <a:cubicBezTo>
                    <a:pt x="16015" y="2127"/>
                    <a:pt x="15878" y="2234"/>
                    <a:pt x="15801" y="2295"/>
                  </a:cubicBezTo>
                  <a:cubicBezTo>
                    <a:pt x="15786" y="2325"/>
                    <a:pt x="15725" y="2478"/>
                    <a:pt x="15725" y="2524"/>
                  </a:cubicBezTo>
                  <a:cubicBezTo>
                    <a:pt x="15725" y="2570"/>
                    <a:pt x="15664" y="2616"/>
                    <a:pt x="15633" y="2677"/>
                  </a:cubicBezTo>
                  <a:cubicBezTo>
                    <a:pt x="15465" y="2769"/>
                    <a:pt x="15495" y="2723"/>
                    <a:pt x="15342" y="2723"/>
                  </a:cubicBezTo>
                  <a:cubicBezTo>
                    <a:pt x="15220" y="2723"/>
                    <a:pt x="15189" y="2800"/>
                    <a:pt x="15128" y="2876"/>
                  </a:cubicBezTo>
                  <a:cubicBezTo>
                    <a:pt x="14991" y="3044"/>
                    <a:pt x="14868" y="3197"/>
                    <a:pt x="14715" y="3320"/>
                  </a:cubicBezTo>
                  <a:cubicBezTo>
                    <a:pt x="14700" y="3304"/>
                    <a:pt x="14685" y="3289"/>
                    <a:pt x="14669" y="3274"/>
                  </a:cubicBezTo>
                  <a:cubicBezTo>
                    <a:pt x="14639" y="3365"/>
                    <a:pt x="14608" y="3457"/>
                    <a:pt x="14516" y="3534"/>
                  </a:cubicBezTo>
                  <a:cubicBezTo>
                    <a:pt x="14532" y="3549"/>
                    <a:pt x="14578" y="3595"/>
                    <a:pt x="14578" y="3625"/>
                  </a:cubicBezTo>
                  <a:cubicBezTo>
                    <a:pt x="14532" y="3733"/>
                    <a:pt x="14440" y="3702"/>
                    <a:pt x="14363" y="3778"/>
                  </a:cubicBezTo>
                  <a:cubicBezTo>
                    <a:pt x="14348" y="3809"/>
                    <a:pt x="14318" y="3886"/>
                    <a:pt x="14272" y="3931"/>
                  </a:cubicBezTo>
                  <a:cubicBezTo>
                    <a:pt x="14226" y="3977"/>
                    <a:pt x="14180" y="4023"/>
                    <a:pt x="14134" y="4069"/>
                  </a:cubicBezTo>
                  <a:cubicBezTo>
                    <a:pt x="14103" y="4100"/>
                    <a:pt x="14149" y="4146"/>
                    <a:pt x="14119" y="4176"/>
                  </a:cubicBezTo>
                  <a:cubicBezTo>
                    <a:pt x="14058" y="4253"/>
                    <a:pt x="13966" y="4207"/>
                    <a:pt x="13966" y="4283"/>
                  </a:cubicBezTo>
                  <a:cubicBezTo>
                    <a:pt x="13966" y="4390"/>
                    <a:pt x="13859" y="4298"/>
                    <a:pt x="13797" y="4360"/>
                  </a:cubicBezTo>
                  <a:cubicBezTo>
                    <a:pt x="13706" y="4451"/>
                    <a:pt x="13660" y="4314"/>
                    <a:pt x="13660" y="4497"/>
                  </a:cubicBezTo>
                  <a:cubicBezTo>
                    <a:pt x="13660" y="4589"/>
                    <a:pt x="13507" y="4528"/>
                    <a:pt x="13461" y="4482"/>
                  </a:cubicBezTo>
                  <a:cubicBezTo>
                    <a:pt x="13446" y="4497"/>
                    <a:pt x="13430" y="4513"/>
                    <a:pt x="13415" y="4543"/>
                  </a:cubicBezTo>
                  <a:cubicBezTo>
                    <a:pt x="13400" y="4543"/>
                    <a:pt x="13369" y="4482"/>
                    <a:pt x="13339" y="4482"/>
                  </a:cubicBezTo>
                  <a:cubicBezTo>
                    <a:pt x="13277" y="4482"/>
                    <a:pt x="13354" y="4589"/>
                    <a:pt x="13216" y="4589"/>
                  </a:cubicBezTo>
                  <a:cubicBezTo>
                    <a:pt x="13277" y="4788"/>
                    <a:pt x="13232" y="4773"/>
                    <a:pt x="13017" y="4971"/>
                  </a:cubicBezTo>
                  <a:cubicBezTo>
                    <a:pt x="12895" y="5109"/>
                    <a:pt x="12574" y="5079"/>
                    <a:pt x="12451" y="4941"/>
                  </a:cubicBezTo>
                  <a:cubicBezTo>
                    <a:pt x="12406" y="5017"/>
                    <a:pt x="12253" y="5094"/>
                    <a:pt x="12207" y="4941"/>
                  </a:cubicBezTo>
                  <a:cubicBezTo>
                    <a:pt x="12115" y="5063"/>
                    <a:pt x="11916" y="5048"/>
                    <a:pt x="11901" y="5094"/>
                  </a:cubicBezTo>
                  <a:cubicBezTo>
                    <a:pt x="11870" y="5140"/>
                    <a:pt x="11794" y="5232"/>
                    <a:pt x="11702" y="5140"/>
                  </a:cubicBezTo>
                  <a:cubicBezTo>
                    <a:pt x="11671" y="5201"/>
                    <a:pt x="11564" y="5262"/>
                    <a:pt x="11518" y="5186"/>
                  </a:cubicBezTo>
                  <a:lnTo>
                    <a:pt x="11381" y="5186"/>
                  </a:lnTo>
                  <a:cubicBezTo>
                    <a:pt x="11289" y="5186"/>
                    <a:pt x="11197" y="5293"/>
                    <a:pt x="11105" y="5293"/>
                  </a:cubicBezTo>
                  <a:cubicBezTo>
                    <a:pt x="11044" y="5293"/>
                    <a:pt x="10968" y="5308"/>
                    <a:pt x="10907" y="5277"/>
                  </a:cubicBezTo>
                  <a:cubicBezTo>
                    <a:pt x="10784" y="5232"/>
                    <a:pt x="10800" y="5247"/>
                    <a:pt x="10738" y="5293"/>
                  </a:cubicBezTo>
                  <a:cubicBezTo>
                    <a:pt x="10570" y="5415"/>
                    <a:pt x="10509" y="5384"/>
                    <a:pt x="10478" y="5339"/>
                  </a:cubicBezTo>
                  <a:cubicBezTo>
                    <a:pt x="10417" y="5216"/>
                    <a:pt x="9790" y="5384"/>
                    <a:pt x="9714" y="5277"/>
                  </a:cubicBezTo>
                  <a:lnTo>
                    <a:pt x="9637" y="5339"/>
                  </a:lnTo>
                  <a:cubicBezTo>
                    <a:pt x="9377" y="5201"/>
                    <a:pt x="8826" y="5660"/>
                    <a:pt x="8979" y="5797"/>
                  </a:cubicBezTo>
                  <a:cubicBezTo>
                    <a:pt x="8995" y="5828"/>
                    <a:pt x="9010" y="5828"/>
                    <a:pt x="9056" y="5874"/>
                  </a:cubicBezTo>
                  <a:cubicBezTo>
                    <a:pt x="9102" y="5920"/>
                    <a:pt x="9178" y="5920"/>
                    <a:pt x="9224" y="5950"/>
                  </a:cubicBezTo>
                  <a:cubicBezTo>
                    <a:pt x="9408" y="6042"/>
                    <a:pt x="9652" y="6134"/>
                    <a:pt x="9499" y="6272"/>
                  </a:cubicBezTo>
                  <a:cubicBezTo>
                    <a:pt x="9392" y="6379"/>
                    <a:pt x="9377" y="6547"/>
                    <a:pt x="9255" y="6685"/>
                  </a:cubicBezTo>
                  <a:cubicBezTo>
                    <a:pt x="9209" y="6715"/>
                    <a:pt x="9117" y="6807"/>
                    <a:pt x="9071" y="6853"/>
                  </a:cubicBezTo>
                  <a:cubicBezTo>
                    <a:pt x="9010" y="6945"/>
                    <a:pt x="9041" y="7082"/>
                    <a:pt x="8872" y="7113"/>
                  </a:cubicBezTo>
                  <a:cubicBezTo>
                    <a:pt x="9056" y="7296"/>
                    <a:pt x="8459" y="7373"/>
                    <a:pt x="8398" y="7434"/>
                  </a:cubicBezTo>
                  <a:cubicBezTo>
                    <a:pt x="8230" y="7602"/>
                    <a:pt x="8413" y="7816"/>
                    <a:pt x="8169" y="7908"/>
                  </a:cubicBezTo>
                  <a:cubicBezTo>
                    <a:pt x="7939" y="8000"/>
                    <a:pt x="7542" y="7939"/>
                    <a:pt x="7297" y="7939"/>
                  </a:cubicBezTo>
                  <a:cubicBezTo>
                    <a:pt x="7129" y="7954"/>
                    <a:pt x="6731" y="7893"/>
                    <a:pt x="6609" y="8015"/>
                  </a:cubicBezTo>
                  <a:cubicBezTo>
                    <a:pt x="6379" y="8092"/>
                    <a:pt x="6272" y="8107"/>
                    <a:pt x="6043" y="8092"/>
                  </a:cubicBezTo>
                  <a:cubicBezTo>
                    <a:pt x="5920" y="8077"/>
                    <a:pt x="5859" y="8000"/>
                    <a:pt x="5798" y="8061"/>
                  </a:cubicBezTo>
                  <a:cubicBezTo>
                    <a:pt x="5630" y="7924"/>
                    <a:pt x="5691" y="8122"/>
                    <a:pt x="5599" y="8122"/>
                  </a:cubicBezTo>
                  <a:cubicBezTo>
                    <a:pt x="5538" y="8122"/>
                    <a:pt x="5477" y="8184"/>
                    <a:pt x="5446" y="8214"/>
                  </a:cubicBezTo>
                  <a:cubicBezTo>
                    <a:pt x="5415" y="8199"/>
                    <a:pt x="5370" y="8184"/>
                    <a:pt x="5354" y="8168"/>
                  </a:cubicBezTo>
                  <a:cubicBezTo>
                    <a:pt x="5324" y="8398"/>
                    <a:pt x="5232" y="8245"/>
                    <a:pt x="5094" y="8260"/>
                  </a:cubicBezTo>
                  <a:cubicBezTo>
                    <a:pt x="5033" y="8275"/>
                    <a:pt x="5003" y="8428"/>
                    <a:pt x="4850" y="8367"/>
                  </a:cubicBezTo>
                  <a:cubicBezTo>
                    <a:pt x="4819" y="8474"/>
                    <a:pt x="4727" y="8444"/>
                    <a:pt x="4620" y="8505"/>
                  </a:cubicBezTo>
                  <a:cubicBezTo>
                    <a:pt x="4559" y="8535"/>
                    <a:pt x="4635" y="8673"/>
                    <a:pt x="4559" y="8673"/>
                  </a:cubicBezTo>
                  <a:cubicBezTo>
                    <a:pt x="4513" y="8673"/>
                    <a:pt x="4482" y="8627"/>
                    <a:pt x="4421" y="8673"/>
                  </a:cubicBezTo>
                  <a:cubicBezTo>
                    <a:pt x="4360" y="8734"/>
                    <a:pt x="4238" y="8994"/>
                    <a:pt x="4192" y="8750"/>
                  </a:cubicBezTo>
                  <a:cubicBezTo>
                    <a:pt x="4115" y="8795"/>
                    <a:pt x="4100" y="8841"/>
                    <a:pt x="4100" y="8918"/>
                  </a:cubicBezTo>
                  <a:cubicBezTo>
                    <a:pt x="3917" y="8887"/>
                    <a:pt x="3901" y="8979"/>
                    <a:pt x="3748" y="8979"/>
                  </a:cubicBezTo>
                  <a:cubicBezTo>
                    <a:pt x="3534" y="8979"/>
                    <a:pt x="3733" y="9071"/>
                    <a:pt x="3611" y="9132"/>
                  </a:cubicBezTo>
                  <a:cubicBezTo>
                    <a:pt x="3534" y="9178"/>
                    <a:pt x="3534" y="9193"/>
                    <a:pt x="3488" y="9224"/>
                  </a:cubicBezTo>
                  <a:cubicBezTo>
                    <a:pt x="3381" y="9193"/>
                    <a:pt x="3320" y="9071"/>
                    <a:pt x="3228" y="8979"/>
                  </a:cubicBezTo>
                  <a:cubicBezTo>
                    <a:pt x="3136" y="8872"/>
                    <a:pt x="2861" y="8872"/>
                    <a:pt x="3029" y="8719"/>
                  </a:cubicBezTo>
                  <a:cubicBezTo>
                    <a:pt x="2983" y="8627"/>
                    <a:pt x="2907" y="8658"/>
                    <a:pt x="2876" y="8612"/>
                  </a:cubicBezTo>
                  <a:cubicBezTo>
                    <a:pt x="2815" y="8520"/>
                    <a:pt x="2831" y="8444"/>
                    <a:pt x="2831" y="8321"/>
                  </a:cubicBezTo>
                  <a:cubicBezTo>
                    <a:pt x="2785" y="8352"/>
                    <a:pt x="2632" y="8413"/>
                    <a:pt x="2632" y="8444"/>
                  </a:cubicBezTo>
                  <a:cubicBezTo>
                    <a:pt x="2632" y="8520"/>
                    <a:pt x="2540" y="8581"/>
                    <a:pt x="2418" y="8489"/>
                  </a:cubicBezTo>
                  <a:cubicBezTo>
                    <a:pt x="2387" y="8535"/>
                    <a:pt x="2295" y="8642"/>
                    <a:pt x="2418" y="8658"/>
                  </a:cubicBezTo>
                  <a:cubicBezTo>
                    <a:pt x="2402" y="8734"/>
                    <a:pt x="2418" y="8780"/>
                    <a:pt x="2418" y="8826"/>
                  </a:cubicBezTo>
                  <a:cubicBezTo>
                    <a:pt x="2372" y="8872"/>
                    <a:pt x="2158" y="8918"/>
                    <a:pt x="2096" y="8918"/>
                  </a:cubicBezTo>
                  <a:cubicBezTo>
                    <a:pt x="1974" y="8918"/>
                    <a:pt x="1989" y="9025"/>
                    <a:pt x="1867" y="9025"/>
                  </a:cubicBezTo>
                  <a:cubicBezTo>
                    <a:pt x="1806" y="9025"/>
                    <a:pt x="1530" y="9055"/>
                    <a:pt x="1485" y="9101"/>
                  </a:cubicBezTo>
                  <a:cubicBezTo>
                    <a:pt x="1454" y="9147"/>
                    <a:pt x="1377" y="9270"/>
                    <a:pt x="1316" y="9270"/>
                  </a:cubicBezTo>
                  <a:cubicBezTo>
                    <a:pt x="1194" y="9377"/>
                    <a:pt x="796" y="9499"/>
                    <a:pt x="613" y="9423"/>
                  </a:cubicBezTo>
                  <a:cubicBezTo>
                    <a:pt x="536" y="9392"/>
                    <a:pt x="551" y="9239"/>
                    <a:pt x="383" y="9285"/>
                  </a:cubicBezTo>
                  <a:cubicBezTo>
                    <a:pt x="230" y="9315"/>
                    <a:pt x="139" y="9331"/>
                    <a:pt x="1" y="927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52"/>
            <p:cNvSpPr/>
            <p:nvPr/>
          </p:nvSpPr>
          <p:spPr>
            <a:xfrm>
              <a:off x="2969801" y="2609067"/>
              <a:ext cx="31781" cy="75512"/>
            </a:xfrm>
            <a:custGeom>
              <a:rect b="b" l="l" r="r" t="t"/>
              <a:pathLst>
                <a:path extrusionOk="0" fill="none" h="3564" w="1500">
                  <a:moveTo>
                    <a:pt x="337" y="61"/>
                  </a:moveTo>
                  <a:cubicBezTo>
                    <a:pt x="353" y="107"/>
                    <a:pt x="414" y="138"/>
                    <a:pt x="460" y="92"/>
                  </a:cubicBezTo>
                  <a:cubicBezTo>
                    <a:pt x="536" y="0"/>
                    <a:pt x="597" y="245"/>
                    <a:pt x="582" y="306"/>
                  </a:cubicBezTo>
                  <a:cubicBezTo>
                    <a:pt x="567" y="352"/>
                    <a:pt x="383" y="489"/>
                    <a:pt x="383" y="597"/>
                  </a:cubicBezTo>
                  <a:cubicBezTo>
                    <a:pt x="383" y="627"/>
                    <a:pt x="307" y="612"/>
                    <a:pt x="276" y="658"/>
                  </a:cubicBezTo>
                  <a:cubicBezTo>
                    <a:pt x="246" y="734"/>
                    <a:pt x="261" y="857"/>
                    <a:pt x="215" y="948"/>
                  </a:cubicBezTo>
                  <a:cubicBezTo>
                    <a:pt x="169" y="1025"/>
                    <a:pt x="184" y="1101"/>
                    <a:pt x="138" y="1193"/>
                  </a:cubicBezTo>
                  <a:cubicBezTo>
                    <a:pt x="77" y="1331"/>
                    <a:pt x="169" y="1300"/>
                    <a:pt x="230" y="1377"/>
                  </a:cubicBezTo>
                  <a:cubicBezTo>
                    <a:pt x="322" y="1499"/>
                    <a:pt x="429" y="1514"/>
                    <a:pt x="429" y="1713"/>
                  </a:cubicBezTo>
                  <a:cubicBezTo>
                    <a:pt x="429" y="1805"/>
                    <a:pt x="414" y="1851"/>
                    <a:pt x="383" y="1927"/>
                  </a:cubicBezTo>
                  <a:cubicBezTo>
                    <a:pt x="383" y="1912"/>
                    <a:pt x="307" y="1943"/>
                    <a:pt x="307" y="1958"/>
                  </a:cubicBezTo>
                  <a:cubicBezTo>
                    <a:pt x="261" y="2004"/>
                    <a:pt x="307" y="2034"/>
                    <a:pt x="276" y="2080"/>
                  </a:cubicBezTo>
                  <a:cubicBezTo>
                    <a:pt x="215" y="2172"/>
                    <a:pt x="169" y="2264"/>
                    <a:pt x="123" y="2386"/>
                  </a:cubicBezTo>
                  <a:cubicBezTo>
                    <a:pt x="108" y="2417"/>
                    <a:pt x="1" y="2723"/>
                    <a:pt x="31" y="2784"/>
                  </a:cubicBezTo>
                  <a:cubicBezTo>
                    <a:pt x="62" y="2860"/>
                    <a:pt x="77" y="2845"/>
                    <a:pt x="184" y="2860"/>
                  </a:cubicBezTo>
                  <a:cubicBezTo>
                    <a:pt x="322" y="2891"/>
                    <a:pt x="230" y="2952"/>
                    <a:pt x="322" y="3029"/>
                  </a:cubicBezTo>
                  <a:cubicBezTo>
                    <a:pt x="383" y="3074"/>
                    <a:pt x="398" y="3212"/>
                    <a:pt x="536" y="3136"/>
                  </a:cubicBezTo>
                  <a:cubicBezTo>
                    <a:pt x="536" y="3136"/>
                    <a:pt x="582" y="2983"/>
                    <a:pt x="582" y="2952"/>
                  </a:cubicBezTo>
                  <a:cubicBezTo>
                    <a:pt x="582" y="2860"/>
                    <a:pt x="934" y="3090"/>
                    <a:pt x="934" y="3136"/>
                  </a:cubicBezTo>
                  <a:cubicBezTo>
                    <a:pt x="934" y="3166"/>
                    <a:pt x="811" y="3273"/>
                    <a:pt x="934" y="3273"/>
                  </a:cubicBezTo>
                  <a:cubicBezTo>
                    <a:pt x="980" y="3273"/>
                    <a:pt x="1133" y="3273"/>
                    <a:pt x="1179" y="3289"/>
                  </a:cubicBezTo>
                  <a:cubicBezTo>
                    <a:pt x="1255" y="3304"/>
                    <a:pt x="1332" y="3136"/>
                    <a:pt x="1332" y="3334"/>
                  </a:cubicBezTo>
                  <a:cubicBezTo>
                    <a:pt x="1332" y="3472"/>
                    <a:pt x="1393" y="3487"/>
                    <a:pt x="1500" y="3564"/>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52"/>
            <p:cNvSpPr/>
            <p:nvPr/>
          </p:nvSpPr>
          <p:spPr>
            <a:xfrm>
              <a:off x="2572175" y="2131035"/>
              <a:ext cx="586258" cy="159478"/>
            </a:xfrm>
            <a:custGeom>
              <a:rect b="b" l="l" r="r" t="t"/>
              <a:pathLst>
                <a:path extrusionOk="0" fill="none" h="7527" w="27670">
                  <a:moveTo>
                    <a:pt x="27670" y="6991"/>
                  </a:moveTo>
                  <a:lnTo>
                    <a:pt x="27211" y="7006"/>
                  </a:lnTo>
                  <a:cubicBezTo>
                    <a:pt x="27211" y="7006"/>
                    <a:pt x="27073" y="6976"/>
                    <a:pt x="27043" y="6884"/>
                  </a:cubicBezTo>
                  <a:cubicBezTo>
                    <a:pt x="26997" y="6777"/>
                    <a:pt x="27058" y="6578"/>
                    <a:pt x="27089" y="6379"/>
                  </a:cubicBezTo>
                  <a:cubicBezTo>
                    <a:pt x="27119" y="6180"/>
                    <a:pt x="27226" y="6165"/>
                    <a:pt x="27287" y="5920"/>
                  </a:cubicBezTo>
                  <a:cubicBezTo>
                    <a:pt x="27349" y="5691"/>
                    <a:pt x="27272" y="5630"/>
                    <a:pt x="27180" y="5385"/>
                  </a:cubicBezTo>
                  <a:cubicBezTo>
                    <a:pt x="27104" y="5156"/>
                    <a:pt x="26553" y="4758"/>
                    <a:pt x="26293" y="4406"/>
                  </a:cubicBezTo>
                  <a:cubicBezTo>
                    <a:pt x="26018" y="4054"/>
                    <a:pt x="25758" y="3886"/>
                    <a:pt x="25758" y="3886"/>
                  </a:cubicBezTo>
                  <a:cubicBezTo>
                    <a:pt x="25758" y="3886"/>
                    <a:pt x="25421" y="3794"/>
                    <a:pt x="25391" y="3718"/>
                  </a:cubicBezTo>
                  <a:cubicBezTo>
                    <a:pt x="25345" y="3657"/>
                    <a:pt x="25238" y="2724"/>
                    <a:pt x="25223" y="2540"/>
                  </a:cubicBezTo>
                  <a:cubicBezTo>
                    <a:pt x="25207" y="2357"/>
                    <a:pt x="24978" y="1576"/>
                    <a:pt x="25024" y="1423"/>
                  </a:cubicBezTo>
                  <a:cubicBezTo>
                    <a:pt x="25054" y="1271"/>
                    <a:pt x="25238" y="475"/>
                    <a:pt x="25268" y="337"/>
                  </a:cubicBezTo>
                  <a:cubicBezTo>
                    <a:pt x="25299" y="200"/>
                    <a:pt x="25391" y="32"/>
                    <a:pt x="25253" y="32"/>
                  </a:cubicBezTo>
                  <a:cubicBezTo>
                    <a:pt x="25115" y="32"/>
                    <a:pt x="24167" y="1"/>
                    <a:pt x="23999" y="16"/>
                  </a:cubicBezTo>
                  <a:cubicBezTo>
                    <a:pt x="23831" y="32"/>
                    <a:pt x="24029" y="536"/>
                    <a:pt x="24029" y="536"/>
                  </a:cubicBezTo>
                  <a:cubicBezTo>
                    <a:pt x="24029" y="536"/>
                    <a:pt x="23984" y="674"/>
                    <a:pt x="23831" y="674"/>
                  </a:cubicBezTo>
                  <a:cubicBezTo>
                    <a:pt x="23678" y="674"/>
                    <a:pt x="22745" y="705"/>
                    <a:pt x="22653" y="705"/>
                  </a:cubicBezTo>
                  <a:cubicBezTo>
                    <a:pt x="22546" y="705"/>
                    <a:pt x="22347" y="705"/>
                    <a:pt x="22439" y="796"/>
                  </a:cubicBezTo>
                  <a:cubicBezTo>
                    <a:pt x="22515" y="903"/>
                    <a:pt x="23005" y="1301"/>
                    <a:pt x="23081" y="1378"/>
                  </a:cubicBezTo>
                  <a:cubicBezTo>
                    <a:pt x="23158" y="1439"/>
                    <a:pt x="23066" y="2188"/>
                    <a:pt x="23081" y="2418"/>
                  </a:cubicBezTo>
                  <a:cubicBezTo>
                    <a:pt x="23096" y="2662"/>
                    <a:pt x="23020" y="2724"/>
                    <a:pt x="23127" y="2846"/>
                  </a:cubicBezTo>
                  <a:cubicBezTo>
                    <a:pt x="23249" y="2953"/>
                    <a:pt x="23295" y="3075"/>
                    <a:pt x="23066" y="3213"/>
                  </a:cubicBezTo>
                  <a:cubicBezTo>
                    <a:pt x="22836" y="3351"/>
                    <a:pt x="22194" y="3963"/>
                    <a:pt x="21995" y="4177"/>
                  </a:cubicBezTo>
                  <a:cubicBezTo>
                    <a:pt x="21796" y="4406"/>
                    <a:pt x="21322" y="5125"/>
                    <a:pt x="21108" y="5431"/>
                  </a:cubicBezTo>
                  <a:cubicBezTo>
                    <a:pt x="20894" y="5752"/>
                    <a:pt x="20221" y="6395"/>
                    <a:pt x="20053" y="6410"/>
                  </a:cubicBezTo>
                  <a:cubicBezTo>
                    <a:pt x="19869" y="6425"/>
                    <a:pt x="19074" y="6440"/>
                    <a:pt x="18936" y="6440"/>
                  </a:cubicBezTo>
                  <a:cubicBezTo>
                    <a:pt x="18798" y="6440"/>
                    <a:pt x="18554" y="6104"/>
                    <a:pt x="18294" y="5951"/>
                  </a:cubicBezTo>
                  <a:cubicBezTo>
                    <a:pt x="18049" y="5798"/>
                    <a:pt x="17345" y="5324"/>
                    <a:pt x="17192" y="5232"/>
                  </a:cubicBezTo>
                  <a:cubicBezTo>
                    <a:pt x="17039" y="5140"/>
                    <a:pt x="16886" y="5033"/>
                    <a:pt x="16672" y="5033"/>
                  </a:cubicBezTo>
                  <a:cubicBezTo>
                    <a:pt x="16458" y="5033"/>
                    <a:pt x="16122" y="5278"/>
                    <a:pt x="16122" y="5278"/>
                  </a:cubicBezTo>
                  <a:cubicBezTo>
                    <a:pt x="16122" y="5278"/>
                    <a:pt x="15739" y="5477"/>
                    <a:pt x="15647" y="5584"/>
                  </a:cubicBezTo>
                  <a:cubicBezTo>
                    <a:pt x="15540" y="5691"/>
                    <a:pt x="15586" y="6043"/>
                    <a:pt x="15571" y="6242"/>
                  </a:cubicBezTo>
                  <a:cubicBezTo>
                    <a:pt x="15556" y="6440"/>
                    <a:pt x="15525" y="6379"/>
                    <a:pt x="15449" y="6379"/>
                  </a:cubicBezTo>
                  <a:cubicBezTo>
                    <a:pt x="15357" y="6395"/>
                    <a:pt x="14714" y="6379"/>
                    <a:pt x="14485" y="6425"/>
                  </a:cubicBezTo>
                  <a:cubicBezTo>
                    <a:pt x="14271" y="6456"/>
                    <a:pt x="14225" y="6578"/>
                    <a:pt x="13965" y="6792"/>
                  </a:cubicBezTo>
                  <a:cubicBezTo>
                    <a:pt x="13705" y="7006"/>
                    <a:pt x="13644" y="7052"/>
                    <a:pt x="13521" y="7282"/>
                  </a:cubicBezTo>
                  <a:cubicBezTo>
                    <a:pt x="13414" y="7526"/>
                    <a:pt x="13139" y="7435"/>
                    <a:pt x="12925" y="7450"/>
                  </a:cubicBezTo>
                  <a:cubicBezTo>
                    <a:pt x="12711" y="7465"/>
                    <a:pt x="11992" y="7419"/>
                    <a:pt x="11793" y="7419"/>
                  </a:cubicBezTo>
                  <a:cubicBezTo>
                    <a:pt x="11609" y="7419"/>
                    <a:pt x="11564" y="7236"/>
                    <a:pt x="11502" y="7113"/>
                  </a:cubicBezTo>
                  <a:cubicBezTo>
                    <a:pt x="11441" y="6991"/>
                    <a:pt x="11380" y="6777"/>
                    <a:pt x="11288" y="6746"/>
                  </a:cubicBezTo>
                  <a:cubicBezTo>
                    <a:pt x="11196" y="6716"/>
                    <a:pt x="10982" y="6731"/>
                    <a:pt x="10692" y="6716"/>
                  </a:cubicBezTo>
                  <a:cubicBezTo>
                    <a:pt x="10386" y="6716"/>
                    <a:pt x="9697" y="6670"/>
                    <a:pt x="9392" y="6670"/>
                  </a:cubicBezTo>
                  <a:cubicBezTo>
                    <a:pt x="9101" y="6670"/>
                    <a:pt x="8703" y="6853"/>
                    <a:pt x="8703" y="6853"/>
                  </a:cubicBezTo>
                  <a:cubicBezTo>
                    <a:pt x="8703" y="6853"/>
                    <a:pt x="8428" y="6991"/>
                    <a:pt x="8122" y="7022"/>
                  </a:cubicBezTo>
                  <a:cubicBezTo>
                    <a:pt x="7816" y="7068"/>
                    <a:pt x="7587" y="6930"/>
                    <a:pt x="7464" y="6853"/>
                  </a:cubicBezTo>
                  <a:cubicBezTo>
                    <a:pt x="7327" y="6777"/>
                    <a:pt x="7174" y="6685"/>
                    <a:pt x="7113" y="6578"/>
                  </a:cubicBezTo>
                  <a:cubicBezTo>
                    <a:pt x="7067" y="6456"/>
                    <a:pt x="6960" y="6027"/>
                    <a:pt x="6960" y="6027"/>
                  </a:cubicBezTo>
                  <a:cubicBezTo>
                    <a:pt x="6960" y="6027"/>
                    <a:pt x="6745" y="5813"/>
                    <a:pt x="6638" y="5676"/>
                  </a:cubicBezTo>
                  <a:cubicBezTo>
                    <a:pt x="6547" y="5538"/>
                    <a:pt x="6455" y="5370"/>
                    <a:pt x="6424" y="5309"/>
                  </a:cubicBezTo>
                  <a:cubicBezTo>
                    <a:pt x="6378" y="5247"/>
                    <a:pt x="6180" y="5201"/>
                    <a:pt x="6180" y="5064"/>
                  </a:cubicBezTo>
                  <a:cubicBezTo>
                    <a:pt x="6180" y="4926"/>
                    <a:pt x="6149" y="4789"/>
                    <a:pt x="6103" y="4727"/>
                  </a:cubicBezTo>
                  <a:cubicBezTo>
                    <a:pt x="6057" y="4651"/>
                    <a:pt x="5965" y="4590"/>
                    <a:pt x="5736" y="4590"/>
                  </a:cubicBezTo>
                  <a:cubicBezTo>
                    <a:pt x="5522" y="4590"/>
                    <a:pt x="5246" y="4620"/>
                    <a:pt x="5246" y="4620"/>
                  </a:cubicBezTo>
                  <a:cubicBezTo>
                    <a:pt x="5246" y="4620"/>
                    <a:pt x="4772" y="4666"/>
                    <a:pt x="4573" y="4712"/>
                  </a:cubicBezTo>
                  <a:cubicBezTo>
                    <a:pt x="4375" y="4743"/>
                    <a:pt x="4084" y="4865"/>
                    <a:pt x="3962" y="4926"/>
                  </a:cubicBezTo>
                  <a:cubicBezTo>
                    <a:pt x="3839" y="5003"/>
                    <a:pt x="3839" y="5079"/>
                    <a:pt x="3839" y="5201"/>
                  </a:cubicBezTo>
                  <a:cubicBezTo>
                    <a:pt x="3839" y="5309"/>
                    <a:pt x="3946" y="5278"/>
                    <a:pt x="3946" y="5370"/>
                  </a:cubicBezTo>
                  <a:cubicBezTo>
                    <a:pt x="3946" y="5477"/>
                    <a:pt x="3931" y="5431"/>
                    <a:pt x="3870" y="5553"/>
                  </a:cubicBezTo>
                  <a:cubicBezTo>
                    <a:pt x="3809" y="5660"/>
                    <a:pt x="3686" y="5829"/>
                    <a:pt x="3686" y="5829"/>
                  </a:cubicBezTo>
                  <a:cubicBezTo>
                    <a:pt x="3686" y="5829"/>
                    <a:pt x="3595" y="5982"/>
                    <a:pt x="3533" y="6043"/>
                  </a:cubicBezTo>
                  <a:cubicBezTo>
                    <a:pt x="3457" y="6104"/>
                    <a:pt x="3335" y="6196"/>
                    <a:pt x="3243" y="6180"/>
                  </a:cubicBezTo>
                  <a:cubicBezTo>
                    <a:pt x="3151" y="6165"/>
                    <a:pt x="3120" y="6165"/>
                    <a:pt x="2922" y="6196"/>
                  </a:cubicBezTo>
                  <a:cubicBezTo>
                    <a:pt x="2738" y="6226"/>
                    <a:pt x="2707" y="6211"/>
                    <a:pt x="2616" y="6211"/>
                  </a:cubicBezTo>
                  <a:cubicBezTo>
                    <a:pt x="2509" y="6211"/>
                    <a:pt x="2356" y="6104"/>
                    <a:pt x="2356" y="6104"/>
                  </a:cubicBezTo>
                  <a:cubicBezTo>
                    <a:pt x="2356" y="6104"/>
                    <a:pt x="2294" y="6180"/>
                    <a:pt x="2249" y="6196"/>
                  </a:cubicBezTo>
                  <a:cubicBezTo>
                    <a:pt x="2203" y="6211"/>
                    <a:pt x="2050" y="6165"/>
                    <a:pt x="2050" y="6165"/>
                  </a:cubicBezTo>
                  <a:lnTo>
                    <a:pt x="1744" y="6242"/>
                  </a:lnTo>
                  <a:lnTo>
                    <a:pt x="1484" y="6395"/>
                  </a:lnTo>
                  <a:cubicBezTo>
                    <a:pt x="1484" y="6395"/>
                    <a:pt x="1361" y="6517"/>
                    <a:pt x="1315" y="6517"/>
                  </a:cubicBezTo>
                  <a:cubicBezTo>
                    <a:pt x="1254" y="6532"/>
                    <a:pt x="918" y="6517"/>
                    <a:pt x="826" y="6517"/>
                  </a:cubicBezTo>
                  <a:cubicBezTo>
                    <a:pt x="719" y="6517"/>
                    <a:pt x="184" y="6563"/>
                    <a:pt x="184" y="6563"/>
                  </a:cubicBezTo>
                  <a:lnTo>
                    <a:pt x="0" y="6578"/>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52"/>
            <p:cNvSpPr/>
            <p:nvPr/>
          </p:nvSpPr>
          <p:spPr>
            <a:xfrm>
              <a:off x="2470412" y="1552892"/>
              <a:ext cx="825762" cy="1059417"/>
            </a:xfrm>
            <a:custGeom>
              <a:rect b="b" l="l" r="r" t="t"/>
              <a:pathLst>
                <a:path extrusionOk="0" fill="none" h="50002" w="38974">
                  <a:moveTo>
                    <a:pt x="38973" y="21185"/>
                  </a:moveTo>
                  <a:lnTo>
                    <a:pt x="38759" y="21889"/>
                  </a:lnTo>
                  <a:cubicBezTo>
                    <a:pt x="38652" y="22042"/>
                    <a:pt x="38866" y="22179"/>
                    <a:pt x="38790" y="22332"/>
                  </a:cubicBezTo>
                  <a:cubicBezTo>
                    <a:pt x="38713" y="22546"/>
                    <a:pt x="38622" y="22730"/>
                    <a:pt x="38622" y="22959"/>
                  </a:cubicBezTo>
                  <a:cubicBezTo>
                    <a:pt x="38622" y="23143"/>
                    <a:pt x="38408" y="23326"/>
                    <a:pt x="38300" y="23479"/>
                  </a:cubicBezTo>
                  <a:cubicBezTo>
                    <a:pt x="38193" y="23617"/>
                    <a:pt x="38163" y="23770"/>
                    <a:pt x="38117" y="23938"/>
                  </a:cubicBezTo>
                  <a:cubicBezTo>
                    <a:pt x="38056" y="24137"/>
                    <a:pt x="37995" y="24321"/>
                    <a:pt x="37964" y="24504"/>
                  </a:cubicBezTo>
                  <a:cubicBezTo>
                    <a:pt x="37949" y="24565"/>
                    <a:pt x="38056" y="24550"/>
                    <a:pt x="37979" y="24627"/>
                  </a:cubicBezTo>
                  <a:cubicBezTo>
                    <a:pt x="37888" y="24734"/>
                    <a:pt x="37888" y="24779"/>
                    <a:pt x="37979" y="24887"/>
                  </a:cubicBezTo>
                  <a:cubicBezTo>
                    <a:pt x="38040" y="24948"/>
                    <a:pt x="37949" y="25330"/>
                    <a:pt x="37888" y="25391"/>
                  </a:cubicBezTo>
                  <a:cubicBezTo>
                    <a:pt x="37857" y="25422"/>
                    <a:pt x="37673" y="25315"/>
                    <a:pt x="37551" y="25315"/>
                  </a:cubicBezTo>
                  <a:cubicBezTo>
                    <a:pt x="37367" y="25345"/>
                    <a:pt x="36893" y="25345"/>
                    <a:pt x="36756" y="25468"/>
                  </a:cubicBezTo>
                  <a:cubicBezTo>
                    <a:pt x="36710" y="25498"/>
                    <a:pt x="36771" y="25590"/>
                    <a:pt x="36725" y="25636"/>
                  </a:cubicBezTo>
                  <a:cubicBezTo>
                    <a:pt x="36694" y="25667"/>
                    <a:pt x="36618" y="25651"/>
                    <a:pt x="36587" y="25667"/>
                  </a:cubicBezTo>
                  <a:cubicBezTo>
                    <a:pt x="36511" y="25804"/>
                    <a:pt x="36434" y="25942"/>
                    <a:pt x="36343" y="26080"/>
                  </a:cubicBezTo>
                  <a:cubicBezTo>
                    <a:pt x="36205" y="26309"/>
                    <a:pt x="36113" y="26569"/>
                    <a:pt x="35991" y="26768"/>
                  </a:cubicBezTo>
                  <a:cubicBezTo>
                    <a:pt x="35976" y="26814"/>
                    <a:pt x="35853" y="26921"/>
                    <a:pt x="35807" y="26997"/>
                  </a:cubicBezTo>
                  <a:cubicBezTo>
                    <a:pt x="35761" y="27089"/>
                    <a:pt x="35777" y="27196"/>
                    <a:pt x="35746" y="27273"/>
                  </a:cubicBezTo>
                  <a:cubicBezTo>
                    <a:pt x="35670" y="27319"/>
                    <a:pt x="35578" y="27533"/>
                    <a:pt x="35517" y="27533"/>
                  </a:cubicBezTo>
                  <a:cubicBezTo>
                    <a:pt x="35333" y="27533"/>
                    <a:pt x="35211" y="27655"/>
                    <a:pt x="35134" y="27777"/>
                  </a:cubicBezTo>
                  <a:cubicBezTo>
                    <a:pt x="34951" y="28083"/>
                    <a:pt x="35226" y="28343"/>
                    <a:pt x="35058" y="28695"/>
                  </a:cubicBezTo>
                  <a:cubicBezTo>
                    <a:pt x="34981" y="28833"/>
                    <a:pt x="34920" y="29108"/>
                    <a:pt x="34813" y="29215"/>
                  </a:cubicBezTo>
                  <a:cubicBezTo>
                    <a:pt x="34706" y="29322"/>
                    <a:pt x="34966" y="29353"/>
                    <a:pt x="34920" y="29491"/>
                  </a:cubicBezTo>
                  <a:cubicBezTo>
                    <a:pt x="34890" y="29598"/>
                    <a:pt x="34691" y="29995"/>
                    <a:pt x="34767" y="30072"/>
                  </a:cubicBezTo>
                  <a:cubicBezTo>
                    <a:pt x="34966" y="30286"/>
                    <a:pt x="34767" y="30332"/>
                    <a:pt x="34584" y="30439"/>
                  </a:cubicBezTo>
                  <a:cubicBezTo>
                    <a:pt x="34721" y="30592"/>
                    <a:pt x="34446" y="30714"/>
                    <a:pt x="34247" y="30592"/>
                  </a:cubicBezTo>
                  <a:cubicBezTo>
                    <a:pt x="34140" y="30515"/>
                    <a:pt x="34064" y="30424"/>
                    <a:pt x="33957" y="30347"/>
                  </a:cubicBezTo>
                  <a:cubicBezTo>
                    <a:pt x="33727" y="30179"/>
                    <a:pt x="33452" y="30454"/>
                    <a:pt x="33314" y="30668"/>
                  </a:cubicBezTo>
                  <a:cubicBezTo>
                    <a:pt x="33146" y="30944"/>
                    <a:pt x="33008" y="31051"/>
                    <a:pt x="33069" y="31372"/>
                  </a:cubicBezTo>
                  <a:cubicBezTo>
                    <a:pt x="33100" y="31525"/>
                    <a:pt x="33115" y="32045"/>
                    <a:pt x="33176" y="32121"/>
                  </a:cubicBezTo>
                  <a:cubicBezTo>
                    <a:pt x="33054" y="32137"/>
                    <a:pt x="33176" y="32274"/>
                    <a:pt x="33100" y="32336"/>
                  </a:cubicBezTo>
                  <a:cubicBezTo>
                    <a:pt x="32993" y="32412"/>
                    <a:pt x="32855" y="32473"/>
                    <a:pt x="32871" y="32626"/>
                  </a:cubicBezTo>
                  <a:cubicBezTo>
                    <a:pt x="32794" y="32963"/>
                    <a:pt x="32626" y="33253"/>
                    <a:pt x="32534" y="33590"/>
                  </a:cubicBezTo>
                  <a:cubicBezTo>
                    <a:pt x="32427" y="33972"/>
                    <a:pt x="32519" y="34339"/>
                    <a:pt x="32549" y="34737"/>
                  </a:cubicBezTo>
                  <a:cubicBezTo>
                    <a:pt x="32595" y="35089"/>
                    <a:pt x="32611" y="35425"/>
                    <a:pt x="32595" y="35777"/>
                  </a:cubicBezTo>
                  <a:cubicBezTo>
                    <a:pt x="32580" y="35976"/>
                    <a:pt x="32580" y="36190"/>
                    <a:pt x="32565" y="36389"/>
                  </a:cubicBezTo>
                  <a:cubicBezTo>
                    <a:pt x="32565" y="36527"/>
                    <a:pt x="32350" y="36603"/>
                    <a:pt x="32259" y="36710"/>
                  </a:cubicBezTo>
                  <a:cubicBezTo>
                    <a:pt x="32136" y="36863"/>
                    <a:pt x="31983" y="36741"/>
                    <a:pt x="31830" y="36817"/>
                  </a:cubicBezTo>
                  <a:cubicBezTo>
                    <a:pt x="31662" y="36909"/>
                    <a:pt x="31616" y="37001"/>
                    <a:pt x="31463" y="36909"/>
                  </a:cubicBezTo>
                  <a:cubicBezTo>
                    <a:pt x="31387" y="36863"/>
                    <a:pt x="31341" y="36710"/>
                    <a:pt x="31249" y="36710"/>
                  </a:cubicBezTo>
                  <a:cubicBezTo>
                    <a:pt x="31112" y="36710"/>
                    <a:pt x="31096" y="36771"/>
                    <a:pt x="30959" y="36649"/>
                  </a:cubicBezTo>
                  <a:cubicBezTo>
                    <a:pt x="30943" y="36787"/>
                    <a:pt x="30439" y="36832"/>
                    <a:pt x="30301" y="36710"/>
                  </a:cubicBezTo>
                  <a:cubicBezTo>
                    <a:pt x="30255" y="36832"/>
                    <a:pt x="30148" y="36802"/>
                    <a:pt x="30071" y="36878"/>
                  </a:cubicBezTo>
                  <a:cubicBezTo>
                    <a:pt x="29934" y="37016"/>
                    <a:pt x="30117" y="37245"/>
                    <a:pt x="30148" y="37352"/>
                  </a:cubicBezTo>
                  <a:cubicBezTo>
                    <a:pt x="29964" y="37368"/>
                    <a:pt x="30133" y="37551"/>
                    <a:pt x="30041" y="37658"/>
                  </a:cubicBezTo>
                  <a:cubicBezTo>
                    <a:pt x="30026" y="37689"/>
                    <a:pt x="29949" y="37643"/>
                    <a:pt x="29918" y="37689"/>
                  </a:cubicBezTo>
                  <a:cubicBezTo>
                    <a:pt x="29873" y="37720"/>
                    <a:pt x="29827" y="37765"/>
                    <a:pt x="29796" y="37811"/>
                  </a:cubicBezTo>
                  <a:cubicBezTo>
                    <a:pt x="29766" y="37857"/>
                    <a:pt x="29720" y="37918"/>
                    <a:pt x="29689" y="37964"/>
                  </a:cubicBezTo>
                  <a:cubicBezTo>
                    <a:pt x="29597" y="38133"/>
                    <a:pt x="29582" y="38148"/>
                    <a:pt x="29628" y="38331"/>
                  </a:cubicBezTo>
                  <a:cubicBezTo>
                    <a:pt x="29689" y="38546"/>
                    <a:pt x="29842" y="38515"/>
                    <a:pt x="30026" y="38515"/>
                  </a:cubicBezTo>
                  <a:cubicBezTo>
                    <a:pt x="30209" y="38515"/>
                    <a:pt x="30255" y="38607"/>
                    <a:pt x="30408" y="38653"/>
                  </a:cubicBezTo>
                  <a:cubicBezTo>
                    <a:pt x="30591" y="38714"/>
                    <a:pt x="30607" y="38622"/>
                    <a:pt x="30821" y="38622"/>
                  </a:cubicBezTo>
                  <a:cubicBezTo>
                    <a:pt x="30928" y="38622"/>
                    <a:pt x="30989" y="38744"/>
                    <a:pt x="31050" y="38775"/>
                  </a:cubicBezTo>
                  <a:cubicBezTo>
                    <a:pt x="31157" y="38790"/>
                    <a:pt x="31142" y="38836"/>
                    <a:pt x="31234" y="38775"/>
                  </a:cubicBezTo>
                  <a:cubicBezTo>
                    <a:pt x="31326" y="38729"/>
                    <a:pt x="31326" y="38836"/>
                    <a:pt x="31402" y="38867"/>
                  </a:cubicBezTo>
                  <a:cubicBezTo>
                    <a:pt x="31509" y="38913"/>
                    <a:pt x="31509" y="38867"/>
                    <a:pt x="31601" y="38974"/>
                  </a:cubicBezTo>
                  <a:cubicBezTo>
                    <a:pt x="31647" y="39020"/>
                    <a:pt x="31693" y="39066"/>
                    <a:pt x="31739" y="39111"/>
                  </a:cubicBezTo>
                  <a:cubicBezTo>
                    <a:pt x="31785" y="39142"/>
                    <a:pt x="31830" y="39096"/>
                    <a:pt x="31861" y="39127"/>
                  </a:cubicBezTo>
                  <a:cubicBezTo>
                    <a:pt x="32014" y="39234"/>
                    <a:pt x="32136" y="39402"/>
                    <a:pt x="32259" y="39524"/>
                  </a:cubicBezTo>
                  <a:cubicBezTo>
                    <a:pt x="32350" y="39632"/>
                    <a:pt x="32320" y="39784"/>
                    <a:pt x="32320" y="39922"/>
                  </a:cubicBezTo>
                  <a:cubicBezTo>
                    <a:pt x="32320" y="39953"/>
                    <a:pt x="32427" y="40060"/>
                    <a:pt x="32473" y="40075"/>
                  </a:cubicBezTo>
                  <a:cubicBezTo>
                    <a:pt x="32534" y="40121"/>
                    <a:pt x="32549" y="40182"/>
                    <a:pt x="32672" y="40182"/>
                  </a:cubicBezTo>
                  <a:cubicBezTo>
                    <a:pt x="32840" y="40182"/>
                    <a:pt x="32733" y="40396"/>
                    <a:pt x="32763" y="40488"/>
                  </a:cubicBezTo>
                  <a:cubicBezTo>
                    <a:pt x="32794" y="40534"/>
                    <a:pt x="32947" y="40565"/>
                    <a:pt x="32962" y="40580"/>
                  </a:cubicBezTo>
                  <a:cubicBezTo>
                    <a:pt x="33023" y="40626"/>
                    <a:pt x="32947" y="40641"/>
                    <a:pt x="33023" y="40687"/>
                  </a:cubicBezTo>
                  <a:cubicBezTo>
                    <a:pt x="33069" y="40718"/>
                    <a:pt x="33100" y="40733"/>
                    <a:pt x="33161" y="40733"/>
                  </a:cubicBezTo>
                  <a:cubicBezTo>
                    <a:pt x="33406" y="40733"/>
                    <a:pt x="33574" y="40855"/>
                    <a:pt x="33574" y="41085"/>
                  </a:cubicBezTo>
                  <a:cubicBezTo>
                    <a:pt x="33574" y="41146"/>
                    <a:pt x="33635" y="41283"/>
                    <a:pt x="33712" y="41283"/>
                  </a:cubicBezTo>
                  <a:cubicBezTo>
                    <a:pt x="33880" y="41283"/>
                    <a:pt x="33911" y="41329"/>
                    <a:pt x="34048" y="41421"/>
                  </a:cubicBezTo>
                  <a:cubicBezTo>
                    <a:pt x="34094" y="41452"/>
                    <a:pt x="34217" y="41574"/>
                    <a:pt x="34232" y="41589"/>
                  </a:cubicBezTo>
                  <a:cubicBezTo>
                    <a:pt x="34278" y="41666"/>
                    <a:pt x="34278" y="41635"/>
                    <a:pt x="34278" y="41742"/>
                  </a:cubicBezTo>
                  <a:cubicBezTo>
                    <a:pt x="34278" y="41880"/>
                    <a:pt x="34354" y="41834"/>
                    <a:pt x="34385" y="41941"/>
                  </a:cubicBezTo>
                  <a:cubicBezTo>
                    <a:pt x="34415" y="42064"/>
                    <a:pt x="34431" y="42171"/>
                    <a:pt x="34477" y="42293"/>
                  </a:cubicBezTo>
                  <a:cubicBezTo>
                    <a:pt x="34522" y="42400"/>
                    <a:pt x="34492" y="42538"/>
                    <a:pt x="34538" y="42645"/>
                  </a:cubicBezTo>
                  <a:cubicBezTo>
                    <a:pt x="34538" y="42675"/>
                    <a:pt x="34660" y="42874"/>
                    <a:pt x="34691" y="42905"/>
                  </a:cubicBezTo>
                  <a:cubicBezTo>
                    <a:pt x="34721" y="42951"/>
                    <a:pt x="34798" y="42997"/>
                    <a:pt x="34828" y="43058"/>
                  </a:cubicBezTo>
                  <a:cubicBezTo>
                    <a:pt x="34874" y="43134"/>
                    <a:pt x="34813" y="43180"/>
                    <a:pt x="34890" y="43257"/>
                  </a:cubicBezTo>
                  <a:cubicBezTo>
                    <a:pt x="34691" y="43410"/>
                    <a:pt x="35088" y="43945"/>
                    <a:pt x="35180" y="44098"/>
                  </a:cubicBezTo>
                  <a:cubicBezTo>
                    <a:pt x="35211" y="44144"/>
                    <a:pt x="35165" y="44251"/>
                    <a:pt x="35195" y="44266"/>
                  </a:cubicBezTo>
                  <a:cubicBezTo>
                    <a:pt x="35287" y="44327"/>
                    <a:pt x="35379" y="44388"/>
                    <a:pt x="35471" y="44434"/>
                  </a:cubicBezTo>
                  <a:cubicBezTo>
                    <a:pt x="35608" y="44511"/>
                    <a:pt x="35823" y="44618"/>
                    <a:pt x="35593" y="44771"/>
                  </a:cubicBezTo>
                  <a:cubicBezTo>
                    <a:pt x="35654" y="44771"/>
                    <a:pt x="35685" y="44786"/>
                    <a:pt x="35685" y="44863"/>
                  </a:cubicBezTo>
                  <a:cubicBezTo>
                    <a:pt x="35685" y="44954"/>
                    <a:pt x="35746" y="45000"/>
                    <a:pt x="35792" y="45016"/>
                  </a:cubicBezTo>
                  <a:cubicBezTo>
                    <a:pt x="35899" y="44970"/>
                    <a:pt x="35976" y="44801"/>
                    <a:pt x="36098" y="44771"/>
                  </a:cubicBezTo>
                  <a:cubicBezTo>
                    <a:pt x="36343" y="44694"/>
                    <a:pt x="36389" y="45000"/>
                    <a:pt x="36618" y="44878"/>
                  </a:cubicBezTo>
                  <a:cubicBezTo>
                    <a:pt x="36694" y="44847"/>
                    <a:pt x="36924" y="45000"/>
                    <a:pt x="36970" y="45046"/>
                  </a:cubicBezTo>
                  <a:cubicBezTo>
                    <a:pt x="37016" y="45092"/>
                    <a:pt x="37169" y="45046"/>
                    <a:pt x="37077" y="45153"/>
                  </a:cubicBezTo>
                  <a:cubicBezTo>
                    <a:pt x="37016" y="45214"/>
                    <a:pt x="36985" y="45291"/>
                    <a:pt x="37000" y="45367"/>
                  </a:cubicBezTo>
                  <a:cubicBezTo>
                    <a:pt x="37016" y="45429"/>
                    <a:pt x="37199" y="45429"/>
                    <a:pt x="37077" y="45551"/>
                  </a:cubicBezTo>
                  <a:cubicBezTo>
                    <a:pt x="37062" y="45566"/>
                    <a:pt x="36954" y="45704"/>
                    <a:pt x="36954" y="45719"/>
                  </a:cubicBezTo>
                  <a:cubicBezTo>
                    <a:pt x="36893" y="45918"/>
                    <a:pt x="36954" y="46224"/>
                    <a:pt x="36954" y="46438"/>
                  </a:cubicBezTo>
                  <a:cubicBezTo>
                    <a:pt x="36954" y="46591"/>
                    <a:pt x="37276" y="46805"/>
                    <a:pt x="37367" y="46897"/>
                  </a:cubicBezTo>
                  <a:cubicBezTo>
                    <a:pt x="37398" y="46928"/>
                    <a:pt x="37413" y="46958"/>
                    <a:pt x="37429" y="46989"/>
                  </a:cubicBezTo>
                  <a:lnTo>
                    <a:pt x="37429" y="46989"/>
                  </a:lnTo>
                  <a:lnTo>
                    <a:pt x="33268" y="46989"/>
                  </a:lnTo>
                  <a:lnTo>
                    <a:pt x="31081" y="49130"/>
                  </a:lnTo>
                  <a:cubicBezTo>
                    <a:pt x="30867" y="49298"/>
                    <a:pt x="30775" y="49237"/>
                    <a:pt x="30530" y="49222"/>
                  </a:cubicBezTo>
                  <a:cubicBezTo>
                    <a:pt x="30224" y="49207"/>
                    <a:pt x="30117" y="49207"/>
                    <a:pt x="29873" y="49054"/>
                  </a:cubicBezTo>
                  <a:cubicBezTo>
                    <a:pt x="29766" y="48992"/>
                    <a:pt x="29689" y="48870"/>
                    <a:pt x="29582" y="48947"/>
                  </a:cubicBezTo>
                  <a:cubicBezTo>
                    <a:pt x="29490" y="49008"/>
                    <a:pt x="29398" y="49084"/>
                    <a:pt x="29291" y="49115"/>
                  </a:cubicBezTo>
                  <a:cubicBezTo>
                    <a:pt x="29062" y="49191"/>
                    <a:pt x="28863" y="49252"/>
                    <a:pt x="28634" y="49252"/>
                  </a:cubicBezTo>
                  <a:cubicBezTo>
                    <a:pt x="28358" y="49252"/>
                    <a:pt x="28114" y="49207"/>
                    <a:pt x="27884" y="49344"/>
                  </a:cubicBezTo>
                  <a:cubicBezTo>
                    <a:pt x="27762" y="49421"/>
                    <a:pt x="27639" y="49497"/>
                    <a:pt x="27517" y="49574"/>
                  </a:cubicBezTo>
                  <a:cubicBezTo>
                    <a:pt x="27425" y="49650"/>
                    <a:pt x="27532" y="49803"/>
                    <a:pt x="27471" y="49864"/>
                  </a:cubicBezTo>
                  <a:cubicBezTo>
                    <a:pt x="27318" y="50002"/>
                    <a:pt x="27135" y="49604"/>
                    <a:pt x="26966" y="49650"/>
                  </a:cubicBezTo>
                  <a:cubicBezTo>
                    <a:pt x="26783" y="49711"/>
                    <a:pt x="26798" y="49497"/>
                    <a:pt x="26798" y="49344"/>
                  </a:cubicBezTo>
                  <a:cubicBezTo>
                    <a:pt x="26798" y="49191"/>
                    <a:pt x="26569" y="49100"/>
                    <a:pt x="26462" y="49038"/>
                  </a:cubicBezTo>
                  <a:cubicBezTo>
                    <a:pt x="26385" y="48977"/>
                    <a:pt x="26232" y="49298"/>
                    <a:pt x="26202" y="49329"/>
                  </a:cubicBezTo>
                  <a:cubicBezTo>
                    <a:pt x="26064" y="49405"/>
                    <a:pt x="25850" y="49283"/>
                    <a:pt x="25789" y="49482"/>
                  </a:cubicBezTo>
                  <a:cubicBezTo>
                    <a:pt x="25575" y="49360"/>
                    <a:pt x="25376" y="49237"/>
                    <a:pt x="25162" y="49115"/>
                  </a:cubicBezTo>
                  <a:cubicBezTo>
                    <a:pt x="24978" y="49008"/>
                    <a:pt x="24825" y="49069"/>
                    <a:pt x="24687" y="49176"/>
                  </a:cubicBezTo>
                  <a:cubicBezTo>
                    <a:pt x="24611" y="49222"/>
                    <a:pt x="24473" y="49421"/>
                    <a:pt x="24351" y="49405"/>
                  </a:cubicBezTo>
                  <a:cubicBezTo>
                    <a:pt x="24229" y="49390"/>
                    <a:pt x="24137" y="49467"/>
                    <a:pt x="24167" y="49528"/>
                  </a:cubicBezTo>
                  <a:cubicBezTo>
                    <a:pt x="24198" y="49604"/>
                    <a:pt x="24121" y="49773"/>
                    <a:pt x="23907" y="49910"/>
                  </a:cubicBezTo>
                  <a:cubicBezTo>
                    <a:pt x="23877" y="49880"/>
                    <a:pt x="23877" y="49818"/>
                    <a:pt x="23923" y="49788"/>
                  </a:cubicBezTo>
                  <a:cubicBezTo>
                    <a:pt x="23999" y="49711"/>
                    <a:pt x="23923" y="49711"/>
                    <a:pt x="23877" y="49696"/>
                  </a:cubicBezTo>
                  <a:cubicBezTo>
                    <a:pt x="23708" y="49620"/>
                    <a:pt x="23770" y="49497"/>
                    <a:pt x="23693" y="49405"/>
                  </a:cubicBezTo>
                  <a:lnTo>
                    <a:pt x="23647" y="49405"/>
                  </a:lnTo>
                  <a:cubicBezTo>
                    <a:pt x="23693" y="49620"/>
                    <a:pt x="23540" y="49513"/>
                    <a:pt x="23464" y="49513"/>
                  </a:cubicBezTo>
                  <a:cubicBezTo>
                    <a:pt x="23357" y="49513"/>
                    <a:pt x="23311" y="49635"/>
                    <a:pt x="23143" y="49604"/>
                  </a:cubicBezTo>
                  <a:cubicBezTo>
                    <a:pt x="23265" y="49497"/>
                    <a:pt x="23143" y="49268"/>
                    <a:pt x="23143" y="49115"/>
                  </a:cubicBezTo>
                  <a:cubicBezTo>
                    <a:pt x="23143" y="48794"/>
                    <a:pt x="23066" y="49023"/>
                    <a:pt x="22913" y="48931"/>
                  </a:cubicBezTo>
                  <a:cubicBezTo>
                    <a:pt x="22806" y="48885"/>
                    <a:pt x="22668" y="48748"/>
                    <a:pt x="22531" y="48748"/>
                  </a:cubicBezTo>
                  <a:cubicBezTo>
                    <a:pt x="22424" y="48748"/>
                    <a:pt x="22194" y="48717"/>
                    <a:pt x="22179" y="48595"/>
                  </a:cubicBezTo>
                  <a:cubicBezTo>
                    <a:pt x="22148" y="48503"/>
                    <a:pt x="22072" y="48243"/>
                    <a:pt x="21949" y="48243"/>
                  </a:cubicBezTo>
                  <a:cubicBezTo>
                    <a:pt x="21781" y="48243"/>
                    <a:pt x="21812" y="48105"/>
                    <a:pt x="21674" y="47998"/>
                  </a:cubicBezTo>
                  <a:cubicBezTo>
                    <a:pt x="21659" y="47983"/>
                    <a:pt x="21536" y="47952"/>
                    <a:pt x="21521" y="47937"/>
                  </a:cubicBezTo>
                  <a:cubicBezTo>
                    <a:pt x="21491" y="47906"/>
                    <a:pt x="21552" y="47815"/>
                    <a:pt x="21506" y="47769"/>
                  </a:cubicBezTo>
                  <a:cubicBezTo>
                    <a:pt x="21429" y="47692"/>
                    <a:pt x="21368" y="47585"/>
                    <a:pt x="21276" y="47692"/>
                  </a:cubicBezTo>
                  <a:cubicBezTo>
                    <a:pt x="21062" y="47585"/>
                    <a:pt x="21078" y="47264"/>
                    <a:pt x="21169" y="47081"/>
                  </a:cubicBezTo>
                  <a:cubicBezTo>
                    <a:pt x="20940" y="47081"/>
                    <a:pt x="20848" y="46882"/>
                    <a:pt x="20619" y="46836"/>
                  </a:cubicBezTo>
                  <a:cubicBezTo>
                    <a:pt x="20619" y="46836"/>
                    <a:pt x="20374" y="46882"/>
                    <a:pt x="20374" y="46805"/>
                  </a:cubicBezTo>
                  <a:cubicBezTo>
                    <a:pt x="20374" y="46759"/>
                    <a:pt x="20267" y="46790"/>
                    <a:pt x="20236" y="46805"/>
                  </a:cubicBezTo>
                  <a:cubicBezTo>
                    <a:pt x="20175" y="46866"/>
                    <a:pt x="20282" y="46851"/>
                    <a:pt x="20267" y="46882"/>
                  </a:cubicBezTo>
                  <a:cubicBezTo>
                    <a:pt x="20221" y="46973"/>
                    <a:pt x="20221" y="47096"/>
                    <a:pt x="20160" y="47188"/>
                  </a:cubicBezTo>
                  <a:cubicBezTo>
                    <a:pt x="20129" y="47264"/>
                    <a:pt x="19976" y="47310"/>
                    <a:pt x="19961" y="47356"/>
                  </a:cubicBezTo>
                  <a:cubicBezTo>
                    <a:pt x="19930" y="47402"/>
                    <a:pt x="19900" y="47509"/>
                    <a:pt x="19869" y="47539"/>
                  </a:cubicBezTo>
                  <a:cubicBezTo>
                    <a:pt x="19808" y="47585"/>
                    <a:pt x="19762" y="47539"/>
                    <a:pt x="19762" y="47539"/>
                  </a:cubicBezTo>
                  <a:lnTo>
                    <a:pt x="19670" y="47539"/>
                  </a:lnTo>
                  <a:lnTo>
                    <a:pt x="19670" y="47646"/>
                  </a:lnTo>
                  <a:cubicBezTo>
                    <a:pt x="19625" y="47646"/>
                    <a:pt x="19594" y="47677"/>
                    <a:pt x="19563" y="47692"/>
                  </a:cubicBezTo>
                  <a:cubicBezTo>
                    <a:pt x="19533" y="47631"/>
                    <a:pt x="19502" y="47631"/>
                    <a:pt x="19441" y="47570"/>
                  </a:cubicBezTo>
                  <a:cubicBezTo>
                    <a:pt x="19349" y="47478"/>
                    <a:pt x="19288" y="47493"/>
                    <a:pt x="19212" y="47432"/>
                  </a:cubicBezTo>
                  <a:cubicBezTo>
                    <a:pt x="19150" y="47402"/>
                    <a:pt x="19288" y="47341"/>
                    <a:pt x="19166" y="47341"/>
                  </a:cubicBezTo>
                  <a:cubicBezTo>
                    <a:pt x="19120" y="47356"/>
                    <a:pt x="19104" y="47341"/>
                    <a:pt x="19089" y="47310"/>
                  </a:cubicBezTo>
                  <a:cubicBezTo>
                    <a:pt x="19028" y="47264"/>
                    <a:pt x="19089" y="47249"/>
                    <a:pt x="19013" y="47233"/>
                  </a:cubicBezTo>
                  <a:cubicBezTo>
                    <a:pt x="18982" y="47233"/>
                    <a:pt x="18814" y="47295"/>
                    <a:pt x="18753" y="47295"/>
                  </a:cubicBezTo>
                  <a:cubicBezTo>
                    <a:pt x="18707" y="47295"/>
                    <a:pt x="18737" y="47371"/>
                    <a:pt x="18676" y="47310"/>
                  </a:cubicBezTo>
                  <a:cubicBezTo>
                    <a:pt x="18661" y="47295"/>
                    <a:pt x="18646" y="47279"/>
                    <a:pt x="18615" y="47295"/>
                  </a:cubicBezTo>
                  <a:cubicBezTo>
                    <a:pt x="18431" y="47295"/>
                    <a:pt x="18569" y="47249"/>
                    <a:pt x="18477" y="47157"/>
                  </a:cubicBezTo>
                  <a:cubicBezTo>
                    <a:pt x="18401" y="47081"/>
                    <a:pt x="18370" y="47081"/>
                    <a:pt x="18309" y="47188"/>
                  </a:cubicBezTo>
                  <a:cubicBezTo>
                    <a:pt x="18279" y="47172"/>
                    <a:pt x="18263" y="47157"/>
                    <a:pt x="18248" y="47142"/>
                  </a:cubicBezTo>
                  <a:cubicBezTo>
                    <a:pt x="18233" y="47203"/>
                    <a:pt x="18187" y="47341"/>
                    <a:pt x="18156" y="47386"/>
                  </a:cubicBezTo>
                  <a:cubicBezTo>
                    <a:pt x="18110" y="47448"/>
                    <a:pt x="17988" y="47463"/>
                    <a:pt x="17927" y="47509"/>
                  </a:cubicBezTo>
                  <a:cubicBezTo>
                    <a:pt x="17850" y="47585"/>
                    <a:pt x="17758" y="47601"/>
                    <a:pt x="17697" y="47646"/>
                  </a:cubicBezTo>
                  <a:cubicBezTo>
                    <a:pt x="17636" y="47677"/>
                    <a:pt x="17590" y="47754"/>
                    <a:pt x="17544" y="47845"/>
                  </a:cubicBezTo>
                  <a:cubicBezTo>
                    <a:pt x="17437" y="47769"/>
                    <a:pt x="17407" y="47906"/>
                    <a:pt x="17330" y="47769"/>
                  </a:cubicBezTo>
                  <a:cubicBezTo>
                    <a:pt x="17254" y="47616"/>
                    <a:pt x="17193" y="47646"/>
                    <a:pt x="17040" y="47646"/>
                  </a:cubicBezTo>
                  <a:cubicBezTo>
                    <a:pt x="16978" y="47646"/>
                    <a:pt x="16871" y="47708"/>
                    <a:pt x="16825" y="47616"/>
                  </a:cubicBezTo>
                  <a:cubicBezTo>
                    <a:pt x="16780" y="47524"/>
                    <a:pt x="16657" y="47539"/>
                    <a:pt x="16734" y="47432"/>
                  </a:cubicBezTo>
                  <a:cubicBezTo>
                    <a:pt x="16657" y="47356"/>
                    <a:pt x="16596" y="47417"/>
                    <a:pt x="16581" y="47493"/>
                  </a:cubicBezTo>
                  <a:cubicBezTo>
                    <a:pt x="16550" y="47417"/>
                    <a:pt x="16443" y="47356"/>
                    <a:pt x="16443" y="47295"/>
                  </a:cubicBezTo>
                  <a:cubicBezTo>
                    <a:pt x="16443" y="47188"/>
                    <a:pt x="16535" y="47096"/>
                    <a:pt x="16382" y="47081"/>
                  </a:cubicBezTo>
                  <a:cubicBezTo>
                    <a:pt x="16275" y="47081"/>
                    <a:pt x="16168" y="46973"/>
                    <a:pt x="16183" y="47142"/>
                  </a:cubicBezTo>
                  <a:cubicBezTo>
                    <a:pt x="16107" y="47081"/>
                    <a:pt x="16061" y="47111"/>
                    <a:pt x="15984" y="47081"/>
                  </a:cubicBezTo>
                  <a:cubicBezTo>
                    <a:pt x="15999" y="47096"/>
                    <a:pt x="15755" y="46943"/>
                    <a:pt x="15785" y="46989"/>
                  </a:cubicBezTo>
                  <a:cubicBezTo>
                    <a:pt x="15709" y="46882"/>
                    <a:pt x="15862" y="46622"/>
                    <a:pt x="15785" y="46530"/>
                  </a:cubicBezTo>
                  <a:cubicBezTo>
                    <a:pt x="15724" y="46453"/>
                    <a:pt x="15632" y="46530"/>
                    <a:pt x="15586" y="46484"/>
                  </a:cubicBezTo>
                  <a:cubicBezTo>
                    <a:pt x="15541" y="46453"/>
                    <a:pt x="15571" y="46316"/>
                    <a:pt x="15510" y="46255"/>
                  </a:cubicBezTo>
                  <a:cubicBezTo>
                    <a:pt x="15434" y="46193"/>
                    <a:pt x="15342" y="46117"/>
                    <a:pt x="15219" y="46224"/>
                  </a:cubicBezTo>
                  <a:cubicBezTo>
                    <a:pt x="15189" y="46178"/>
                    <a:pt x="15143" y="46102"/>
                    <a:pt x="15097" y="46056"/>
                  </a:cubicBezTo>
                  <a:cubicBezTo>
                    <a:pt x="15066" y="46025"/>
                    <a:pt x="14929" y="45872"/>
                    <a:pt x="14929" y="45842"/>
                  </a:cubicBezTo>
                  <a:cubicBezTo>
                    <a:pt x="14929" y="45597"/>
                    <a:pt x="14761" y="45566"/>
                    <a:pt x="14592" y="45398"/>
                  </a:cubicBezTo>
                  <a:cubicBezTo>
                    <a:pt x="14531" y="45322"/>
                    <a:pt x="14455" y="45230"/>
                    <a:pt x="14409" y="45138"/>
                  </a:cubicBezTo>
                  <a:cubicBezTo>
                    <a:pt x="14363" y="45061"/>
                    <a:pt x="14409" y="44909"/>
                    <a:pt x="14348" y="44847"/>
                  </a:cubicBezTo>
                  <a:cubicBezTo>
                    <a:pt x="14240" y="44740"/>
                    <a:pt x="14577" y="44465"/>
                    <a:pt x="14424" y="44312"/>
                  </a:cubicBezTo>
                  <a:cubicBezTo>
                    <a:pt x="14225" y="44465"/>
                    <a:pt x="14409" y="44236"/>
                    <a:pt x="14348" y="44205"/>
                  </a:cubicBezTo>
                  <a:cubicBezTo>
                    <a:pt x="14256" y="44159"/>
                    <a:pt x="14240" y="44052"/>
                    <a:pt x="14195" y="44006"/>
                  </a:cubicBezTo>
                  <a:cubicBezTo>
                    <a:pt x="14179" y="44021"/>
                    <a:pt x="14133" y="43991"/>
                    <a:pt x="14118" y="44006"/>
                  </a:cubicBezTo>
                  <a:cubicBezTo>
                    <a:pt x="14164" y="43853"/>
                    <a:pt x="13996" y="43761"/>
                    <a:pt x="13873" y="43853"/>
                  </a:cubicBezTo>
                  <a:cubicBezTo>
                    <a:pt x="13797" y="43685"/>
                    <a:pt x="13705" y="43654"/>
                    <a:pt x="13506" y="43608"/>
                  </a:cubicBezTo>
                  <a:cubicBezTo>
                    <a:pt x="13476" y="43593"/>
                    <a:pt x="13537" y="43563"/>
                    <a:pt x="13415" y="43563"/>
                  </a:cubicBezTo>
                  <a:cubicBezTo>
                    <a:pt x="13353" y="43563"/>
                    <a:pt x="13323" y="43578"/>
                    <a:pt x="13292" y="43532"/>
                  </a:cubicBezTo>
                  <a:cubicBezTo>
                    <a:pt x="13246" y="43486"/>
                    <a:pt x="13231" y="43364"/>
                    <a:pt x="13216" y="43302"/>
                  </a:cubicBezTo>
                  <a:cubicBezTo>
                    <a:pt x="13200" y="43318"/>
                    <a:pt x="13170" y="43333"/>
                    <a:pt x="13154" y="43364"/>
                  </a:cubicBezTo>
                  <a:cubicBezTo>
                    <a:pt x="13139" y="43287"/>
                    <a:pt x="13124" y="43302"/>
                    <a:pt x="13063" y="43257"/>
                  </a:cubicBezTo>
                  <a:cubicBezTo>
                    <a:pt x="12864" y="43195"/>
                    <a:pt x="12711" y="43302"/>
                    <a:pt x="12558" y="43211"/>
                  </a:cubicBezTo>
                  <a:cubicBezTo>
                    <a:pt x="12512" y="43180"/>
                    <a:pt x="12451" y="42997"/>
                    <a:pt x="12451" y="42997"/>
                  </a:cubicBezTo>
                  <a:cubicBezTo>
                    <a:pt x="12420" y="42966"/>
                    <a:pt x="12313" y="43073"/>
                    <a:pt x="12298" y="43150"/>
                  </a:cubicBezTo>
                  <a:cubicBezTo>
                    <a:pt x="12283" y="43134"/>
                    <a:pt x="12221" y="43073"/>
                    <a:pt x="12206" y="43058"/>
                  </a:cubicBezTo>
                  <a:cubicBezTo>
                    <a:pt x="12283" y="42920"/>
                    <a:pt x="12512" y="42828"/>
                    <a:pt x="12451" y="42645"/>
                  </a:cubicBezTo>
                  <a:cubicBezTo>
                    <a:pt x="12420" y="42675"/>
                    <a:pt x="12390" y="42675"/>
                    <a:pt x="12359" y="42706"/>
                  </a:cubicBezTo>
                  <a:cubicBezTo>
                    <a:pt x="12313" y="42660"/>
                    <a:pt x="12298" y="42629"/>
                    <a:pt x="12298" y="42538"/>
                  </a:cubicBezTo>
                  <a:cubicBezTo>
                    <a:pt x="12298" y="42400"/>
                    <a:pt x="12176" y="42492"/>
                    <a:pt x="12099" y="42446"/>
                  </a:cubicBezTo>
                  <a:cubicBezTo>
                    <a:pt x="11992" y="42385"/>
                    <a:pt x="12023" y="42247"/>
                    <a:pt x="11854" y="42247"/>
                  </a:cubicBezTo>
                  <a:cubicBezTo>
                    <a:pt x="11885" y="42155"/>
                    <a:pt x="11763" y="42094"/>
                    <a:pt x="11946" y="41941"/>
                  </a:cubicBezTo>
                  <a:lnTo>
                    <a:pt x="11900" y="41895"/>
                  </a:lnTo>
                  <a:cubicBezTo>
                    <a:pt x="12053" y="41742"/>
                    <a:pt x="12267" y="41620"/>
                    <a:pt x="12023" y="41452"/>
                  </a:cubicBezTo>
                  <a:cubicBezTo>
                    <a:pt x="11885" y="41360"/>
                    <a:pt x="11747" y="41375"/>
                    <a:pt x="11625" y="41268"/>
                  </a:cubicBezTo>
                  <a:cubicBezTo>
                    <a:pt x="11579" y="41207"/>
                    <a:pt x="11579" y="41115"/>
                    <a:pt x="11548" y="41085"/>
                  </a:cubicBezTo>
                  <a:cubicBezTo>
                    <a:pt x="11472" y="41023"/>
                    <a:pt x="11288" y="41131"/>
                    <a:pt x="11288" y="40932"/>
                  </a:cubicBezTo>
                  <a:cubicBezTo>
                    <a:pt x="11288" y="40870"/>
                    <a:pt x="11227" y="40855"/>
                    <a:pt x="11197" y="40779"/>
                  </a:cubicBezTo>
                  <a:cubicBezTo>
                    <a:pt x="11151" y="40672"/>
                    <a:pt x="11273" y="40519"/>
                    <a:pt x="11044" y="40580"/>
                  </a:cubicBezTo>
                  <a:cubicBezTo>
                    <a:pt x="10998" y="40534"/>
                    <a:pt x="10830" y="40396"/>
                    <a:pt x="10799" y="40381"/>
                  </a:cubicBezTo>
                  <a:cubicBezTo>
                    <a:pt x="10753" y="40366"/>
                    <a:pt x="10692" y="40335"/>
                    <a:pt x="10646" y="40335"/>
                  </a:cubicBezTo>
                  <a:cubicBezTo>
                    <a:pt x="10524" y="40335"/>
                    <a:pt x="10661" y="40228"/>
                    <a:pt x="10554" y="40228"/>
                  </a:cubicBezTo>
                  <a:cubicBezTo>
                    <a:pt x="10355" y="40228"/>
                    <a:pt x="10111" y="40060"/>
                    <a:pt x="9988" y="39983"/>
                  </a:cubicBezTo>
                  <a:cubicBezTo>
                    <a:pt x="9866" y="39907"/>
                    <a:pt x="9759" y="39937"/>
                    <a:pt x="9636" y="39876"/>
                  </a:cubicBezTo>
                  <a:cubicBezTo>
                    <a:pt x="9575" y="39846"/>
                    <a:pt x="9713" y="39784"/>
                    <a:pt x="9575" y="39784"/>
                  </a:cubicBezTo>
                  <a:cubicBezTo>
                    <a:pt x="9545" y="39784"/>
                    <a:pt x="9529" y="39784"/>
                    <a:pt x="9499" y="39754"/>
                  </a:cubicBezTo>
                  <a:cubicBezTo>
                    <a:pt x="9468" y="39708"/>
                    <a:pt x="9438" y="39739"/>
                    <a:pt x="9407" y="39708"/>
                  </a:cubicBezTo>
                  <a:cubicBezTo>
                    <a:pt x="9331" y="39632"/>
                    <a:pt x="9361" y="39555"/>
                    <a:pt x="9300" y="39494"/>
                  </a:cubicBezTo>
                  <a:cubicBezTo>
                    <a:pt x="9269" y="39463"/>
                    <a:pt x="9239" y="39494"/>
                    <a:pt x="9208" y="39448"/>
                  </a:cubicBezTo>
                  <a:cubicBezTo>
                    <a:pt x="9116" y="39372"/>
                    <a:pt x="9086" y="39326"/>
                    <a:pt x="9025" y="39280"/>
                  </a:cubicBezTo>
                  <a:cubicBezTo>
                    <a:pt x="9009" y="39295"/>
                    <a:pt x="8994" y="39310"/>
                    <a:pt x="8979" y="39326"/>
                  </a:cubicBezTo>
                  <a:cubicBezTo>
                    <a:pt x="8963" y="39234"/>
                    <a:pt x="8918" y="39157"/>
                    <a:pt x="8872" y="39066"/>
                  </a:cubicBezTo>
                  <a:cubicBezTo>
                    <a:pt x="8933" y="39050"/>
                    <a:pt x="9009" y="38974"/>
                    <a:pt x="9071" y="38974"/>
                  </a:cubicBezTo>
                  <a:cubicBezTo>
                    <a:pt x="9285" y="38974"/>
                    <a:pt x="9193" y="38806"/>
                    <a:pt x="9178" y="38714"/>
                  </a:cubicBezTo>
                  <a:cubicBezTo>
                    <a:pt x="9147" y="38454"/>
                    <a:pt x="9086" y="38347"/>
                    <a:pt x="8933" y="38209"/>
                  </a:cubicBezTo>
                  <a:cubicBezTo>
                    <a:pt x="8887" y="38240"/>
                    <a:pt x="8673" y="38255"/>
                    <a:pt x="8673" y="38270"/>
                  </a:cubicBezTo>
                  <a:cubicBezTo>
                    <a:pt x="8535" y="38194"/>
                    <a:pt x="8474" y="37995"/>
                    <a:pt x="8321" y="37964"/>
                  </a:cubicBezTo>
                  <a:cubicBezTo>
                    <a:pt x="8290" y="37888"/>
                    <a:pt x="8275" y="37842"/>
                    <a:pt x="8275" y="37750"/>
                  </a:cubicBezTo>
                  <a:cubicBezTo>
                    <a:pt x="8275" y="37689"/>
                    <a:pt x="8153" y="37643"/>
                    <a:pt x="8122" y="37582"/>
                  </a:cubicBezTo>
                  <a:cubicBezTo>
                    <a:pt x="8015" y="37429"/>
                    <a:pt x="7862" y="37444"/>
                    <a:pt x="7709" y="37414"/>
                  </a:cubicBezTo>
                  <a:cubicBezTo>
                    <a:pt x="7526" y="37368"/>
                    <a:pt x="7036" y="37490"/>
                    <a:pt x="7006" y="37200"/>
                  </a:cubicBezTo>
                  <a:cubicBezTo>
                    <a:pt x="6990" y="37230"/>
                    <a:pt x="6669" y="37261"/>
                    <a:pt x="6684" y="37276"/>
                  </a:cubicBezTo>
                  <a:cubicBezTo>
                    <a:pt x="6608" y="37200"/>
                    <a:pt x="6470" y="37245"/>
                    <a:pt x="6379" y="37200"/>
                  </a:cubicBezTo>
                  <a:cubicBezTo>
                    <a:pt x="6103" y="37047"/>
                    <a:pt x="6180" y="36832"/>
                    <a:pt x="6256" y="36649"/>
                  </a:cubicBezTo>
                  <a:cubicBezTo>
                    <a:pt x="6287" y="36588"/>
                    <a:pt x="6317" y="36496"/>
                    <a:pt x="6363" y="36450"/>
                  </a:cubicBezTo>
                  <a:cubicBezTo>
                    <a:pt x="6379" y="36435"/>
                    <a:pt x="6501" y="36481"/>
                    <a:pt x="6501" y="36404"/>
                  </a:cubicBezTo>
                  <a:cubicBezTo>
                    <a:pt x="6501" y="36343"/>
                    <a:pt x="6363" y="36297"/>
                    <a:pt x="6363" y="36251"/>
                  </a:cubicBezTo>
                  <a:cubicBezTo>
                    <a:pt x="6348" y="36221"/>
                    <a:pt x="6455" y="36175"/>
                    <a:pt x="6455" y="36129"/>
                  </a:cubicBezTo>
                  <a:cubicBezTo>
                    <a:pt x="6455" y="36114"/>
                    <a:pt x="5843" y="36098"/>
                    <a:pt x="5751" y="36098"/>
                  </a:cubicBezTo>
                  <a:cubicBezTo>
                    <a:pt x="5629" y="36022"/>
                    <a:pt x="5338" y="35976"/>
                    <a:pt x="5216" y="36037"/>
                  </a:cubicBezTo>
                  <a:cubicBezTo>
                    <a:pt x="5063" y="36114"/>
                    <a:pt x="4803" y="36006"/>
                    <a:pt x="4635" y="35991"/>
                  </a:cubicBezTo>
                  <a:cubicBezTo>
                    <a:pt x="4543" y="35991"/>
                    <a:pt x="4543" y="36114"/>
                    <a:pt x="4482" y="35976"/>
                  </a:cubicBezTo>
                  <a:cubicBezTo>
                    <a:pt x="4421" y="35869"/>
                    <a:pt x="4497" y="35869"/>
                    <a:pt x="4497" y="35777"/>
                  </a:cubicBezTo>
                  <a:cubicBezTo>
                    <a:pt x="4497" y="35731"/>
                    <a:pt x="4665" y="35410"/>
                    <a:pt x="4696" y="35288"/>
                  </a:cubicBezTo>
                  <a:cubicBezTo>
                    <a:pt x="4543" y="35257"/>
                    <a:pt x="4589" y="35425"/>
                    <a:pt x="4436" y="35395"/>
                  </a:cubicBezTo>
                  <a:cubicBezTo>
                    <a:pt x="4344" y="35379"/>
                    <a:pt x="4314" y="35272"/>
                    <a:pt x="4283" y="35242"/>
                  </a:cubicBezTo>
                  <a:cubicBezTo>
                    <a:pt x="4344" y="35165"/>
                    <a:pt x="4375" y="34783"/>
                    <a:pt x="4467" y="34783"/>
                  </a:cubicBezTo>
                  <a:cubicBezTo>
                    <a:pt x="4650" y="34783"/>
                    <a:pt x="4941" y="34599"/>
                    <a:pt x="4788" y="34385"/>
                  </a:cubicBezTo>
                  <a:cubicBezTo>
                    <a:pt x="4849" y="34355"/>
                    <a:pt x="5002" y="34079"/>
                    <a:pt x="4849" y="34079"/>
                  </a:cubicBezTo>
                  <a:cubicBezTo>
                    <a:pt x="4665" y="34140"/>
                    <a:pt x="4757" y="34003"/>
                    <a:pt x="4788" y="33850"/>
                  </a:cubicBezTo>
                  <a:cubicBezTo>
                    <a:pt x="4818" y="33743"/>
                    <a:pt x="4941" y="33605"/>
                    <a:pt x="4941" y="33483"/>
                  </a:cubicBezTo>
                  <a:cubicBezTo>
                    <a:pt x="4971" y="33146"/>
                    <a:pt x="4849" y="32901"/>
                    <a:pt x="4696" y="32626"/>
                  </a:cubicBezTo>
                  <a:cubicBezTo>
                    <a:pt x="4512" y="32336"/>
                    <a:pt x="4344" y="32045"/>
                    <a:pt x="4176" y="31754"/>
                  </a:cubicBezTo>
                  <a:cubicBezTo>
                    <a:pt x="4023" y="31494"/>
                    <a:pt x="3901" y="31372"/>
                    <a:pt x="3717" y="31188"/>
                  </a:cubicBezTo>
                  <a:cubicBezTo>
                    <a:pt x="3534" y="31005"/>
                    <a:pt x="3274" y="30852"/>
                    <a:pt x="3105" y="30684"/>
                  </a:cubicBezTo>
                  <a:cubicBezTo>
                    <a:pt x="2998" y="30577"/>
                    <a:pt x="2815" y="30286"/>
                    <a:pt x="2784" y="30148"/>
                  </a:cubicBezTo>
                  <a:cubicBezTo>
                    <a:pt x="2876" y="30194"/>
                    <a:pt x="2922" y="29873"/>
                    <a:pt x="2922" y="29766"/>
                  </a:cubicBezTo>
                  <a:cubicBezTo>
                    <a:pt x="2922" y="29613"/>
                    <a:pt x="3090" y="29445"/>
                    <a:pt x="3059" y="29292"/>
                  </a:cubicBezTo>
                  <a:cubicBezTo>
                    <a:pt x="3029" y="29185"/>
                    <a:pt x="3013" y="28894"/>
                    <a:pt x="2922" y="28833"/>
                  </a:cubicBezTo>
                  <a:cubicBezTo>
                    <a:pt x="2845" y="28787"/>
                    <a:pt x="2662" y="28894"/>
                    <a:pt x="2570" y="28833"/>
                  </a:cubicBezTo>
                  <a:cubicBezTo>
                    <a:pt x="2509" y="28802"/>
                    <a:pt x="2585" y="28695"/>
                    <a:pt x="2417" y="28665"/>
                  </a:cubicBezTo>
                  <a:cubicBezTo>
                    <a:pt x="2218" y="28603"/>
                    <a:pt x="2111" y="28466"/>
                    <a:pt x="1989" y="28313"/>
                  </a:cubicBezTo>
                  <a:cubicBezTo>
                    <a:pt x="1882" y="28160"/>
                    <a:pt x="1973" y="27303"/>
                    <a:pt x="2126" y="27273"/>
                  </a:cubicBezTo>
                  <a:cubicBezTo>
                    <a:pt x="2142" y="27181"/>
                    <a:pt x="2203" y="27104"/>
                    <a:pt x="2126" y="27028"/>
                  </a:cubicBezTo>
                  <a:lnTo>
                    <a:pt x="2126" y="27074"/>
                  </a:lnTo>
                  <a:cubicBezTo>
                    <a:pt x="2019" y="26997"/>
                    <a:pt x="1820" y="27074"/>
                    <a:pt x="1713" y="27181"/>
                  </a:cubicBezTo>
                  <a:cubicBezTo>
                    <a:pt x="1790" y="26921"/>
                    <a:pt x="1851" y="26844"/>
                    <a:pt x="1729" y="26584"/>
                  </a:cubicBezTo>
                  <a:cubicBezTo>
                    <a:pt x="1667" y="26431"/>
                    <a:pt x="1652" y="26095"/>
                    <a:pt x="1515" y="26018"/>
                  </a:cubicBezTo>
                  <a:cubicBezTo>
                    <a:pt x="1637" y="25911"/>
                    <a:pt x="1667" y="25713"/>
                    <a:pt x="1713" y="25560"/>
                  </a:cubicBezTo>
                  <a:cubicBezTo>
                    <a:pt x="1652" y="25544"/>
                    <a:pt x="1025" y="25315"/>
                    <a:pt x="1040" y="25284"/>
                  </a:cubicBezTo>
                  <a:cubicBezTo>
                    <a:pt x="887" y="25483"/>
                    <a:pt x="734" y="25590"/>
                    <a:pt x="459" y="25560"/>
                  </a:cubicBezTo>
                  <a:cubicBezTo>
                    <a:pt x="337" y="25529"/>
                    <a:pt x="260" y="25468"/>
                    <a:pt x="199" y="25407"/>
                  </a:cubicBezTo>
                  <a:cubicBezTo>
                    <a:pt x="138" y="25330"/>
                    <a:pt x="123" y="25131"/>
                    <a:pt x="0" y="25116"/>
                  </a:cubicBezTo>
                  <a:cubicBezTo>
                    <a:pt x="123" y="24994"/>
                    <a:pt x="199" y="24749"/>
                    <a:pt x="260" y="24611"/>
                  </a:cubicBezTo>
                  <a:cubicBezTo>
                    <a:pt x="276" y="24550"/>
                    <a:pt x="291" y="24412"/>
                    <a:pt x="337" y="24382"/>
                  </a:cubicBezTo>
                  <a:cubicBezTo>
                    <a:pt x="383" y="24321"/>
                    <a:pt x="413" y="24351"/>
                    <a:pt x="459" y="24259"/>
                  </a:cubicBezTo>
                  <a:cubicBezTo>
                    <a:pt x="536" y="24198"/>
                    <a:pt x="643" y="24168"/>
                    <a:pt x="734" y="24106"/>
                  </a:cubicBezTo>
                  <a:cubicBezTo>
                    <a:pt x="857" y="24061"/>
                    <a:pt x="842" y="24061"/>
                    <a:pt x="918" y="23984"/>
                  </a:cubicBezTo>
                  <a:cubicBezTo>
                    <a:pt x="1132" y="23785"/>
                    <a:pt x="1377" y="23648"/>
                    <a:pt x="1132" y="23418"/>
                  </a:cubicBezTo>
                  <a:cubicBezTo>
                    <a:pt x="1071" y="23357"/>
                    <a:pt x="1056" y="23235"/>
                    <a:pt x="1056" y="23143"/>
                  </a:cubicBezTo>
                  <a:cubicBezTo>
                    <a:pt x="1056" y="22959"/>
                    <a:pt x="1010" y="22990"/>
                    <a:pt x="887" y="22868"/>
                  </a:cubicBezTo>
                  <a:cubicBezTo>
                    <a:pt x="750" y="22730"/>
                    <a:pt x="964" y="22562"/>
                    <a:pt x="704" y="22485"/>
                  </a:cubicBezTo>
                  <a:cubicBezTo>
                    <a:pt x="826" y="22347"/>
                    <a:pt x="1071" y="21904"/>
                    <a:pt x="1270" y="21889"/>
                  </a:cubicBezTo>
                  <a:cubicBezTo>
                    <a:pt x="1392" y="21782"/>
                    <a:pt x="1576" y="21782"/>
                    <a:pt x="1698" y="21659"/>
                  </a:cubicBezTo>
                  <a:cubicBezTo>
                    <a:pt x="1729" y="21613"/>
                    <a:pt x="1973" y="21522"/>
                    <a:pt x="1973" y="21506"/>
                  </a:cubicBezTo>
                  <a:cubicBezTo>
                    <a:pt x="1973" y="21262"/>
                    <a:pt x="1989" y="21185"/>
                    <a:pt x="1698" y="21185"/>
                  </a:cubicBezTo>
                  <a:cubicBezTo>
                    <a:pt x="1652" y="21185"/>
                    <a:pt x="1576" y="20986"/>
                    <a:pt x="1713" y="20971"/>
                  </a:cubicBezTo>
                  <a:cubicBezTo>
                    <a:pt x="1667" y="20879"/>
                    <a:pt x="1667" y="20787"/>
                    <a:pt x="1667" y="20665"/>
                  </a:cubicBezTo>
                  <a:cubicBezTo>
                    <a:pt x="1667" y="20466"/>
                    <a:pt x="1637" y="20558"/>
                    <a:pt x="1469" y="20466"/>
                  </a:cubicBezTo>
                  <a:cubicBezTo>
                    <a:pt x="1576" y="20160"/>
                    <a:pt x="1866" y="20130"/>
                    <a:pt x="2172" y="20053"/>
                  </a:cubicBezTo>
                  <a:cubicBezTo>
                    <a:pt x="2386" y="20007"/>
                    <a:pt x="2325" y="19961"/>
                    <a:pt x="2249" y="19747"/>
                  </a:cubicBezTo>
                  <a:cubicBezTo>
                    <a:pt x="2218" y="19640"/>
                    <a:pt x="2218" y="19533"/>
                    <a:pt x="2310" y="19503"/>
                  </a:cubicBezTo>
                  <a:cubicBezTo>
                    <a:pt x="2478" y="19441"/>
                    <a:pt x="2417" y="19273"/>
                    <a:pt x="2539" y="19135"/>
                  </a:cubicBezTo>
                  <a:cubicBezTo>
                    <a:pt x="2677" y="19013"/>
                    <a:pt x="2753" y="18860"/>
                    <a:pt x="2937" y="18860"/>
                  </a:cubicBezTo>
                  <a:cubicBezTo>
                    <a:pt x="2983" y="18860"/>
                    <a:pt x="3090" y="18524"/>
                    <a:pt x="3105" y="18447"/>
                  </a:cubicBezTo>
                  <a:cubicBezTo>
                    <a:pt x="3136" y="18294"/>
                    <a:pt x="3166" y="18141"/>
                    <a:pt x="3059" y="18034"/>
                  </a:cubicBezTo>
                  <a:cubicBezTo>
                    <a:pt x="2983" y="17958"/>
                    <a:pt x="2861" y="17759"/>
                    <a:pt x="2922" y="17652"/>
                  </a:cubicBezTo>
                  <a:cubicBezTo>
                    <a:pt x="2968" y="17575"/>
                    <a:pt x="3075" y="17575"/>
                    <a:pt x="3151" y="17560"/>
                  </a:cubicBezTo>
                  <a:cubicBezTo>
                    <a:pt x="3212" y="17545"/>
                    <a:pt x="3197" y="17483"/>
                    <a:pt x="3228" y="17453"/>
                  </a:cubicBezTo>
                  <a:cubicBezTo>
                    <a:pt x="3365" y="17300"/>
                    <a:pt x="3350" y="17239"/>
                    <a:pt x="3579" y="17239"/>
                  </a:cubicBezTo>
                  <a:cubicBezTo>
                    <a:pt x="3732" y="17239"/>
                    <a:pt x="3870" y="17300"/>
                    <a:pt x="4008" y="17300"/>
                  </a:cubicBezTo>
                  <a:cubicBezTo>
                    <a:pt x="4314" y="17300"/>
                    <a:pt x="4558" y="17071"/>
                    <a:pt x="4864" y="17101"/>
                  </a:cubicBezTo>
                  <a:cubicBezTo>
                    <a:pt x="5109" y="17132"/>
                    <a:pt x="5553" y="17147"/>
                    <a:pt x="5751" y="17300"/>
                  </a:cubicBezTo>
                  <a:lnTo>
                    <a:pt x="5751" y="16443"/>
                  </a:lnTo>
                  <a:lnTo>
                    <a:pt x="5751" y="5507"/>
                  </a:lnTo>
                  <a:lnTo>
                    <a:pt x="8428" y="5507"/>
                  </a:lnTo>
                  <a:lnTo>
                    <a:pt x="8428" y="1"/>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52"/>
            <p:cNvSpPr/>
            <p:nvPr/>
          </p:nvSpPr>
          <p:spPr>
            <a:xfrm>
              <a:off x="3278334" y="2557200"/>
              <a:ext cx="316965" cy="59664"/>
            </a:xfrm>
            <a:custGeom>
              <a:rect b="b" l="l" r="r" t="t"/>
              <a:pathLst>
                <a:path extrusionOk="0" fill="none" h="2816" w="14960">
                  <a:moveTo>
                    <a:pt x="0" y="16"/>
                  </a:moveTo>
                  <a:cubicBezTo>
                    <a:pt x="459" y="1"/>
                    <a:pt x="1270" y="31"/>
                    <a:pt x="1729" y="31"/>
                  </a:cubicBezTo>
                  <a:cubicBezTo>
                    <a:pt x="1805" y="31"/>
                    <a:pt x="2126" y="169"/>
                    <a:pt x="2172" y="215"/>
                  </a:cubicBezTo>
                  <a:cubicBezTo>
                    <a:pt x="2218" y="261"/>
                    <a:pt x="2233" y="291"/>
                    <a:pt x="2295" y="291"/>
                  </a:cubicBezTo>
                  <a:cubicBezTo>
                    <a:pt x="2432" y="291"/>
                    <a:pt x="2325" y="383"/>
                    <a:pt x="2386" y="429"/>
                  </a:cubicBezTo>
                  <a:cubicBezTo>
                    <a:pt x="2463" y="490"/>
                    <a:pt x="4711" y="1897"/>
                    <a:pt x="4711" y="1897"/>
                  </a:cubicBezTo>
                  <a:cubicBezTo>
                    <a:pt x="4834" y="1989"/>
                    <a:pt x="4895" y="2203"/>
                    <a:pt x="5063" y="2203"/>
                  </a:cubicBezTo>
                  <a:cubicBezTo>
                    <a:pt x="5323" y="2203"/>
                    <a:pt x="5568" y="2234"/>
                    <a:pt x="5828" y="2249"/>
                  </a:cubicBezTo>
                  <a:cubicBezTo>
                    <a:pt x="5966" y="2264"/>
                    <a:pt x="6088" y="2066"/>
                    <a:pt x="6149" y="2127"/>
                  </a:cubicBezTo>
                  <a:cubicBezTo>
                    <a:pt x="6195" y="2173"/>
                    <a:pt x="6501" y="2341"/>
                    <a:pt x="6531" y="2157"/>
                  </a:cubicBezTo>
                  <a:cubicBezTo>
                    <a:pt x="6577" y="2234"/>
                    <a:pt x="6639" y="2310"/>
                    <a:pt x="6914" y="2387"/>
                  </a:cubicBezTo>
                  <a:cubicBezTo>
                    <a:pt x="7220" y="2463"/>
                    <a:pt x="7250" y="2448"/>
                    <a:pt x="7281" y="2402"/>
                  </a:cubicBezTo>
                  <a:cubicBezTo>
                    <a:pt x="7388" y="2524"/>
                    <a:pt x="7572" y="2402"/>
                    <a:pt x="7709" y="2463"/>
                  </a:cubicBezTo>
                  <a:cubicBezTo>
                    <a:pt x="7893" y="2555"/>
                    <a:pt x="8061" y="2601"/>
                    <a:pt x="8245" y="2509"/>
                  </a:cubicBezTo>
                  <a:cubicBezTo>
                    <a:pt x="8275" y="2632"/>
                    <a:pt x="8321" y="2616"/>
                    <a:pt x="8428" y="2616"/>
                  </a:cubicBezTo>
                  <a:lnTo>
                    <a:pt x="8642" y="2616"/>
                  </a:lnTo>
                  <a:cubicBezTo>
                    <a:pt x="8765" y="2616"/>
                    <a:pt x="8642" y="2693"/>
                    <a:pt x="8703" y="2708"/>
                  </a:cubicBezTo>
                  <a:cubicBezTo>
                    <a:pt x="8795" y="2739"/>
                    <a:pt x="8826" y="2815"/>
                    <a:pt x="8887" y="2677"/>
                  </a:cubicBezTo>
                  <a:cubicBezTo>
                    <a:pt x="8933" y="2540"/>
                    <a:pt x="8963" y="2494"/>
                    <a:pt x="9071" y="2402"/>
                  </a:cubicBezTo>
                  <a:cubicBezTo>
                    <a:pt x="9254" y="2234"/>
                    <a:pt x="9438" y="2112"/>
                    <a:pt x="9529" y="1882"/>
                  </a:cubicBezTo>
                  <a:cubicBezTo>
                    <a:pt x="9652" y="1561"/>
                    <a:pt x="9713" y="1515"/>
                    <a:pt x="10004" y="1347"/>
                  </a:cubicBezTo>
                  <a:lnTo>
                    <a:pt x="10355" y="1194"/>
                  </a:lnTo>
                  <a:cubicBezTo>
                    <a:pt x="10539" y="1041"/>
                    <a:pt x="10860" y="934"/>
                    <a:pt x="11074" y="842"/>
                  </a:cubicBezTo>
                  <a:cubicBezTo>
                    <a:pt x="11258" y="765"/>
                    <a:pt x="11824" y="689"/>
                    <a:pt x="11916" y="521"/>
                  </a:cubicBezTo>
                  <a:cubicBezTo>
                    <a:pt x="11977" y="383"/>
                    <a:pt x="12114" y="505"/>
                    <a:pt x="12176" y="536"/>
                  </a:cubicBezTo>
                  <a:cubicBezTo>
                    <a:pt x="12221" y="567"/>
                    <a:pt x="12237" y="551"/>
                    <a:pt x="12283" y="597"/>
                  </a:cubicBezTo>
                  <a:cubicBezTo>
                    <a:pt x="12298" y="613"/>
                    <a:pt x="12344" y="720"/>
                    <a:pt x="12374" y="750"/>
                  </a:cubicBezTo>
                  <a:cubicBezTo>
                    <a:pt x="12604" y="934"/>
                    <a:pt x="12741" y="903"/>
                    <a:pt x="12879" y="1194"/>
                  </a:cubicBezTo>
                  <a:cubicBezTo>
                    <a:pt x="13093" y="1469"/>
                    <a:pt x="13185" y="1255"/>
                    <a:pt x="13323" y="1331"/>
                  </a:cubicBezTo>
                  <a:cubicBezTo>
                    <a:pt x="13414" y="1377"/>
                    <a:pt x="13506" y="1347"/>
                    <a:pt x="13583" y="1301"/>
                  </a:cubicBezTo>
                  <a:cubicBezTo>
                    <a:pt x="13766" y="1194"/>
                    <a:pt x="13996" y="1362"/>
                    <a:pt x="14149" y="1255"/>
                  </a:cubicBezTo>
                  <a:cubicBezTo>
                    <a:pt x="14302" y="1133"/>
                    <a:pt x="14409" y="1331"/>
                    <a:pt x="14546" y="1194"/>
                  </a:cubicBezTo>
                  <a:lnTo>
                    <a:pt x="14699" y="1194"/>
                  </a:lnTo>
                  <a:cubicBezTo>
                    <a:pt x="14730" y="1331"/>
                    <a:pt x="14852" y="1331"/>
                    <a:pt x="14959" y="1286"/>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52"/>
            <p:cNvSpPr/>
            <p:nvPr/>
          </p:nvSpPr>
          <p:spPr>
            <a:xfrm>
              <a:off x="3158095" y="2864758"/>
              <a:ext cx="289421" cy="205794"/>
            </a:xfrm>
            <a:custGeom>
              <a:rect b="b" l="l" r="r" t="t"/>
              <a:pathLst>
                <a:path extrusionOk="0" fill="none" h="9713" w="13660">
                  <a:moveTo>
                    <a:pt x="1" y="0"/>
                  </a:moveTo>
                  <a:lnTo>
                    <a:pt x="9545" y="5338"/>
                  </a:lnTo>
                  <a:lnTo>
                    <a:pt x="9652" y="5996"/>
                  </a:lnTo>
                  <a:lnTo>
                    <a:pt x="9530" y="6057"/>
                  </a:lnTo>
                  <a:lnTo>
                    <a:pt x="9530" y="6180"/>
                  </a:lnTo>
                  <a:cubicBezTo>
                    <a:pt x="9530" y="6180"/>
                    <a:pt x="9438" y="6241"/>
                    <a:pt x="9331" y="6317"/>
                  </a:cubicBezTo>
                  <a:cubicBezTo>
                    <a:pt x="9270" y="6363"/>
                    <a:pt x="9453" y="6379"/>
                    <a:pt x="9453" y="6379"/>
                  </a:cubicBezTo>
                  <a:lnTo>
                    <a:pt x="9453" y="6531"/>
                  </a:lnTo>
                  <a:cubicBezTo>
                    <a:pt x="9453" y="6531"/>
                    <a:pt x="9683" y="6516"/>
                    <a:pt x="9713" y="6608"/>
                  </a:cubicBezTo>
                  <a:cubicBezTo>
                    <a:pt x="9744" y="6654"/>
                    <a:pt x="9713" y="6899"/>
                    <a:pt x="9713" y="6899"/>
                  </a:cubicBezTo>
                  <a:lnTo>
                    <a:pt x="13660" y="9713"/>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52"/>
            <p:cNvSpPr/>
            <p:nvPr/>
          </p:nvSpPr>
          <p:spPr>
            <a:xfrm>
              <a:off x="936564" y="1719150"/>
              <a:ext cx="548354" cy="500385"/>
            </a:xfrm>
            <a:custGeom>
              <a:rect b="b" l="l" r="r" t="t"/>
              <a:pathLst>
                <a:path extrusionOk="0" fill="none" h="23617" w="25881">
                  <a:moveTo>
                    <a:pt x="15" y="23617"/>
                  </a:moveTo>
                  <a:cubicBezTo>
                    <a:pt x="0" y="23586"/>
                    <a:pt x="0" y="23540"/>
                    <a:pt x="31" y="23494"/>
                  </a:cubicBezTo>
                  <a:cubicBezTo>
                    <a:pt x="168" y="23219"/>
                    <a:pt x="92" y="23005"/>
                    <a:pt x="168" y="22760"/>
                  </a:cubicBezTo>
                  <a:cubicBezTo>
                    <a:pt x="199" y="22684"/>
                    <a:pt x="321" y="22515"/>
                    <a:pt x="245" y="22424"/>
                  </a:cubicBezTo>
                  <a:cubicBezTo>
                    <a:pt x="153" y="22347"/>
                    <a:pt x="230" y="22118"/>
                    <a:pt x="61" y="22148"/>
                  </a:cubicBezTo>
                  <a:cubicBezTo>
                    <a:pt x="77" y="22041"/>
                    <a:pt x="0" y="21842"/>
                    <a:pt x="138" y="21842"/>
                  </a:cubicBezTo>
                  <a:cubicBezTo>
                    <a:pt x="367" y="21842"/>
                    <a:pt x="413" y="21858"/>
                    <a:pt x="551" y="21720"/>
                  </a:cubicBezTo>
                  <a:cubicBezTo>
                    <a:pt x="597" y="21674"/>
                    <a:pt x="535" y="21567"/>
                    <a:pt x="597" y="21536"/>
                  </a:cubicBezTo>
                  <a:cubicBezTo>
                    <a:pt x="673" y="21491"/>
                    <a:pt x="719" y="21475"/>
                    <a:pt x="719" y="21384"/>
                  </a:cubicBezTo>
                  <a:cubicBezTo>
                    <a:pt x="719" y="21154"/>
                    <a:pt x="642" y="21047"/>
                    <a:pt x="872" y="20940"/>
                  </a:cubicBezTo>
                  <a:cubicBezTo>
                    <a:pt x="765" y="20772"/>
                    <a:pt x="903" y="20649"/>
                    <a:pt x="826" y="20542"/>
                  </a:cubicBezTo>
                  <a:cubicBezTo>
                    <a:pt x="795" y="20481"/>
                    <a:pt x="642" y="20496"/>
                    <a:pt x="627" y="20435"/>
                  </a:cubicBezTo>
                  <a:cubicBezTo>
                    <a:pt x="581" y="20359"/>
                    <a:pt x="673" y="20313"/>
                    <a:pt x="673" y="20252"/>
                  </a:cubicBezTo>
                  <a:cubicBezTo>
                    <a:pt x="673" y="20099"/>
                    <a:pt x="658" y="20038"/>
                    <a:pt x="551" y="19976"/>
                  </a:cubicBezTo>
                  <a:cubicBezTo>
                    <a:pt x="459" y="19930"/>
                    <a:pt x="337" y="19915"/>
                    <a:pt x="321" y="19839"/>
                  </a:cubicBezTo>
                  <a:cubicBezTo>
                    <a:pt x="444" y="19808"/>
                    <a:pt x="535" y="19808"/>
                    <a:pt x="627" y="19777"/>
                  </a:cubicBezTo>
                  <a:cubicBezTo>
                    <a:pt x="719" y="19885"/>
                    <a:pt x="857" y="19732"/>
                    <a:pt x="918" y="19609"/>
                  </a:cubicBezTo>
                  <a:cubicBezTo>
                    <a:pt x="948" y="19517"/>
                    <a:pt x="1132" y="19502"/>
                    <a:pt x="1178" y="19426"/>
                  </a:cubicBezTo>
                  <a:cubicBezTo>
                    <a:pt x="1193" y="19441"/>
                    <a:pt x="1208" y="19456"/>
                    <a:pt x="1224" y="19487"/>
                  </a:cubicBezTo>
                  <a:cubicBezTo>
                    <a:pt x="1361" y="19533"/>
                    <a:pt x="1438" y="19487"/>
                    <a:pt x="1484" y="19426"/>
                  </a:cubicBezTo>
                  <a:cubicBezTo>
                    <a:pt x="1499" y="19349"/>
                    <a:pt x="1591" y="19334"/>
                    <a:pt x="1683" y="19426"/>
                  </a:cubicBezTo>
                  <a:cubicBezTo>
                    <a:pt x="1805" y="19319"/>
                    <a:pt x="1836" y="19349"/>
                    <a:pt x="1927" y="19426"/>
                  </a:cubicBezTo>
                  <a:cubicBezTo>
                    <a:pt x="1958" y="19426"/>
                    <a:pt x="2080" y="19364"/>
                    <a:pt x="2080" y="19349"/>
                  </a:cubicBezTo>
                  <a:cubicBezTo>
                    <a:pt x="2080" y="19288"/>
                    <a:pt x="2172" y="19227"/>
                    <a:pt x="2218" y="19227"/>
                  </a:cubicBezTo>
                  <a:cubicBezTo>
                    <a:pt x="2401" y="19227"/>
                    <a:pt x="2340" y="18967"/>
                    <a:pt x="2585" y="19028"/>
                  </a:cubicBezTo>
                  <a:cubicBezTo>
                    <a:pt x="2493" y="18722"/>
                    <a:pt x="2769" y="18768"/>
                    <a:pt x="2784" y="18630"/>
                  </a:cubicBezTo>
                  <a:cubicBezTo>
                    <a:pt x="2646" y="18569"/>
                    <a:pt x="2906" y="18447"/>
                    <a:pt x="2937" y="18630"/>
                  </a:cubicBezTo>
                  <a:cubicBezTo>
                    <a:pt x="3074" y="18447"/>
                    <a:pt x="2937" y="18309"/>
                    <a:pt x="2845" y="18217"/>
                  </a:cubicBezTo>
                  <a:cubicBezTo>
                    <a:pt x="3151" y="17957"/>
                    <a:pt x="2922" y="17881"/>
                    <a:pt x="2799" y="17636"/>
                  </a:cubicBezTo>
                  <a:cubicBezTo>
                    <a:pt x="2616" y="17269"/>
                    <a:pt x="3319" y="17529"/>
                    <a:pt x="3442" y="17407"/>
                  </a:cubicBezTo>
                  <a:cubicBezTo>
                    <a:pt x="3549" y="17315"/>
                    <a:pt x="3426" y="17162"/>
                    <a:pt x="3457" y="17085"/>
                  </a:cubicBezTo>
                  <a:cubicBezTo>
                    <a:pt x="3472" y="16978"/>
                    <a:pt x="3503" y="16703"/>
                    <a:pt x="3319" y="16703"/>
                  </a:cubicBezTo>
                  <a:cubicBezTo>
                    <a:pt x="3304" y="16703"/>
                    <a:pt x="3182" y="16474"/>
                    <a:pt x="3151" y="16428"/>
                  </a:cubicBezTo>
                  <a:cubicBezTo>
                    <a:pt x="3105" y="16336"/>
                    <a:pt x="3227" y="16244"/>
                    <a:pt x="3289" y="16198"/>
                  </a:cubicBezTo>
                  <a:cubicBezTo>
                    <a:pt x="3472" y="16382"/>
                    <a:pt x="3396" y="16183"/>
                    <a:pt x="3396" y="16107"/>
                  </a:cubicBezTo>
                  <a:cubicBezTo>
                    <a:pt x="3396" y="16045"/>
                    <a:pt x="3503" y="15892"/>
                    <a:pt x="3595" y="15999"/>
                  </a:cubicBezTo>
                  <a:cubicBezTo>
                    <a:pt x="3686" y="15923"/>
                    <a:pt x="3671" y="15785"/>
                    <a:pt x="3748" y="15694"/>
                  </a:cubicBezTo>
                  <a:cubicBezTo>
                    <a:pt x="3824" y="15617"/>
                    <a:pt x="3885" y="15617"/>
                    <a:pt x="3962" y="15556"/>
                  </a:cubicBezTo>
                  <a:cubicBezTo>
                    <a:pt x="4053" y="15556"/>
                    <a:pt x="3900" y="15372"/>
                    <a:pt x="4099" y="15342"/>
                  </a:cubicBezTo>
                  <a:cubicBezTo>
                    <a:pt x="4206" y="15296"/>
                    <a:pt x="4160" y="15434"/>
                    <a:pt x="4298" y="15495"/>
                  </a:cubicBezTo>
                  <a:cubicBezTo>
                    <a:pt x="4222" y="15571"/>
                    <a:pt x="4222" y="15602"/>
                    <a:pt x="4130" y="15617"/>
                  </a:cubicBezTo>
                  <a:cubicBezTo>
                    <a:pt x="4130" y="15678"/>
                    <a:pt x="4160" y="15770"/>
                    <a:pt x="4252" y="15724"/>
                  </a:cubicBezTo>
                  <a:cubicBezTo>
                    <a:pt x="4375" y="15663"/>
                    <a:pt x="4390" y="15694"/>
                    <a:pt x="4497" y="15755"/>
                  </a:cubicBezTo>
                  <a:cubicBezTo>
                    <a:pt x="4604" y="15801"/>
                    <a:pt x="4665" y="15847"/>
                    <a:pt x="4772" y="15923"/>
                  </a:cubicBezTo>
                  <a:cubicBezTo>
                    <a:pt x="4864" y="15969"/>
                    <a:pt x="4941" y="16045"/>
                    <a:pt x="5032" y="16091"/>
                  </a:cubicBezTo>
                  <a:cubicBezTo>
                    <a:pt x="5094" y="16122"/>
                    <a:pt x="5094" y="16259"/>
                    <a:pt x="5231" y="16229"/>
                  </a:cubicBezTo>
                  <a:cubicBezTo>
                    <a:pt x="5277" y="16214"/>
                    <a:pt x="5476" y="16336"/>
                    <a:pt x="5568" y="16259"/>
                  </a:cubicBezTo>
                  <a:cubicBezTo>
                    <a:pt x="5614" y="16214"/>
                    <a:pt x="5491" y="16030"/>
                    <a:pt x="5506" y="15954"/>
                  </a:cubicBezTo>
                  <a:lnTo>
                    <a:pt x="6011" y="15954"/>
                  </a:lnTo>
                  <a:cubicBezTo>
                    <a:pt x="6164" y="15954"/>
                    <a:pt x="6027" y="15770"/>
                    <a:pt x="6011" y="15694"/>
                  </a:cubicBezTo>
                  <a:cubicBezTo>
                    <a:pt x="5950" y="15388"/>
                    <a:pt x="6011" y="15173"/>
                    <a:pt x="6011" y="14868"/>
                  </a:cubicBezTo>
                  <a:cubicBezTo>
                    <a:pt x="6011" y="14822"/>
                    <a:pt x="5904" y="14745"/>
                    <a:pt x="6118" y="14791"/>
                  </a:cubicBezTo>
                  <a:cubicBezTo>
                    <a:pt x="6180" y="14806"/>
                    <a:pt x="6118" y="14898"/>
                    <a:pt x="6210" y="14898"/>
                  </a:cubicBezTo>
                  <a:cubicBezTo>
                    <a:pt x="6287" y="14898"/>
                    <a:pt x="6348" y="14822"/>
                    <a:pt x="6394" y="14868"/>
                  </a:cubicBezTo>
                  <a:cubicBezTo>
                    <a:pt x="6440" y="14913"/>
                    <a:pt x="6485" y="14913"/>
                    <a:pt x="6516" y="14944"/>
                  </a:cubicBezTo>
                  <a:cubicBezTo>
                    <a:pt x="6547" y="14975"/>
                    <a:pt x="6485" y="15082"/>
                    <a:pt x="6562" y="15097"/>
                  </a:cubicBezTo>
                  <a:cubicBezTo>
                    <a:pt x="6608" y="15112"/>
                    <a:pt x="6700" y="14852"/>
                    <a:pt x="6776" y="15051"/>
                  </a:cubicBezTo>
                  <a:cubicBezTo>
                    <a:pt x="6837" y="15021"/>
                    <a:pt x="6990" y="14975"/>
                    <a:pt x="6960" y="14898"/>
                  </a:cubicBezTo>
                  <a:cubicBezTo>
                    <a:pt x="6914" y="14776"/>
                    <a:pt x="6929" y="14653"/>
                    <a:pt x="6929" y="14516"/>
                  </a:cubicBezTo>
                  <a:cubicBezTo>
                    <a:pt x="6929" y="14363"/>
                    <a:pt x="7097" y="14164"/>
                    <a:pt x="7158" y="14026"/>
                  </a:cubicBezTo>
                  <a:lnTo>
                    <a:pt x="7067" y="14042"/>
                  </a:lnTo>
                  <a:cubicBezTo>
                    <a:pt x="7036" y="13797"/>
                    <a:pt x="7434" y="13812"/>
                    <a:pt x="7541" y="13659"/>
                  </a:cubicBezTo>
                  <a:cubicBezTo>
                    <a:pt x="7633" y="13552"/>
                    <a:pt x="7923" y="13185"/>
                    <a:pt x="8091" y="13231"/>
                  </a:cubicBezTo>
                  <a:cubicBezTo>
                    <a:pt x="8351" y="13323"/>
                    <a:pt x="8581" y="13399"/>
                    <a:pt x="8826" y="13522"/>
                  </a:cubicBezTo>
                  <a:cubicBezTo>
                    <a:pt x="9086" y="13659"/>
                    <a:pt x="9269" y="13644"/>
                    <a:pt x="9346" y="13338"/>
                  </a:cubicBezTo>
                  <a:lnTo>
                    <a:pt x="9392" y="12619"/>
                  </a:lnTo>
                  <a:cubicBezTo>
                    <a:pt x="9392" y="12512"/>
                    <a:pt x="9774" y="12436"/>
                    <a:pt x="9850" y="12405"/>
                  </a:cubicBezTo>
                  <a:cubicBezTo>
                    <a:pt x="10309" y="12237"/>
                    <a:pt x="10768" y="12023"/>
                    <a:pt x="11242" y="11916"/>
                  </a:cubicBezTo>
                  <a:cubicBezTo>
                    <a:pt x="11426" y="11885"/>
                    <a:pt x="11640" y="11870"/>
                    <a:pt x="11793" y="11763"/>
                  </a:cubicBezTo>
                  <a:cubicBezTo>
                    <a:pt x="12038" y="11564"/>
                    <a:pt x="12298" y="11380"/>
                    <a:pt x="12542" y="11197"/>
                  </a:cubicBezTo>
                  <a:cubicBezTo>
                    <a:pt x="12741" y="11044"/>
                    <a:pt x="12772" y="11059"/>
                    <a:pt x="13017" y="11090"/>
                  </a:cubicBezTo>
                  <a:cubicBezTo>
                    <a:pt x="13323" y="11105"/>
                    <a:pt x="13445" y="11044"/>
                    <a:pt x="13583" y="11319"/>
                  </a:cubicBezTo>
                  <a:cubicBezTo>
                    <a:pt x="13705" y="11243"/>
                    <a:pt x="13843" y="11181"/>
                    <a:pt x="13965" y="11120"/>
                  </a:cubicBezTo>
                  <a:cubicBezTo>
                    <a:pt x="14041" y="11090"/>
                    <a:pt x="14286" y="11212"/>
                    <a:pt x="14363" y="11243"/>
                  </a:cubicBezTo>
                  <a:cubicBezTo>
                    <a:pt x="14516" y="11288"/>
                    <a:pt x="14898" y="11487"/>
                    <a:pt x="15051" y="11411"/>
                  </a:cubicBezTo>
                  <a:cubicBezTo>
                    <a:pt x="15326" y="11273"/>
                    <a:pt x="15556" y="11441"/>
                    <a:pt x="15862" y="11350"/>
                  </a:cubicBezTo>
                  <a:cubicBezTo>
                    <a:pt x="16015" y="11304"/>
                    <a:pt x="16091" y="11350"/>
                    <a:pt x="16259" y="11395"/>
                  </a:cubicBezTo>
                  <a:cubicBezTo>
                    <a:pt x="16428" y="11457"/>
                    <a:pt x="16443" y="11426"/>
                    <a:pt x="16611" y="11411"/>
                  </a:cubicBezTo>
                  <a:cubicBezTo>
                    <a:pt x="16917" y="11395"/>
                    <a:pt x="17146" y="11426"/>
                    <a:pt x="17376" y="11212"/>
                  </a:cubicBezTo>
                  <a:cubicBezTo>
                    <a:pt x="17575" y="11028"/>
                    <a:pt x="17850" y="10661"/>
                    <a:pt x="18110" y="10554"/>
                  </a:cubicBezTo>
                  <a:cubicBezTo>
                    <a:pt x="18340" y="10462"/>
                    <a:pt x="18737" y="10524"/>
                    <a:pt x="18982" y="10508"/>
                  </a:cubicBezTo>
                  <a:cubicBezTo>
                    <a:pt x="19288" y="10493"/>
                    <a:pt x="19609" y="10478"/>
                    <a:pt x="19930" y="10462"/>
                  </a:cubicBezTo>
                  <a:cubicBezTo>
                    <a:pt x="20833" y="10401"/>
                    <a:pt x="21689" y="10355"/>
                    <a:pt x="22592" y="10401"/>
                  </a:cubicBezTo>
                  <a:cubicBezTo>
                    <a:pt x="22592" y="10049"/>
                    <a:pt x="22760" y="10172"/>
                    <a:pt x="23066" y="10218"/>
                  </a:cubicBezTo>
                  <a:cubicBezTo>
                    <a:pt x="23356" y="10264"/>
                    <a:pt x="23662" y="10309"/>
                    <a:pt x="23953" y="10355"/>
                  </a:cubicBezTo>
                  <a:cubicBezTo>
                    <a:pt x="23953" y="10080"/>
                    <a:pt x="23938" y="10034"/>
                    <a:pt x="24137" y="9897"/>
                  </a:cubicBezTo>
                  <a:cubicBezTo>
                    <a:pt x="24244" y="9835"/>
                    <a:pt x="24305" y="9744"/>
                    <a:pt x="24381" y="9652"/>
                  </a:cubicBezTo>
                  <a:cubicBezTo>
                    <a:pt x="24473" y="9529"/>
                    <a:pt x="24534" y="9560"/>
                    <a:pt x="24672" y="9529"/>
                  </a:cubicBezTo>
                  <a:cubicBezTo>
                    <a:pt x="24871" y="9468"/>
                    <a:pt x="24963" y="9392"/>
                    <a:pt x="24963" y="9162"/>
                  </a:cubicBezTo>
                  <a:cubicBezTo>
                    <a:pt x="24963" y="8887"/>
                    <a:pt x="25024" y="8811"/>
                    <a:pt x="25223" y="8642"/>
                  </a:cubicBezTo>
                  <a:lnTo>
                    <a:pt x="25223" y="8596"/>
                  </a:lnTo>
                  <a:cubicBezTo>
                    <a:pt x="25161" y="8505"/>
                    <a:pt x="25131" y="8367"/>
                    <a:pt x="25223" y="8290"/>
                  </a:cubicBezTo>
                  <a:cubicBezTo>
                    <a:pt x="25314" y="8153"/>
                    <a:pt x="25299" y="7862"/>
                    <a:pt x="25391" y="7755"/>
                  </a:cubicBezTo>
                  <a:cubicBezTo>
                    <a:pt x="25483" y="7663"/>
                    <a:pt x="25727" y="7602"/>
                    <a:pt x="25727" y="7465"/>
                  </a:cubicBezTo>
                  <a:cubicBezTo>
                    <a:pt x="25727" y="6944"/>
                    <a:pt x="25773" y="6440"/>
                    <a:pt x="25773" y="5935"/>
                  </a:cubicBezTo>
                  <a:cubicBezTo>
                    <a:pt x="25773" y="5874"/>
                    <a:pt x="25880" y="5889"/>
                    <a:pt x="25880" y="5889"/>
                  </a:cubicBezTo>
                  <a:lnTo>
                    <a:pt x="25880" y="0"/>
                  </a:ln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52"/>
            <p:cNvSpPr/>
            <p:nvPr/>
          </p:nvSpPr>
          <p:spPr>
            <a:xfrm>
              <a:off x="798506" y="2201039"/>
              <a:ext cx="297515" cy="77165"/>
            </a:xfrm>
            <a:custGeom>
              <a:rect b="b" l="l" r="r" t="t"/>
              <a:pathLst>
                <a:path extrusionOk="0" fill="none" h="3642" w="14042">
                  <a:moveTo>
                    <a:pt x="14042" y="3396"/>
                  </a:moveTo>
                  <a:cubicBezTo>
                    <a:pt x="13934" y="3427"/>
                    <a:pt x="13919" y="3641"/>
                    <a:pt x="13812" y="3641"/>
                  </a:cubicBezTo>
                  <a:cubicBezTo>
                    <a:pt x="13720" y="3641"/>
                    <a:pt x="13598" y="3396"/>
                    <a:pt x="13552" y="3320"/>
                  </a:cubicBezTo>
                  <a:cubicBezTo>
                    <a:pt x="13491" y="3182"/>
                    <a:pt x="13369" y="3167"/>
                    <a:pt x="13323" y="2999"/>
                  </a:cubicBezTo>
                  <a:cubicBezTo>
                    <a:pt x="13307" y="2907"/>
                    <a:pt x="13216" y="2616"/>
                    <a:pt x="13078" y="2785"/>
                  </a:cubicBezTo>
                  <a:cubicBezTo>
                    <a:pt x="12971" y="2723"/>
                    <a:pt x="12879" y="2310"/>
                    <a:pt x="12726" y="2479"/>
                  </a:cubicBezTo>
                  <a:cubicBezTo>
                    <a:pt x="12680" y="2418"/>
                    <a:pt x="12680" y="2356"/>
                    <a:pt x="12680" y="2234"/>
                  </a:cubicBezTo>
                  <a:cubicBezTo>
                    <a:pt x="12619" y="2265"/>
                    <a:pt x="12313" y="2616"/>
                    <a:pt x="12374" y="2280"/>
                  </a:cubicBezTo>
                  <a:cubicBezTo>
                    <a:pt x="12267" y="2310"/>
                    <a:pt x="12344" y="2295"/>
                    <a:pt x="12267" y="2310"/>
                  </a:cubicBezTo>
                  <a:cubicBezTo>
                    <a:pt x="12130" y="2066"/>
                    <a:pt x="11548" y="2402"/>
                    <a:pt x="11518" y="2127"/>
                  </a:cubicBezTo>
                  <a:cubicBezTo>
                    <a:pt x="11441" y="2173"/>
                    <a:pt x="11365" y="2173"/>
                    <a:pt x="11258" y="2173"/>
                  </a:cubicBezTo>
                  <a:cubicBezTo>
                    <a:pt x="11151" y="2173"/>
                    <a:pt x="11135" y="2280"/>
                    <a:pt x="11089" y="2280"/>
                  </a:cubicBezTo>
                  <a:cubicBezTo>
                    <a:pt x="10952" y="2280"/>
                    <a:pt x="10845" y="2203"/>
                    <a:pt x="10738" y="2356"/>
                  </a:cubicBezTo>
                  <a:cubicBezTo>
                    <a:pt x="10707" y="2418"/>
                    <a:pt x="10661" y="2356"/>
                    <a:pt x="10615" y="2387"/>
                  </a:cubicBezTo>
                  <a:cubicBezTo>
                    <a:pt x="10539" y="2433"/>
                    <a:pt x="10692" y="2463"/>
                    <a:pt x="10508" y="2509"/>
                  </a:cubicBezTo>
                  <a:cubicBezTo>
                    <a:pt x="10355" y="2570"/>
                    <a:pt x="10264" y="2433"/>
                    <a:pt x="10187" y="2509"/>
                  </a:cubicBezTo>
                  <a:cubicBezTo>
                    <a:pt x="10172" y="2525"/>
                    <a:pt x="10080" y="2632"/>
                    <a:pt x="10065" y="2632"/>
                  </a:cubicBezTo>
                  <a:cubicBezTo>
                    <a:pt x="9973" y="2678"/>
                    <a:pt x="9896" y="2632"/>
                    <a:pt x="9820" y="2693"/>
                  </a:cubicBezTo>
                  <a:cubicBezTo>
                    <a:pt x="9927" y="2754"/>
                    <a:pt x="9805" y="2815"/>
                    <a:pt x="9805" y="2892"/>
                  </a:cubicBezTo>
                  <a:cubicBezTo>
                    <a:pt x="9805" y="2815"/>
                    <a:pt x="9789" y="3014"/>
                    <a:pt x="9728" y="3060"/>
                  </a:cubicBezTo>
                  <a:cubicBezTo>
                    <a:pt x="9682" y="3121"/>
                    <a:pt x="9575" y="2907"/>
                    <a:pt x="9560" y="3136"/>
                  </a:cubicBezTo>
                  <a:cubicBezTo>
                    <a:pt x="9453" y="3121"/>
                    <a:pt x="9453" y="2907"/>
                    <a:pt x="9330" y="2968"/>
                  </a:cubicBezTo>
                  <a:cubicBezTo>
                    <a:pt x="9162" y="3060"/>
                    <a:pt x="9239" y="2785"/>
                    <a:pt x="9239" y="2785"/>
                  </a:cubicBezTo>
                  <a:cubicBezTo>
                    <a:pt x="9147" y="2647"/>
                    <a:pt x="9116" y="2693"/>
                    <a:pt x="9070" y="2815"/>
                  </a:cubicBezTo>
                  <a:cubicBezTo>
                    <a:pt x="9040" y="2922"/>
                    <a:pt x="8826" y="2754"/>
                    <a:pt x="8795" y="2785"/>
                  </a:cubicBezTo>
                  <a:cubicBezTo>
                    <a:pt x="8673" y="2968"/>
                    <a:pt x="8673" y="2662"/>
                    <a:pt x="8550" y="2739"/>
                  </a:cubicBezTo>
                  <a:cubicBezTo>
                    <a:pt x="8489" y="2769"/>
                    <a:pt x="8382" y="2632"/>
                    <a:pt x="8505" y="2586"/>
                  </a:cubicBezTo>
                  <a:cubicBezTo>
                    <a:pt x="8474" y="2509"/>
                    <a:pt x="8443" y="2341"/>
                    <a:pt x="8321" y="2326"/>
                  </a:cubicBezTo>
                  <a:cubicBezTo>
                    <a:pt x="8321" y="2341"/>
                    <a:pt x="8244" y="2372"/>
                    <a:pt x="8244" y="2387"/>
                  </a:cubicBezTo>
                  <a:cubicBezTo>
                    <a:pt x="8183" y="2310"/>
                    <a:pt x="8122" y="2295"/>
                    <a:pt x="8092" y="2387"/>
                  </a:cubicBezTo>
                  <a:cubicBezTo>
                    <a:pt x="7801" y="2295"/>
                    <a:pt x="8153" y="2219"/>
                    <a:pt x="7923" y="2066"/>
                  </a:cubicBezTo>
                  <a:cubicBezTo>
                    <a:pt x="7939" y="2066"/>
                    <a:pt x="7939" y="2020"/>
                    <a:pt x="8030" y="2020"/>
                  </a:cubicBezTo>
                  <a:cubicBezTo>
                    <a:pt x="8000" y="1913"/>
                    <a:pt x="7893" y="1836"/>
                    <a:pt x="7847" y="1775"/>
                  </a:cubicBezTo>
                  <a:cubicBezTo>
                    <a:pt x="7801" y="1806"/>
                    <a:pt x="7786" y="1806"/>
                    <a:pt x="7740" y="1821"/>
                  </a:cubicBezTo>
                  <a:cubicBezTo>
                    <a:pt x="7724" y="1790"/>
                    <a:pt x="7724" y="1745"/>
                    <a:pt x="7755" y="1653"/>
                  </a:cubicBezTo>
                  <a:cubicBezTo>
                    <a:pt x="7648" y="1653"/>
                    <a:pt x="7617" y="1637"/>
                    <a:pt x="7648" y="1576"/>
                  </a:cubicBezTo>
                  <a:cubicBezTo>
                    <a:pt x="7786" y="1347"/>
                    <a:pt x="7449" y="1515"/>
                    <a:pt x="7648" y="1316"/>
                  </a:cubicBezTo>
                  <a:cubicBezTo>
                    <a:pt x="7633" y="1316"/>
                    <a:pt x="7617" y="1270"/>
                    <a:pt x="7587" y="1224"/>
                  </a:cubicBezTo>
                  <a:cubicBezTo>
                    <a:pt x="7541" y="1240"/>
                    <a:pt x="7495" y="1240"/>
                    <a:pt x="7434" y="1270"/>
                  </a:cubicBezTo>
                  <a:cubicBezTo>
                    <a:pt x="7281" y="1117"/>
                    <a:pt x="7082" y="1224"/>
                    <a:pt x="6807" y="1224"/>
                  </a:cubicBezTo>
                  <a:cubicBezTo>
                    <a:pt x="6791" y="1224"/>
                    <a:pt x="6669" y="1056"/>
                    <a:pt x="6638" y="1026"/>
                  </a:cubicBezTo>
                  <a:cubicBezTo>
                    <a:pt x="6593" y="980"/>
                    <a:pt x="6547" y="934"/>
                    <a:pt x="6531" y="873"/>
                  </a:cubicBezTo>
                  <a:cubicBezTo>
                    <a:pt x="6317" y="766"/>
                    <a:pt x="6134" y="873"/>
                    <a:pt x="5935" y="873"/>
                  </a:cubicBezTo>
                  <a:cubicBezTo>
                    <a:pt x="5782" y="873"/>
                    <a:pt x="5751" y="1026"/>
                    <a:pt x="5629" y="1026"/>
                  </a:cubicBezTo>
                  <a:cubicBezTo>
                    <a:pt x="5476" y="1026"/>
                    <a:pt x="5522" y="1209"/>
                    <a:pt x="5522" y="1316"/>
                  </a:cubicBezTo>
                  <a:cubicBezTo>
                    <a:pt x="5338" y="1179"/>
                    <a:pt x="5354" y="1423"/>
                    <a:pt x="5216" y="1530"/>
                  </a:cubicBezTo>
                  <a:cubicBezTo>
                    <a:pt x="5124" y="1439"/>
                    <a:pt x="5063" y="1576"/>
                    <a:pt x="4956" y="1515"/>
                  </a:cubicBezTo>
                  <a:cubicBezTo>
                    <a:pt x="4849" y="1454"/>
                    <a:pt x="4726" y="1362"/>
                    <a:pt x="4665" y="1316"/>
                  </a:cubicBezTo>
                  <a:cubicBezTo>
                    <a:pt x="4619" y="1240"/>
                    <a:pt x="4696" y="1163"/>
                    <a:pt x="4772" y="1179"/>
                  </a:cubicBezTo>
                  <a:cubicBezTo>
                    <a:pt x="4757" y="1148"/>
                    <a:pt x="4772" y="1087"/>
                    <a:pt x="4818" y="1072"/>
                  </a:cubicBezTo>
                  <a:cubicBezTo>
                    <a:pt x="4711" y="1026"/>
                    <a:pt x="4742" y="949"/>
                    <a:pt x="4818" y="919"/>
                  </a:cubicBezTo>
                  <a:cubicBezTo>
                    <a:pt x="4757" y="857"/>
                    <a:pt x="4757" y="766"/>
                    <a:pt x="4772" y="674"/>
                  </a:cubicBezTo>
                  <a:cubicBezTo>
                    <a:pt x="4681" y="704"/>
                    <a:pt x="4650" y="720"/>
                    <a:pt x="4619" y="674"/>
                  </a:cubicBezTo>
                  <a:cubicBezTo>
                    <a:pt x="4558" y="613"/>
                    <a:pt x="4711" y="414"/>
                    <a:pt x="4803" y="368"/>
                  </a:cubicBezTo>
                  <a:cubicBezTo>
                    <a:pt x="4803" y="368"/>
                    <a:pt x="4742" y="291"/>
                    <a:pt x="4711" y="261"/>
                  </a:cubicBezTo>
                  <a:cubicBezTo>
                    <a:pt x="4681" y="337"/>
                    <a:pt x="4558" y="215"/>
                    <a:pt x="4665" y="169"/>
                  </a:cubicBezTo>
                  <a:cubicBezTo>
                    <a:pt x="4650" y="1"/>
                    <a:pt x="4405" y="169"/>
                    <a:pt x="4252" y="169"/>
                  </a:cubicBezTo>
                  <a:cubicBezTo>
                    <a:pt x="4130" y="169"/>
                    <a:pt x="4115" y="200"/>
                    <a:pt x="4115" y="322"/>
                  </a:cubicBezTo>
                  <a:cubicBezTo>
                    <a:pt x="4115" y="399"/>
                    <a:pt x="4206" y="353"/>
                    <a:pt x="4206" y="444"/>
                  </a:cubicBezTo>
                  <a:cubicBezTo>
                    <a:pt x="4206" y="628"/>
                    <a:pt x="3855" y="521"/>
                    <a:pt x="3778" y="444"/>
                  </a:cubicBezTo>
                  <a:cubicBezTo>
                    <a:pt x="3702" y="368"/>
                    <a:pt x="3625" y="276"/>
                    <a:pt x="3564" y="215"/>
                  </a:cubicBezTo>
                  <a:cubicBezTo>
                    <a:pt x="3488" y="291"/>
                    <a:pt x="3411" y="368"/>
                    <a:pt x="3503" y="460"/>
                  </a:cubicBezTo>
                  <a:cubicBezTo>
                    <a:pt x="3426" y="551"/>
                    <a:pt x="3488" y="643"/>
                    <a:pt x="3411" y="720"/>
                  </a:cubicBezTo>
                  <a:cubicBezTo>
                    <a:pt x="3442" y="796"/>
                    <a:pt x="3564" y="796"/>
                    <a:pt x="3564" y="919"/>
                  </a:cubicBezTo>
                  <a:cubicBezTo>
                    <a:pt x="3564" y="964"/>
                    <a:pt x="3457" y="1179"/>
                    <a:pt x="3380" y="1102"/>
                  </a:cubicBezTo>
                  <a:cubicBezTo>
                    <a:pt x="3289" y="1010"/>
                    <a:pt x="3197" y="1010"/>
                    <a:pt x="3090" y="1056"/>
                  </a:cubicBezTo>
                  <a:cubicBezTo>
                    <a:pt x="2952" y="1117"/>
                    <a:pt x="2784" y="1041"/>
                    <a:pt x="2707" y="1117"/>
                  </a:cubicBezTo>
                  <a:cubicBezTo>
                    <a:pt x="2539" y="1286"/>
                    <a:pt x="2937" y="1622"/>
                    <a:pt x="2616" y="1622"/>
                  </a:cubicBezTo>
                  <a:cubicBezTo>
                    <a:pt x="2447" y="1622"/>
                    <a:pt x="2509" y="1515"/>
                    <a:pt x="2371" y="1469"/>
                  </a:cubicBezTo>
                  <a:cubicBezTo>
                    <a:pt x="2249" y="1423"/>
                    <a:pt x="2034" y="1423"/>
                    <a:pt x="1912" y="1362"/>
                  </a:cubicBezTo>
                  <a:cubicBezTo>
                    <a:pt x="1820" y="1316"/>
                    <a:pt x="1713" y="1439"/>
                    <a:pt x="1637" y="1316"/>
                  </a:cubicBezTo>
                  <a:cubicBezTo>
                    <a:pt x="1621" y="1270"/>
                    <a:pt x="1744" y="1179"/>
                    <a:pt x="1667" y="1117"/>
                  </a:cubicBezTo>
                  <a:cubicBezTo>
                    <a:pt x="1667" y="1117"/>
                    <a:pt x="1560" y="1072"/>
                    <a:pt x="1499" y="1117"/>
                  </a:cubicBezTo>
                  <a:cubicBezTo>
                    <a:pt x="1392" y="1072"/>
                    <a:pt x="1453" y="934"/>
                    <a:pt x="1423" y="888"/>
                  </a:cubicBezTo>
                  <a:cubicBezTo>
                    <a:pt x="1224" y="704"/>
                    <a:pt x="1300" y="919"/>
                    <a:pt x="1071" y="919"/>
                  </a:cubicBezTo>
                  <a:cubicBezTo>
                    <a:pt x="1010" y="919"/>
                    <a:pt x="1040" y="766"/>
                    <a:pt x="933" y="796"/>
                  </a:cubicBezTo>
                  <a:cubicBezTo>
                    <a:pt x="872" y="811"/>
                    <a:pt x="903" y="873"/>
                    <a:pt x="887" y="873"/>
                  </a:cubicBezTo>
                  <a:cubicBezTo>
                    <a:pt x="780" y="888"/>
                    <a:pt x="734" y="964"/>
                    <a:pt x="643" y="1026"/>
                  </a:cubicBezTo>
                  <a:cubicBezTo>
                    <a:pt x="765" y="1056"/>
                    <a:pt x="581" y="1148"/>
                    <a:pt x="535" y="1179"/>
                  </a:cubicBezTo>
                  <a:cubicBezTo>
                    <a:pt x="658" y="1209"/>
                    <a:pt x="490" y="1362"/>
                    <a:pt x="428" y="1423"/>
                  </a:cubicBezTo>
                  <a:cubicBezTo>
                    <a:pt x="367" y="1485"/>
                    <a:pt x="153" y="1607"/>
                    <a:pt x="0" y="1576"/>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52"/>
            <p:cNvSpPr/>
            <p:nvPr/>
          </p:nvSpPr>
          <p:spPr>
            <a:xfrm>
              <a:off x="4638804" y="806223"/>
              <a:ext cx="9407" cy="43117"/>
            </a:xfrm>
            <a:custGeom>
              <a:rect b="b" l="l" r="r" t="t"/>
              <a:pathLst>
                <a:path extrusionOk="0" fill="none" h="2035" w="444">
                  <a:moveTo>
                    <a:pt x="444" y="2035"/>
                  </a:moveTo>
                  <a:cubicBezTo>
                    <a:pt x="429" y="2035"/>
                    <a:pt x="413" y="2035"/>
                    <a:pt x="383" y="2035"/>
                  </a:cubicBezTo>
                  <a:cubicBezTo>
                    <a:pt x="214" y="2035"/>
                    <a:pt x="0" y="1714"/>
                    <a:pt x="107" y="1561"/>
                  </a:cubicBezTo>
                  <a:cubicBezTo>
                    <a:pt x="169" y="1438"/>
                    <a:pt x="276" y="1377"/>
                    <a:pt x="230" y="1239"/>
                  </a:cubicBezTo>
                  <a:cubicBezTo>
                    <a:pt x="184" y="1102"/>
                    <a:pt x="153" y="964"/>
                    <a:pt x="138" y="826"/>
                  </a:cubicBezTo>
                  <a:cubicBezTo>
                    <a:pt x="153" y="704"/>
                    <a:pt x="16" y="490"/>
                    <a:pt x="107" y="398"/>
                  </a:cubicBezTo>
                  <a:cubicBezTo>
                    <a:pt x="214" y="291"/>
                    <a:pt x="260" y="138"/>
                    <a:pt x="367" y="31"/>
                  </a:cubicBezTo>
                  <a:cubicBezTo>
                    <a:pt x="398" y="16"/>
                    <a:pt x="413" y="0"/>
                    <a:pt x="429" y="0"/>
                  </a:cubicBezTo>
                </a:path>
              </a:pathLst>
            </a:custGeom>
            <a:solidFill>
              <a:srgbClr val="C6C7C5"/>
            </a:solidFill>
            <a:ln cap="rnd" cmpd="sng" w="19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3" name="Google Shape;883;p52"/>
          <p:cNvSpPr txBox="1"/>
          <p:nvPr/>
        </p:nvSpPr>
        <p:spPr>
          <a:xfrm>
            <a:off x="609550" y="1017925"/>
            <a:ext cx="4396200" cy="4287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2400">
                <a:solidFill>
                  <a:srgbClr val="3C4043"/>
                </a:solidFill>
                <a:latin typeface="Didact Gothic"/>
                <a:ea typeface="Didact Gothic"/>
                <a:cs typeface="Didact Gothic"/>
                <a:sym typeface="Didact Gothic"/>
              </a:rPr>
              <a:t>Market Opportunities</a:t>
            </a:r>
            <a:endParaRPr b="1" sz="2400">
              <a:solidFill>
                <a:srgbClr val="3C4043"/>
              </a:solidFill>
              <a:latin typeface="Didact Gothic"/>
              <a:ea typeface="Didact Gothic"/>
              <a:cs typeface="Didact Gothic"/>
              <a:sym typeface="Didact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Cloud 2020">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